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customXml/itemProps2.xml" ContentType="application/vnd.openxmlformats-officedocument.customXmlProperties+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customXml/itemProps1.xml" ContentType="application/vnd.openxmlformats-officedocument.customXmlProperti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handoutMasterIdLst>
    <p:handoutMasterId r:id="rId115"/>
  </p:handoutMasterIdLst>
  <p:sldIdLst>
    <p:sldId id="260" r:id="rId2"/>
    <p:sldId id="350" r:id="rId3"/>
    <p:sldId id="349"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5" r:id="rId18"/>
    <p:sldId id="366" r:id="rId19"/>
    <p:sldId id="367" r:id="rId20"/>
    <p:sldId id="368" r:id="rId21"/>
    <p:sldId id="369" r:id="rId22"/>
    <p:sldId id="370" r:id="rId23"/>
    <p:sldId id="371" r:id="rId24"/>
    <p:sldId id="372" r:id="rId25"/>
    <p:sldId id="373" r:id="rId26"/>
    <p:sldId id="374" r:id="rId27"/>
    <p:sldId id="376" r:id="rId28"/>
    <p:sldId id="377" r:id="rId29"/>
    <p:sldId id="378" r:id="rId30"/>
    <p:sldId id="375"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39" r:id="rId92"/>
    <p:sldId id="440" r:id="rId93"/>
    <p:sldId id="441"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57" r:id="rId110"/>
    <p:sldId id="458" r:id="rId111"/>
    <p:sldId id="459" r:id="rId112"/>
    <p:sldId id="460" r:id="rId113"/>
  </p:sldIdLst>
  <p:sldSz cx="9144000" cy="6858000" type="screen4x3"/>
  <p:notesSz cx="7315200" cy="96012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89065" autoAdjust="0"/>
  </p:normalViewPr>
  <p:slideViewPr>
    <p:cSldViewPr>
      <p:cViewPr varScale="1">
        <p:scale>
          <a:sx n="65" d="100"/>
          <a:sy n="65" d="100"/>
        </p:scale>
        <p:origin x="-126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54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r>
              <a:rPr lang="ru-RU"/>
              <a:t>Basics of OHSAS 18001</a:t>
            </a:r>
          </a:p>
        </p:txBody>
      </p:sp>
      <p:sp>
        <p:nvSpPr>
          <p:cNvPr id="696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696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r>
              <a:rPr lang="ru-RU"/>
              <a:t>Copyright © 2010 www.18000Store.com </a:t>
            </a:r>
          </a:p>
        </p:txBody>
      </p:sp>
      <p:sp>
        <p:nvSpPr>
          <p:cNvPr id="696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EDD5C428-1A8A-4729-8C34-316DB717B8EC}" type="slidenum">
              <a:rPr lang="ru-RU"/>
              <a:pPr>
                <a:defRPr/>
              </a:pPr>
              <a:t>‹#›</a:t>
            </a:fld>
            <a:endParaRPr lang="ru-RU"/>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a:lstStyle/>
          <a:p>
            <a:r>
              <a:rPr lang="ru-RU" smtClean="0"/>
              <a:t>Basics of OHSAS 18001</a:t>
            </a:r>
          </a:p>
        </p:txBody>
      </p:sp>
      <p:sp>
        <p:nvSpPr>
          <p:cNvPr id="17410" name="Rectangle 6"/>
          <p:cNvSpPr>
            <a:spLocks noGrp="1" noChangeArrowheads="1"/>
          </p:cNvSpPr>
          <p:nvPr>
            <p:ph type="ftr" sz="quarter" idx="4"/>
          </p:nvPr>
        </p:nvSpPr>
        <p:spPr>
          <a:noFill/>
        </p:spPr>
        <p:txBody>
          <a:bodyPr/>
          <a:lstStyle/>
          <a:p>
            <a:r>
              <a:rPr lang="ru-RU" smtClean="0"/>
              <a:t>Copyright © 2010 www.18000Store.com </a:t>
            </a:r>
          </a:p>
        </p:txBody>
      </p:sp>
      <p:sp>
        <p:nvSpPr>
          <p:cNvPr id="17411" name="Rectangle 7"/>
          <p:cNvSpPr>
            <a:spLocks noGrp="1" noChangeArrowheads="1"/>
          </p:cNvSpPr>
          <p:nvPr>
            <p:ph type="sldNum" sz="quarter" idx="5"/>
          </p:nvPr>
        </p:nvSpPr>
        <p:spPr>
          <a:noFill/>
        </p:spPr>
        <p:txBody>
          <a:bodyPr/>
          <a:lstStyle/>
          <a:p>
            <a:fld id="{EB0EA31A-1119-4AC8-82FB-A301E5031B0E}" type="slidenum">
              <a:rPr lang="ru-RU" smtClean="0"/>
              <a:pPr/>
              <a:t>1</a:t>
            </a:fld>
            <a:endParaRPr lang="ru-RU" smtClean="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xfrm>
            <a:off x="974725" y="4560888"/>
            <a:ext cx="5365750" cy="4319587"/>
          </a:xfrm>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35843" name="Header Placeholder 3"/>
          <p:cNvSpPr>
            <a:spLocks noGrp="1"/>
          </p:cNvSpPr>
          <p:nvPr>
            <p:ph type="hdr" sz="quarter"/>
          </p:nvPr>
        </p:nvSpPr>
        <p:spPr>
          <a:noFill/>
        </p:spPr>
        <p:txBody>
          <a:bodyPr/>
          <a:lstStyle/>
          <a:p>
            <a:r>
              <a:rPr lang="ru-RU" smtClean="0"/>
              <a:t>Basics of OHSAS 18001</a:t>
            </a:r>
          </a:p>
        </p:txBody>
      </p:sp>
      <p:sp>
        <p:nvSpPr>
          <p:cNvPr id="35844" name="Footer Placeholder 4"/>
          <p:cNvSpPr>
            <a:spLocks noGrp="1"/>
          </p:cNvSpPr>
          <p:nvPr>
            <p:ph type="ftr" sz="quarter" idx="4"/>
          </p:nvPr>
        </p:nvSpPr>
        <p:spPr>
          <a:noFill/>
        </p:spPr>
        <p:txBody>
          <a:bodyPr/>
          <a:lstStyle/>
          <a:p>
            <a:r>
              <a:rPr lang="ru-RU" smtClean="0"/>
              <a:t>Copyright © 2010 www.18000Store.com </a:t>
            </a:r>
          </a:p>
        </p:txBody>
      </p:sp>
      <p:sp>
        <p:nvSpPr>
          <p:cNvPr id="35845" name="Slide Number Placeholder 5"/>
          <p:cNvSpPr>
            <a:spLocks noGrp="1"/>
          </p:cNvSpPr>
          <p:nvPr>
            <p:ph type="sldNum" sz="quarter" idx="5"/>
          </p:nvPr>
        </p:nvSpPr>
        <p:spPr>
          <a:noFill/>
        </p:spPr>
        <p:txBody>
          <a:bodyPr/>
          <a:lstStyle/>
          <a:p>
            <a:fld id="{E9D69D1E-A575-4A93-B811-F3B1E67FE068}" type="slidenum">
              <a:rPr lang="ru-RU" smtClean="0"/>
              <a:pPr/>
              <a:t>10</a:t>
            </a:fld>
            <a:endParaRPr lang="ru-RU"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a:ln/>
        </p:spPr>
      </p:sp>
      <p:sp>
        <p:nvSpPr>
          <p:cNvPr id="220162" name="Notes Placeholder 2"/>
          <p:cNvSpPr>
            <a:spLocks noGrp="1"/>
          </p:cNvSpPr>
          <p:nvPr>
            <p:ph type="body" idx="1"/>
          </p:nvPr>
        </p:nvSpPr>
        <p:spPr>
          <a:noFill/>
          <a:ln/>
        </p:spPr>
        <p:txBody>
          <a:bodyPr/>
          <a:lstStyle/>
          <a:p>
            <a:endParaRPr lang="en-US" smtClean="0"/>
          </a:p>
        </p:txBody>
      </p:sp>
      <p:sp>
        <p:nvSpPr>
          <p:cNvPr id="220163" name="Header Placeholder 3"/>
          <p:cNvSpPr>
            <a:spLocks noGrp="1"/>
          </p:cNvSpPr>
          <p:nvPr>
            <p:ph type="hdr" sz="quarter"/>
          </p:nvPr>
        </p:nvSpPr>
        <p:spPr>
          <a:noFill/>
        </p:spPr>
        <p:txBody>
          <a:bodyPr/>
          <a:lstStyle/>
          <a:p>
            <a:r>
              <a:rPr lang="ru-RU" smtClean="0"/>
              <a:t>Basics of OHSAS 18001</a:t>
            </a:r>
          </a:p>
        </p:txBody>
      </p:sp>
      <p:sp>
        <p:nvSpPr>
          <p:cNvPr id="220164" name="Footer Placeholder 4"/>
          <p:cNvSpPr>
            <a:spLocks noGrp="1"/>
          </p:cNvSpPr>
          <p:nvPr>
            <p:ph type="ftr" sz="quarter" idx="4"/>
          </p:nvPr>
        </p:nvSpPr>
        <p:spPr>
          <a:noFill/>
        </p:spPr>
        <p:txBody>
          <a:bodyPr/>
          <a:lstStyle/>
          <a:p>
            <a:r>
              <a:rPr lang="ru-RU" smtClean="0"/>
              <a:t>Copyright © 2010 www.18000Store.com </a:t>
            </a:r>
          </a:p>
        </p:txBody>
      </p:sp>
      <p:sp>
        <p:nvSpPr>
          <p:cNvPr id="220165" name="Slide Number Placeholder 5"/>
          <p:cNvSpPr>
            <a:spLocks noGrp="1"/>
          </p:cNvSpPr>
          <p:nvPr>
            <p:ph type="sldNum" sz="quarter" idx="5"/>
          </p:nvPr>
        </p:nvSpPr>
        <p:spPr>
          <a:noFill/>
        </p:spPr>
        <p:txBody>
          <a:bodyPr/>
          <a:lstStyle/>
          <a:p>
            <a:fld id="{FF055C90-C3CF-4816-AEB9-7994545CD3AD}" type="slidenum">
              <a:rPr lang="ru-RU" smtClean="0"/>
              <a:pPr/>
              <a:t>100</a:t>
            </a:fld>
            <a:endParaRPr lang="ru-RU"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a:ln/>
        </p:spPr>
      </p:sp>
      <p:sp>
        <p:nvSpPr>
          <p:cNvPr id="222210" name="Notes Placeholder 2"/>
          <p:cNvSpPr>
            <a:spLocks noGrp="1"/>
          </p:cNvSpPr>
          <p:nvPr>
            <p:ph type="body" idx="1"/>
          </p:nvPr>
        </p:nvSpPr>
        <p:spPr>
          <a:noFill/>
          <a:ln/>
        </p:spPr>
        <p:txBody>
          <a:bodyPr/>
          <a:lstStyle/>
          <a:p>
            <a:endParaRPr lang="en-US" smtClean="0"/>
          </a:p>
        </p:txBody>
      </p:sp>
      <p:sp>
        <p:nvSpPr>
          <p:cNvPr id="222211" name="Header Placeholder 3"/>
          <p:cNvSpPr>
            <a:spLocks noGrp="1"/>
          </p:cNvSpPr>
          <p:nvPr>
            <p:ph type="hdr" sz="quarter"/>
          </p:nvPr>
        </p:nvSpPr>
        <p:spPr>
          <a:noFill/>
        </p:spPr>
        <p:txBody>
          <a:bodyPr/>
          <a:lstStyle/>
          <a:p>
            <a:r>
              <a:rPr lang="ru-RU" smtClean="0"/>
              <a:t>Basics of OHSAS 18001</a:t>
            </a:r>
          </a:p>
        </p:txBody>
      </p:sp>
      <p:sp>
        <p:nvSpPr>
          <p:cNvPr id="222212" name="Footer Placeholder 4"/>
          <p:cNvSpPr>
            <a:spLocks noGrp="1"/>
          </p:cNvSpPr>
          <p:nvPr>
            <p:ph type="ftr" sz="quarter" idx="4"/>
          </p:nvPr>
        </p:nvSpPr>
        <p:spPr>
          <a:noFill/>
        </p:spPr>
        <p:txBody>
          <a:bodyPr/>
          <a:lstStyle/>
          <a:p>
            <a:r>
              <a:rPr lang="ru-RU" smtClean="0"/>
              <a:t>Copyright © 2010 www.18000Store.com </a:t>
            </a:r>
          </a:p>
        </p:txBody>
      </p:sp>
      <p:sp>
        <p:nvSpPr>
          <p:cNvPr id="222213" name="Slide Number Placeholder 5"/>
          <p:cNvSpPr>
            <a:spLocks noGrp="1"/>
          </p:cNvSpPr>
          <p:nvPr>
            <p:ph type="sldNum" sz="quarter" idx="5"/>
          </p:nvPr>
        </p:nvSpPr>
        <p:spPr>
          <a:noFill/>
        </p:spPr>
        <p:txBody>
          <a:bodyPr/>
          <a:lstStyle/>
          <a:p>
            <a:fld id="{A69C08EF-A7C1-4848-87B2-4D4C02074ADF}" type="slidenum">
              <a:rPr lang="ru-RU" smtClean="0"/>
              <a:pPr/>
              <a:t>101</a:t>
            </a:fld>
            <a:endParaRPr lang="ru-RU"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p:spPr>
        <p:txBody>
          <a:bodyPr/>
          <a:lstStyle/>
          <a:p>
            <a:endParaRPr lang="en-US" smtClean="0"/>
          </a:p>
        </p:txBody>
      </p:sp>
      <p:sp>
        <p:nvSpPr>
          <p:cNvPr id="224259" name="Header Placeholder 3"/>
          <p:cNvSpPr>
            <a:spLocks noGrp="1"/>
          </p:cNvSpPr>
          <p:nvPr>
            <p:ph type="hdr" sz="quarter"/>
          </p:nvPr>
        </p:nvSpPr>
        <p:spPr>
          <a:noFill/>
        </p:spPr>
        <p:txBody>
          <a:bodyPr/>
          <a:lstStyle/>
          <a:p>
            <a:r>
              <a:rPr lang="ru-RU" smtClean="0"/>
              <a:t>Basics of OHSAS 18001</a:t>
            </a:r>
          </a:p>
        </p:txBody>
      </p:sp>
      <p:sp>
        <p:nvSpPr>
          <p:cNvPr id="224260" name="Footer Placeholder 4"/>
          <p:cNvSpPr>
            <a:spLocks noGrp="1"/>
          </p:cNvSpPr>
          <p:nvPr>
            <p:ph type="ftr" sz="quarter" idx="4"/>
          </p:nvPr>
        </p:nvSpPr>
        <p:spPr>
          <a:noFill/>
        </p:spPr>
        <p:txBody>
          <a:bodyPr/>
          <a:lstStyle/>
          <a:p>
            <a:r>
              <a:rPr lang="ru-RU" smtClean="0"/>
              <a:t>Copyright © 2010 www.18000Store.com </a:t>
            </a:r>
          </a:p>
        </p:txBody>
      </p:sp>
      <p:sp>
        <p:nvSpPr>
          <p:cNvPr id="224261" name="Slide Number Placeholder 5"/>
          <p:cNvSpPr>
            <a:spLocks noGrp="1"/>
          </p:cNvSpPr>
          <p:nvPr>
            <p:ph type="sldNum" sz="quarter" idx="5"/>
          </p:nvPr>
        </p:nvSpPr>
        <p:spPr>
          <a:noFill/>
        </p:spPr>
        <p:txBody>
          <a:bodyPr/>
          <a:lstStyle/>
          <a:p>
            <a:fld id="{E10B49EA-B185-41E4-8A8B-8BF26BBE5B95}" type="slidenum">
              <a:rPr lang="ru-RU" smtClean="0"/>
              <a:pPr/>
              <a:t>102</a:t>
            </a:fld>
            <a:endParaRPr lang="ru-RU"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a:ln/>
        </p:spPr>
      </p:sp>
      <p:sp>
        <p:nvSpPr>
          <p:cNvPr id="226306" name="Notes Placeholder 2"/>
          <p:cNvSpPr>
            <a:spLocks noGrp="1"/>
          </p:cNvSpPr>
          <p:nvPr>
            <p:ph type="body" idx="1"/>
          </p:nvPr>
        </p:nvSpPr>
        <p:spPr>
          <a:noFill/>
          <a:ln/>
        </p:spPr>
        <p:txBody>
          <a:bodyPr/>
          <a:lstStyle/>
          <a:p>
            <a:endParaRPr lang="en-US" smtClean="0"/>
          </a:p>
        </p:txBody>
      </p:sp>
      <p:sp>
        <p:nvSpPr>
          <p:cNvPr id="226307" name="Header Placeholder 3"/>
          <p:cNvSpPr>
            <a:spLocks noGrp="1"/>
          </p:cNvSpPr>
          <p:nvPr>
            <p:ph type="hdr" sz="quarter"/>
          </p:nvPr>
        </p:nvSpPr>
        <p:spPr>
          <a:noFill/>
        </p:spPr>
        <p:txBody>
          <a:bodyPr/>
          <a:lstStyle/>
          <a:p>
            <a:r>
              <a:rPr lang="ru-RU" smtClean="0"/>
              <a:t>Basics of OHSAS 18001</a:t>
            </a:r>
          </a:p>
        </p:txBody>
      </p:sp>
      <p:sp>
        <p:nvSpPr>
          <p:cNvPr id="226308" name="Footer Placeholder 4"/>
          <p:cNvSpPr>
            <a:spLocks noGrp="1"/>
          </p:cNvSpPr>
          <p:nvPr>
            <p:ph type="ftr" sz="quarter" idx="4"/>
          </p:nvPr>
        </p:nvSpPr>
        <p:spPr>
          <a:noFill/>
        </p:spPr>
        <p:txBody>
          <a:bodyPr/>
          <a:lstStyle/>
          <a:p>
            <a:r>
              <a:rPr lang="ru-RU" smtClean="0"/>
              <a:t>Copyright © 2010 www.18000Store.com </a:t>
            </a:r>
          </a:p>
        </p:txBody>
      </p:sp>
      <p:sp>
        <p:nvSpPr>
          <p:cNvPr id="226309" name="Slide Number Placeholder 5"/>
          <p:cNvSpPr>
            <a:spLocks noGrp="1"/>
          </p:cNvSpPr>
          <p:nvPr>
            <p:ph type="sldNum" sz="quarter" idx="5"/>
          </p:nvPr>
        </p:nvSpPr>
        <p:spPr>
          <a:noFill/>
        </p:spPr>
        <p:txBody>
          <a:bodyPr/>
          <a:lstStyle/>
          <a:p>
            <a:fld id="{E243B62E-2177-4D7A-B8B0-8729862DFF6C}" type="slidenum">
              <a:rPr lang="ru-RU" smtClean="0"/>
              <a:pPr/>
              <a:t>103</a:t>
            </a:fld>
            <a:endParaRPr lang="ru-RU"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a:ln/>
        </p:spPr>
      </p:sp>
      <p:sp>
        <p:nvSpPr>
          <p:cNvPr id="228354" name="Notes Placeholder 2"/>
          <p:cNvSpPr>
            <a:spLocks noGrp="1"/>
          </p:cNvSpPr>
          <p:nvPr>
            <p:ph type="body" idx="1"/>
          </p:nvPr>
        </p:nvSpPr>
        <p:spPr>
          <a:noFill/>
          <a:ln/>
        </p:spPr>
        <p:txBody>
          <a:bodyPr/>
          <a:lstStyle/>
          <a:p>
            <a:endParaRPr lang="en-US" smtClean="0"/>
          </a:p>
        </p:txBody>
      </p:sp>
      <p:sp>
        <p:nvSpPr>
          <p:cNvPr id="228355" name="Header Placeholder 3"/>
          <p:cNvSpPr>
            <a:spLocks noGrp="1"/>
          </p:cNvSpPr>
          <p:nvPr>
            <p:ph type="hdr" sz="quarter"/>
          </p:nvPr>
        </p:nvSpPr>
        <p:spPr>
          <a:noFill/>
        </p:spPr>
        <p:txBody>
          <a:bodyPr/>
          <a:lstStyle/>
          <a:p>
            <a:r>
              <a:rPr lang="ru-RU" smtClean="0"/>
              <a:t>Basics of OHSAS 18001</a:t>
            </a:r>
          </a:p>
        </p:txBody>
      </p:sp>
      <p:sp>
        <p:nvSpPr>
          <p:cNvPr id="228356" name="Footer Placeholder 4"/>
          <p:cNvSpPr>
            <a:spLocks noGrp="1"/>
          </p:cNvSpPr>
          <p:nvPr>
            <p:ph type="ftr" sz="quarter" idx="4"/>
          </p:nvPr>
        </p:nvSpPr>
        <p:spPr>
          <a:noFill/>
        </p:spPr>
        <p:txBody>
          <a:bodyPr/>
          <a:lstStyle/>
          <a:p>
            <a:r>
              <a:rPr lang="ru-RU" smtClean="0"/>
              <a:t>Copyright © 2010 www.18000Store.com </a:t>
            </a:r>
          </a:p>
        </p:txBody>
      </p:sp>
      <p:sp>
        <p:nvSpPr>
          <p:cNvPr id="228357" name="Slide Number Placeholder 5"/>
          <p:cNvSpPr>
            <a:spLocks noGrp="1"/>
          </p:cNvSpPr>
          <p:nvPr>
            <p:ph type="sldNum" sz="quarter" idx="5"/>
          </p:nvPr>
        </p:nvSpPr>
        <p:spPr>
          <a:noFill/>
        </p:spPr>
        <p:txBody>
          <a:bodyPr/>
          <a:lstStyle/>
          <a:p>
            <a:fld id="{CDB802D1-56BB-4A9F-AB4C-FA8B60055BCF}" type="slidenum">
              <a:rPr lang="ru-RU" smtClean="0"/>
              <a:pPr/>
              <a:t>104</a:t>
            </a:fld>
            <a:endParaRPr lang="ru-RU"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ln/>
        </p:spPr>
      </p:sp>
      <p:sp>
        <p:nvSpPr>
          <p:cNvPr id="230402" name="Notes Placeholder 2"/>
          <p:cNvSpPr>
            <a:spLocks noGrp="1"/>
          </p:cNvSpPr>
          <p:nvPr>
            <p:ph type="body" idx="1"/>
          </p:nvPr>
        </p:nvSpPr>
        <p:spPr>
          <a:noFill/>
          <a:ln/>
        </p:spPr>
        <p:txBody>
          <a:bodyPr/>
          <a:lstStyle/>
          <a:p>
            <a:endParaRPr lang="en-US" smtClean="0"/>
          </a:p>
        </p:txBody>
      </p:sp>
      <p:sp>
        <p:nvSpPr>
          <p:cNvPr id="230403" name="Header Placeholder 3"/>
          <p:cNvSpPr>
            <a:spLocks noGrp="1"/>
          </p:cNvSpPr>
          <p:nvPr>
            <p:ph type="hdr" sz="quarter"/>
          </p:nvPr>
        </p:nvSpPr>
        <p:spPr>
          <a:noFill/>
        </p:spPr>
        <p:txBody>
          <a:bodyPr/>
          <a:lstStyle/>
          <a:p>
            <a:r>
              <a:rPr lang="ru-RU" smtClean="0"/>
              <a:t>Basics of OHSAS 18001</a:t>
            </a:r>
          </a:p>
        </p:txBody>
      </p:sp>
      <p:sp>
        <p:nvSpPr>
          <p:cNvPr id="230404" name="Footer Placeholder 4"/>
          <p:cNvSpPr>
            <a:spLocks noGrp="1"/>
          </p:cNvSpPr>
          <p:nvPr>
            <p:ph type="ftr" sz="quarter" idx="4"/>
          </p:nvPr>
        </p:nvSpPr>
        <p:spPr>
          <a:noFill/>
        </p:spPr>
        <p:txBody>
          <a:bodyPr/>
          <a:lstStyle/>
          <a:p>
            <a:r>
              <a:rPr lang="ru-RU" smtClean="0"/>
              <a:t>Copyright © 2010 www.18000Store.com </a:t>
            </a:r>
          </a:p>
        </p:txBody>
      </p:sp>
      <p:sp>
        <p:nvSpPr>
          <p:cNvPr id="230405" name="Slide Number Placeholder 5"/>
          <p:cNvSpPr>
            <a:spLocks noGrp="1"/>
          </p:cNvSpPr>
          <p:nvPr>
            <p:ph type="sldNum" sz="quarter" idx="5"/>
          </p:nvPr>
        </p:nvSpPr>
        <p:spPr>
          <a:noFill/>
        </p:spPr>
        <p:txBody>
          <a:bodyPr/>
          <a:lstStyle/>
          <a:p>
            <a:fld id="{5D578FB4-1C1B-4A6C-8162-E87CBAE7B127}" type="slidenum">
              <a:rPr lang="ru-RU" smtClean="0"/>
              <a:pPr/>
              <a:t>105</a:t>
            </a:fld>
            <a:endParaRPr lang="ru-RU"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a:ln/>
        </p:spPr>
      </p:sp>
      <p:sp>
        <p:nvSpPr>
          <p:cNvPr id="232450" name="Notes Placeholder 2"/>
          <p:cNvSpPr>
            <a:spLocks noGrp="1"/>
          </p:cNvSpPr>
          <p:nvPr>
            <p:ph type="body" idx="1"/>
          </p:nvPr>
        </p:nvSpPr>
        <p:spPr>
          <a:noFill/>
          <a:ln/>
        </p:spPr>
        <p:txBody>
          <a:bodyPr/>
          <a:lstStyle/>
          <a:p>
            <a:endParaRPr lang="en-US" smtClean="0"/>
          </a:p>
        </p:txBody>
      </p:sp>
      <p:sp>
        <p:nvSpPr>
          <p:cNvPr id="232451" name="Header Placeholder 3"/>
          <p:cNvSpPr>
            <a:spLocks noGrp="1"/>
          </p:cNvSpPr>
          <p:nvPr>
            <p:ph type="hdr" sz="quarter"/>
          </p:nvPr>
        </p:nvSpPr>
        <p:spPr>
          <a:noFill/>
        </p:spPr>
        <p:txBody>
          <a:bodyPr/>
          <a:lstStyle/>
          <a:p>
            <a:r>
              <a:rPr lang="ru-RU" smtClean="0"/>
              <a:t>Basics of OHSAS 18001</a:t>
            </a:r>
          </a:p>
        </p:txBody>
      </p:sp>
      <p:sp>
        <p:nvSpPr>
          <p:cNvPr id="232452" name="Footer Placeholder 4"/>
          <p:cNvSpPr>
            <a:spLocks noGrp="1"/>
          </p:cNvSpPr>
          <p:nvPr>
            <p:ph type="ftr" sz="quarter" idx="4"/>
          </p:nvPr>
        </p:nvSpPr>
        <p:spPr>
          <a:noFill/>
        </p:spPr>
        <p:txBody>
          <a:bodyPr/>
          <a:lstStyle/>
          <a:p>
            <a:r>
              <a:rPr lang="ru-RU" smtClean="0"/>
              <a:t>Copyright © 2010 www.18000Store.com </a:t>
            </a:r>
          </a:p>
        </p:txBody>
      </p:sp>
      <p:sp>
        <p:nvSpPr>
          <p:cNvPr id="232453" name="Slide Number Placeholder 5"/>
          <p:cNvSpPr>
            <a:spLocks noGrp="1"/>
          </p:cNvSpPr>
          <p:nvPr>
            <p:ph type="sldNum" sz="quarter" idx="5"/>
          </p:nvPr>
        </p:nvSpPr>
        <p:spPr>
          <a:noFill/>
        </p:spPr>
        <p:txBody>
          <a:bodyPr/>
          <a:lstStyle/>
          <a:p>
            <a:fld id="{884E01E2-AA58-4B34-8E41-E5336F7151BB}" type="slidenum">
              <a:rPr lang="ru-RU" smtClean="0"/>
              <a:pPr/>
              <a:t>106</a:t>
            </a:fld>
            <a:endParaRPr lang="ru-RU"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a:ln/>
        </p:spPr>
      </p:sp>
      <p:sp>
        <p:nvSpPr>
          <p:cNvPr id="234498" name="Notes Placeholder 2"/>
          <p:cNvSpPr>
            <a:spLocks noGrp="1"/>
          </p:cNvSpPr>
          <p:nvPr>
            <p:ph type="body" idx="1"/>
          </p:nvPr>
        </p:nvSpPr>
        <p:spPr>
          <a:noFill/>
          <a:ln/>
        </p:spPr>
        <p:txBody>
          <a:bodyPr/>
          <a:lstStyle/>
          <a:p>
            <a:endParaRPr lang="en-US" smtClean="0"/>
          </a:p>
        </p:txBody>
      </p:sp>
      <p:sp>
        <p:nvSpPr>
          <p:cNvPr id="234499" name="Header Placeholder 3"/>
          <p:cNvSpPr>
            <a:spLocks noGrp="1"/>
          </p:cNvSpPr>
          <p:nvPr>
            <p:ph type="hdr" sz="quarter"/>
          </p:nvPr>
        </p:nvSpPr>
        <p:spPr>
          <a:noFill/>
        </p:spPr>
        <p:txBody>
          <a:bodyPr/>
          <a:lstStyle/>
          <a:p>
            <a:r>
              <a:rPr lang="ru-RU" smtClean="0"/>
              <a:t>Basics of OHSAS 18001</a:t>
            </a:r>
          </a:p>
        </p:txBody>
      </p:sp>
      <p:sp>
        <p:nvSpPr>
          <p:cNvPr id="234500" name="Footer Placeholder 4"/>
          <p:cNvSpPr>
            <a:spLocks noGrp="1"/>
          </p:cNvSpPr>
          <p:nvPr>
            <p:ph type="ftr" sz="quarter" idx="4"/>
          </p:nvPr>
        </p:nvSpPr>
        <p:spPr>
          <a:noFill/>
        </p:spPr>
        <p:txBody>
          <a:bodyPr/>
          <a:lstStyle/>
          <a:p>
            <a:r>
              <a:rPr lang="ru-RU" smtClean="0"/>
              <a:t>Copyright © 2010 www.18000Store.com </a:t>
            </a:r>
          </a:p>
        </p:txBody>
      </p:sp>
      <p:sp>
        <p:nvSpPr>
          <p:cNvPr id="234501" name="Slide Number Placeholder 5"/>
          <p:cNvSpPr>
            <a:spLocks noGrp="1"/>
          </p:cNvSpPr>
          <p:nvPr>
            <p:ph type="sldNum" sz="quarter" idx="5"/>
          </p:nvPr>
        </p:nvSpPr>
        <p:spPr>
          <a:noFill/>
        </p:spPr>
        <p:txBody>
          <a:bodyPr/>
          <a:lstStyle/>
          <a:p>
            <a:fld id="{339C1D02-1068-451D-986B-DF493BFE3AAF}" type="slidenum">
              <a:rPr lang="ru-RU" smtClean="0"/>
              <a:pPr/>
              <a:t>107</a:t>
            </a:fld>
            <a:endParaRPr lang="ru-RU"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a:ln/>
        </p:spPr>
      </p:sp>
      <p:sp>
        <p:nvSpPr>
          <p:cNvPr id="236546" name="Notes Placeholder 2"/>
          <p:cNvSpPr>
            <a:spLocks noGrp="1"/>
          </p:cNvSpPr>
          <p:nvPr>
            <p:ph type="body" idx="1"/>
          </p:nvPr>
        </p:nvSpPr>
        <p:spPr>
          <a:noFill/>
          <a:ln/>
        </p:spPr>
        <p:txBody>
          <a:bodyPr/>
          <a:lstStyle/>
          <a:p>
            <a:endParaRPr lang="en-US" smtClean="0"/>
          </a:p>
        </p:txBody>
      </p:sp>
      <p:sp>
        <p:nvSpPr>
          <p:cNvPr id="236547" name="Header Placeholder 3"/>
          <p:cNvSpPr>
            <a:spLocks noGrp="1"/>
          </p:cNvSpPr>
          <p:nvPr>
            <p:ph type="hdr" sz="quarter"/>
          </p:nvPr>
        </p:nvSpPr>
        <p:spPr>
          <a:noFill/>
        </p:spPr>
        <p:txBody>
          <a:bodyPr/>
          <a:lstStyle/>
          <a:p>
            <a:r>
              <a:rPr lang="ru-RU" smtClean="0"/>
              <a:t>Basics of OHSAS 18001</a:t>
            </a:r>
          </a:p>
        </p:txBody>
      </p:sp>
      <p:sp>
        <p:nvSpPr>
          <p:cNvPr id="236548" name="Footer Placeholder 4"/>
          <p:cNvSpPr>
            <a:spLocks noGrp="1"/>
          </p:cNvSpPr>
          <p:nvPr>
            <p:ph type="ftr" sz="quarter" idx="4"/>
          </p:nvPr>
        </p:nvSpPr>
        <p:spPr>
          <a:noFill/>
        </p:spPr>
        <p:txBody>
          <a:bodyPr/>
          <a:lstStyle/>
          <a:p>
            <a:r>
              <a:rPr lang="ru-RU" smtClean="0"/>
              <a:t>Copyright © 2010 www.18000Store.com </a:t>
            </a:r>
          </a:p>
        </p:txBody>
      </p:sp>
      <p:sp>
        <p:nvSpPr>
          <p:cNvPr id="236549" name="Slide Number Placeholder 5"/>
          <p:cNvSpPr>
            <a:spLocks noGrp="1"/>
          </p:cNvSpPr>
          <p:nvPr>
            <p:ph type="sldNum" sz="quarter" idx="5"/>
          </p:nvPr>
        </p:nvSpPr>
        <p:spPr>
          <a:noFill/>
        </p:spPr>
        <p:txBody>
          <a:bodyPr/>
          <a:lstStyle/>
          <a:p>
            <a:fld id="{CEF5DC0E-B704-4336-B894-51D4B3464B75}" type="slidenum">
              <a:rPr lang="ru-RU" smtClean="0"/>
              <a:pPr/>
              <a:t>108</a:t>
            </a:fld>
            <a:endParaRPr lang="ru-RU"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noTextEdit="1"/>
          </p:cNvSpPr>
          <p:nvPr>
            <p:ph type="sldImg"/>
          </p:nvPr>
        </p:nvSpPr>
        <p:spPr>
          <a:ln/>
        </p:spPr>
      </p:sp>
      <p:sp>
        <p:nvSpPr>
          <p:cNvPr id="238594" name="Notes Placeholder 2"/>
          <p:cNvSpPr>
            <a:spLocks noGrp="1"/>
          </p:cNvSpPr>
          <p:nvPr>
            <p:ph type="body" idx="1"/>
          </p:nvPr>
        </p:nvSpPr>
        <p:spPr>
          <a:noFill/>
          <a:ln/>
        </p:spPr>
        <p:txBody>
          <a:bodyPr/>
          <a:lstStyle/>
          <a:p>
            <a:endParaRPr lang="en-US" smtClean="0"/>
          </a:p>
        </p:txBody>
      </p:sp>
      <p:sp>
        <p:nvSpPr>
          <p:cNvPr id="238595" name="Header Placeholder 3"/>
          <p:cNvSpPr>
            <a:spLocks noGrp="1"/>
          </p:cNvSpPr>
          <p:nvPr>
            <p:ph type="hdr" sz="quarter"/>
          </p:nvPr>
        </p:nvSpPr>
        <p:spPr>
          <a:noFill/>
        </p:spPr>
        <p:txBody>
          <a:bodyPr/>
          <a:lstStyle/>
          <a:p>
            <a:r>
              <a:rPr lang="ru-RU" smtClean="0"/>
              <a:t>Basics of OHSAS 18001</a:t>
            </a:r>
          </a:p>
        </p:txBody>
      </p:sp>
      <p:sp>
        <p:nvSpPr>
          <p:cNvPr id="238596" name="Footer Placeholder 4"/>
          <p:cNvSpPr>
            <a:spLocks noGrp="1"/>
          </p:cNvSpPr>
          <p:nvPr>
            <p:ph type="ftr" sz="quarter" idx="4"/>
          </p:nvPr>
        </p:nvSpPr>
        <p:spPr>
          <a:noFill/>
        </p:spPr>
        <p:txBody>
          <a:bodyPr/>
          <a:lstStyle/>
          <a:p>
            <a:r>
              <a:rPr lang="ru-RU" smtClean="0"/>
              <a:t>Copyright © 2010 www.18000Store.com </a:t>
            </a:r>
          </a:p>
        </p:txBody>
      </p:sp>
      <p:sp>
        <p:nvSpPr>
          <p:cNvPr id="238597" name="Slide Number Placeholder 5"/>
          <p:cNvSpPr>
            <a:spLocks noGrp="1"/>
          </p:cNvSpPr>
          <p:nvPr>
            <p:ph type="sldNum" sz="quarter" idx="5"/>
          </p:nvPr>
        </p:nvSpPr>
        <p:spPr>
          <a:noFill/>
        </p:spPr>
        <p:txBody>
          <a:bodyPr/>
          <a:lstStyle/>
          <a:p>
            <a:fld id="{6B931CC2-D8A6-42AD-8ABA-EB5FE7C8BAD2}" type="slidenum">
              <a:rPr lang="ru-RU" smtClean="0"/>
              <a:pPr/>
              <a:t>109</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Header Placeholder 3"/>
          <p:cNvSpPr>
            <a:spLocks noGrp="1"/>
          </p:cNvSpPr>
          <p:nvPr>
            <p:ph type="hdr" sz="quarter"/>
          </p:nvPr>
        </p:nvSpPr>
        <p:spPr>
          <a:noFill/>
        </p:spPr>
        <p:txBody>
          <a:bodyPr/>
          <a:lstStyle/>
          <a:p>
            <a:r>
              <a:rPr lang="ru-RU" smtClean="0"/>
              <a:t>Basics of OHSAS 18001</a:t>
            </a:r>
          </a:p>
        </p:txBody>
      </p:sp>
      <p:sp>
        <p:nvSpPr>
          <p:cNvPr id="37892" name="Footer Placeholder 4"/>
          <p:cNvSpPr>
            <a:spLocks noGrp="1"/>
          </p:cNvSpPr>
          <p:nvPr>
            <p:ph type="ftr" sz="quarter" idx="4"/>
          </p:nvPr>
        </p:nvSpPr>
        <p:spPr>
          <a:noFill/>
        </p:spPr>
        <p:txBody>
          <a:bodyPr/>
          <a:lstStyle/>
          <a:p>
            <a:r>
              <a:rPr lang="ru-RU" smtClean="0"/>
              <a:t>Copyright © 2010 www.18000Store.com </a:t>
            </a:r>
          </a:p>
        </p:txBody>
      </p:sp>
      <p:sp>
        <p:nvSpPr>
          <p:cNvPr id="37893" name="Slide Number Placeholder 5"/>
          <p:cNvSpPr>
            <a:spLocks noGrp="1"/>
          </p:cNvSpPr>
          <p:nvPr>
            <p:ph type="sldNum" sz="quarter" idx="5"/>
          </p:nvPr>
        </p:nvSpPr>
        <p:spPr>
          <a:noFill/>
        </p:spPr>
        <p:txBody>
          <a:bodyPr/>
          <a:lstStyle/>
          <a:p>
            <a:fld id="{57FEC713-2D6A-46EB-BB3C-6F4D5253971C}" type="slidenum">
              <a:rPr lang="ru-RU" smtClean="0"/>
              <a:pPr/>
              <a:t>11</a:t>
            </a:fld>
            <a:endParaRPr lang="ru-RU"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a:ln/>
        </p:spPr>
      </p:sp>
      <p:sp>
        <p:nvSpPr>
          <p:cNvPr id="240642" name="Notes Placeholder 2"/>
          <p:cNvSpPr>
            <a:spLocks noGrp="1"/>
          </p:cNvSpPr>
          <p:nvPr>
            <p:ph type="body" idx="1"/>
          </p:nvPr>
        </p:nvSpPr>
        <p:spPr>
          <a:noFill/>
          <a:ln/>
        </p:spPr>
        <p:txBody>
          <a:bodyPr/>
          <a:lstStyle/>
          <a:p>
            <a:endParaRPr lang="en-US" smtClean="0"/>
          </a:p>
        </p:txBody>
      </p:sp>
      <p:sp>
        <p:nvSpPr>
          <p:cNvPr id="240643" name="Header Placeholder 3"/>
          <p:cNvSpPr>
            <a:spLocks noGrp="1"/>
          </p:cNvSpPr>
          <p:nvPr>
            <p:ph type="hdr" sz="quarter"/>
          </p:nvPr>
        </p:nvSpPr>
        <p:spPr>
          <a:noFill/>
        </p:spPr>
        <p:txBody>
          <a:bodyPr/>
          <a:lstStyle/>
          <a:p>
            <a:r>
              <a:rPr lang="ru-RU" smtClean="0"/>
              <a:t>Basics of OHSAS 18001</a:t>
            </a:r>
          </a:p>
        </p:txBody>
      </p:sp>
      <p:sp>
        <p:nvSpPr>
          <p:cNvPr id="240644" name="Footer Placeholder 4"/>
          <p:cNvSpPr>
            <a:spLocks noGrp="1"/>
          </p:cNvSpPr>
          <p:nvPr>
            <p:ph type="ftr" sz="quarter" idx="4"/>
          </p:nvPr>
        </p:nvSpPr>
        <p:spPr>
          <a:noFill/>
        </p:spPr>
        <p:txBody>
          <a:bodyPr/>
          <a:lstStyle/>
          <a:p>
            <a:r>
              <a:rPr lang="ru-RU" smtClean="0"/>
              <a:t>Copyright © 2010 www.18000Store.com </a:t>
            </a:r>
          </a:p>
        </p:txBody>
      </p:sp>
      <p:sp>
        <p:nvSpPr>
          <p:cNvPr id="240645" name="Slide Number Placeholder 5"/>
          <p:cNvSpPr>
            <a:spLocks noGrp="1"/>
          </p:cNvSpPr>
          <p:nvPr>
            <p:ph type="sldNum" sz="quarter" idx="5"/>
          </p:nvPr>
        </p:nvSpPr>
        <p:spPr>
          <a:noFill/>
        </p:spPr>
        <p:txBody>
          <a:bodyPr/>
          <a:lstStyle/>
          <a:p>
            <a:fld id="{D991520C-3930-4F74-A1DE-A5CDA2CCBD87}" type="slidenum">
              <a:rPr lang="ru-RU" smtClean="0"/>
              <a:pPr/>
              <a:t>110</a:t>
            </a:fld>
            <a:endParaRPr lang="ru-RU"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noTextEdit="1"/>
          </p:cNvSpPr>
          <p:nvPr>
            <p:ph type="sldImg"/>
          </p:nvPr>
        </p:nvSpPr>
        <p:spPr>
          <a:ln/>
        </p:spPr>
      </p:sp>
      <p:sp>
        <p:nvSpPr>
          <p:cNvPr id="242690" name="Notes Placeholder 2"/>
          <p:cNvSpPr>
            <a:spLocks noGrp="1"/>
          </p:cNvSpPr>
          <p:nvPr>
            <p:ph type="body" idx="1"/>
          </p:nvPr>
        </p:nvSpPr>
        <p:spPr>
          <a:noFill/>
          <a:ln/>
        </p:spPr>
        <p:txBody>
          <a:bodyPr/>
          <a:lstStyle/>
          <a:p>
            <a:endParaRPr lang="en-US" smtClean="0"/>
          </a:p>
        </p:txBody>
      </p:sp>
      <p:sp>
        <p:nvSpPr>
          <p:cNvPr id="242691" name="Header Placeholder 3"/>
          <p:cNvSpPr>
            <a:spLocks noGrp="1"/>
          </p:cNvSpPr>
          <p:nvPr>
            <p:ph type="hdr" sz="quarter"/>
          </p:nvPr>
        </p:nvSpPr>
        <p:spPr>
          <a:noFill/>
        </p:spPr>
        <p:txBody>
          <a:bodyPr/>
          <a:lstStyle/>
          <a:p>
            <a:r>
              <a:rPr lang="ru-RU" smtClean="0"/>
              <a:t>Basics of OHSAS 18001</a:t>
            </a:r>
          </a:p>
        </p:txBody>
      </p:sp>
      <p:sp>
        <p:nvSpPr>
          <p:cNvPr id="242692" name="Footer Placeholder 4"/>
          <p:cNvSpPr>
            <a:spLocks noGrp="1"/>
          </p:cNvSpPr>
          <p:nvPr>
            <p:ph type="ftr" sz="quarter" idx="4"/>
          </p:nvPr>
        </p:nvSpPr>
        <p:spPr>
          <a:noFill/>
        </p:spPr>
        <p:txBody>
          <a:bodyPr/>
          <a:lstStyle/>
          <a:p>
            <a:r>
              <a:rPr lang="ru-RU" smtClean="0"/>
              <a:t>Copyright © 2010 www.18000Store.com </a:t>
            </a:r>
          </a:p>
        </p:txBody>
      </p:sp>
      <p:sp>
        <p:nvSpPr>
          <p:cNvPr id="242693" name="Slide Number Placeholder 5"/>
          <p:cNvSpPr>
            <a:spLocks noGrp="1"/>
          </p:cNvSpPr>
          <p:nvPr>
            <p:ph type="sldNum" sz="quarter" idx="5"/>
          </p:nvPr>
        </p:nvSpPr>
        <p:spPr>
          <a:noFill/>
        </p:spPr>
        <p:txBody>
          <a:bodyPr/>
          <a:lstStyle/>
          <a:p>
            <a:fld id="{A7F8FABB-7360-4DC6-A3D3-0377CDDEF479}" type="slidenum">
              <a:rPr lang="ru-RU" smtClean="0"/>
              <a:pPr/>
              <a:t>111</a:t>
            </a:fld>
            <a:endParaRPr lang="ru-RU"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noTextEdit="1"/>
          </p:cNvSpPr>
          <p:nvPr>
            <p:ph type="sldImg"/>
          </p:nvPr>
        </p:nvSpPr>
        <p:spPr>
          <a:ln/>
        </p:spPr>
      </p:sp>
      <p:sp>
        <p:nvSpPr>
          <p:cNvPr id="244738" name="Notes Placeholder 2"/>
          <p:cNvSpPr>
            <a:spLocks noGrp="1"/>
          </p:cNvSpPr>
          <p:nvPr>
            <p:ph type="body" idx="1"/>
          </p:nvPr>
        </p:nvSpPr>
        <p:spPr>
          <a:noFill/>
          <a:ln/>
        </p:spPr>
        <p:txBody>
          <a:bodyPr/>
          <a:lstStyle/>
          <a:p>
            <a:endParaRPr lang="en-US" smtClean="0"/>
          </a:p>
        </p:txBody>
      </p:sp>
      <p:sp>
        <p:nvSpPr>
          <p:cNvPr id="244739" name="Header Placeholder 3"/>
          <p:cNvSpPr>
            <a:spLocks noGrp="1"/>
          </p:cNvSpPr>
          <p:nvPr>
            <p:ph type="hdr" sz="quarter"/>
          </p:nvPr>
        </p:nvSpPr>
        <p:spPr>
          <a:noFill/>
        </p:spPr>
        <p:txBody>
          <a:bodyPr/>
          <a:lstStyle/>
          <a:p>
            <a:r>
              <a:rPr lang="ru-RU" smtClean="0"/>
              <a:t>Basics of OHSAS 18001</a:t>
            </a:r>
          </a:p>
        </p:txBody>
      </p:sp>
      <p:sp>
        <p:nvSpPr>
          <p:cNvPr id="244740" name="Footer Placeholder 4"/>
          <p:cNvSpPr>
            <a:spLocks noGrp="1"/>
          </p:cNvSpPr>
          <p:nvPr>
            <p:ph type="ftr" sz="quarter" idx="4"/>
          </p:nvPr>
        </p:nvSpPr>
        <p:spPr>
          <a:noFill/>
        </p:spPr>
        <p:txBody>
          <a:bodyPr/>
          <a:lstStyle/>
          <a:p>
            <a:r>
              <a:rPr lang="ru-RU" smtClean="0"/>
              <a:t>Copyright © 2010 www.18000Store.com </a:t>
            </a:r>
          </a:p>
        </p:txBody>
      </p:sp>
      <p:sp>
        <p:nvSpPr>
          <p:cNvPr id="244741" name="Slide Number Placeholder 5"/>
          <p:cNvSpPr>
            <a:spLocks noGrp="1"/>
          </p:cNvSpPr>
          <p:nvPr>
            <p:ph type="sldNum" sz="quarter" idx="5"/>
          </p:nvPr>
        </p:nvSpPr>
        <p:spPr>
          <a:noFill/>
        </p:spPr>
        <p:txBody>
          <a:bodyPr/>
          <a:lstStyle/>
          <a:p>
            <a:fld id="{6085F74B-8ADB-4D92-82E1-1BB7FC3ECCDA}" type="slidenum">
              <a:rPr lang="ru-RU" smtClean="0"/>
              <a:pPr/>
              <a:t>112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smtClean="0"/>
          </a:p>
        </p:txBody>
      </p:sp>
      <p:sp>
        <p:nvSpPr>
          <p:cNvPr id="39939" name="Header Placeholder 3"/>
          <p:cNvSpPr>
            <a:spLocks noGrp="1"/>
          </p:cNvSpPr>
          <p:nvPr>
            <p:ph type="hdr" sz="quarter"/>
          </p:nvPr>
        </p:nvSpPr>
        <p:spPr>
          <a:noFill/>
        </p:spPr>
        <p:txBody>
          <a:bodyPr/>
          <a:lstStyle/>
          <a:p>
            <a:r>
              <a:rPr lang="ru-RU" smtClean="0"/>
              <a:t>Basics of OHSAS 18001</a:t>
            </a:r>
          </a:p>
        </p:txBody>
      </p:sp>
      <p:sp>
        <p:nvSpPr>
          <p:cNvPr id="39940" name="Footer Placeholder 4"/>
          <p:cNvSpPr>
            <a:spLocks noGrp="1"/>
          </p:cNvSpPr>
          <p:nvPr>
            <p:ph type="ftr" sz="quarter" idx="4"/>
          </p:nvPr>
        </p:nvSpPr>
        <p:spPr>
          <a:noFill/>
        </p:spPr>
        <p:txBody>
          <a:bodyPr/>
          <a:lstStyle/>
          <a:p>
            <a:r>
              <a:rPr lang="ru-RU" smtClean="0"/>
              <a:t>Copyright © 2010 www.18000Store.com </a:t>
            </a:r>
          </a:p>
        </p:txBody>
      </p:sp>
      <p:sp>
        <p:nvSpPr>
          <p:cNvPr id="39941" name="Slide Number Placeholder 5"/>
          <p:cNvSpPr>
            <a:spLocks noGrp="1"/>
          </p:cNvSpPr>
          <p:nvPr>
            <p:ph type="sldNum" sz="quarter" idx="5"/>
          </p:nvPr>
        </p:nvSpPr>
        <p:spPr>
          <a:noFill/>
        </p:spPr>
        <p:txBody>
          <a:bodyPr/>
          <a:lstStyle/>
          <a:p>
            <a:fld id="{B8FD74F8-8D7E-41E6-BAAB-94FDEF4944EB}"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smtClean="0"/>
          </a:p>
        </p:txBody>
      </p:sp>
      <p:sp>
        <p:nvSpPr>
          <p:cNvPr id="41987" name="Header Placeholder 3"/>
          <p:cNvSpPr>
            <a:spLocks noGrp="1"/>
          </p:cNvSpPr>
          <p:nvPr>
            <p:ph type="hdr" sz="quarter"/>
          </p:nvPr>
        </p:nvSpPr>
        <p:spPr>
          <a:noFill/>
        </p:spPr>
        <p:txBody>
          <a:bodyPr/>
          <a:lstStyle/>
          <a:p>
            <a:r>
              <a:rPr lang="ru-RU" smtClean="0"/>
              <a:t>Basics of OHSAS 18001</a:t>
            </a:r>
          </a:p>
        </p:txBody>
      </p:sp>
      <p:sp>
        <p:nvSpPr>
          <p:cNvPr id="41988" name="Footer Placeholder 4"/>
          <p:cNvSpPr>
            <a:spLocks noGrp="1"/>
          </p:cNvSpPr>
          <p:nvPr>
            <p:ph type="ftr" sz="quarter" idx="4"/>
          </p:nvPr>
        </p:nvSpPr>
        <p:spPr>
          <a:noFill/>
        </p:spPr>
        <p:txBody>
          <a:bodyPr/>
          <a:lstStyle/>
          <a:p>
            <a:r>
              <a:rPr lang="ru-RU" smtClean="0"/>
              <a:t>Copyright © 2010 www.18000Store.com </a:t>
            </a:r>
          </a:p>
        </p:txBody>
      </p:sp>
      <p:sp>
        <p:nvSpPr>
          <p:cNvPr id="41989" name="Slide Number Placeholder 5"/>
          <p:cNvSpPr>
            <a:spLocks noGrp="1"/>
          </p:cNvSpPr>
          <p:nvPr>
            <p:ph type="sldNum" sz="quarter" idx="5"/>
          </p:nvPr>
        </p:nvSpPr>
        <p:spPr>
          <a:noFill/>
        </p:spPr>
        <p:txBody>
          <a:bodyPr/>
          <a:lstStyle/>
          <a:p>
            <a:fld id="{71DED0FB-E3CA-4375-B394-6B4115FFDF20}"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smtClean="0"/>
          </a:p>
        </p:txBody>
      </p:sp>
      <p:sp>
        <p:nvSpPr>
          <p:cNvPr id="44035" name="Header Placeholder 3"/>
          <p:cNvSpPr>
            <a:spLocks noGrp="1"/>
          </p:cNvSpPr>
          <p:nvPr>
            <p:ph type="hdr" sz="quarter"/>
          </p:nvPr>
        </p:nvSpPr>
        <p:spPr>
          <a:noFill/>
        </p:spPr>
        <p:txBody>
          <a:bodyPr/>
          <a:lstStyle/>
          <a:p>
            <a:r>
              <a:rPr lang="ru-RU" smtClean="0"/>
              <a:t>Basics of OHSAS 18001</a:t>
            </a:r>
          </a:p>
        </p:txBody>
      </p:sp>
      <p:sp>
        <p:nvSpPr>
          <p:cNvPr id="44036" name="Footer Placeholder 4"/>
          <p:cNvSpPr>
            <a:spLocks noGrp="1"/>
          </p:cNvSpPr>
          <p:nvPr>
            <p:ph type="ftr" sz="quarter" idx="4"/>
          </p:nvPr>
        </p:nvSpPr>
        <p:spPr>
          <a:noFill/>
        </p:spPr>
        <p:txBody>
          <a:bodyPr/>
          <a:lstStyle/>
          <a:p>
            <a:r>
              <a:rPr lang="ru-RU" smtClean="0"/>
              <a:t>Copyright © 2010 www.18000Store.com </a:t>
            </a:r>
          </a:p>
        </p:txBody>
      </p:sp>
      <p:sp>
        <p:nvSpPr>
          <p:cNvPr id="44037" name="Slide Number Placeholder 5"/>
          <p:cNvSpPr>
            <a:spLocks noGrp="1"/>
          </p:cNvSpPr>
          <p:nvPr>
            <p:ph type="sldNum" sz="quarter" idx="5"/>
          </p:nvPr>
        </p:nvSpPr>
        <p:spPr>
          <a:noFill/>
        </p:spPr>
        <p:txBody>
          <a:bodyPr/>
          <a:lstStyle/>
          <a:p>
            <a:fld id="{3D74133E-9D79-4BD8-B09C-FF80EA985E10}" type="slidenum">
              <a:rPr lang="ru-RU" smtClean="0"/>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Header Placeholder 3"/>
          <p:cNvSpPr>
            <a:spLocks noGrp="1"/>
          </p:cNvSpPr>
          <p:nvPr>
            <p:ph type="hdr" sz="quarter"/>
          </p:nvPr>
        </p:nvSpPr>
        <p:spPr>
          <a:noFill/>
        </p:spPr>
        <p:txBody>
          <a:bodyPr/>
          <a:lstStyle/>
          <a:p>
            <a:r>
              <a:rPr lang="ru-RU" smtClean="0"/>
              <a:t>Basics of OHSAS 18001</a:t>
            </a:r>
          </a:p>
        </p:txBody>
      </p:sp>
      <p:sp>
        <p:nvSpPr>
          <p:cNvPr id="46084" name="Footer Placeholder 4"/>
          <p:cNvSpPr>
            <a:spLocks noGrp="1"/>
          </p:cNvSpPr>
          <p:nvPr>
            <p:ph type="ftr" sz="quarter" idx="4"/>
          </p:nvPr>
        </p:nvSpPr>
        <p:spPr>
          <a:noFill/>
        </p:spPr>
        <p:txBody>
          <a:bodyPr/>
          <a:lstStyle/>
          <a:p>
            <a:r>
              <a:rPr lang="ru-RU" smtClean="0"/>
              <a:t>Copyright © 2010 www.18000Store.com </a:t>
            </a:r>
          </a:p>
        </p:txBody>
      </p:sp>
      <p:sp>
        <p:nvSpPr>
          <p:cNvPr id="46085" name="Slide Number Placeholder 5"/>
          <p:cNvSpPr>
            <a:spLocks noGrp="1"/>
          </p:cNvSpPr>
          <p:nvPr>
            <p:ph type="sldNum" sz="quarter" idx="5"/>
          </p:nvPr>
        </p:nvSpPr>
        <p:spPr>
          <a:noFill/>
        </p:spPr>
        <p:txBody>
          <a:bodyPr/>
          <a:lstStyle/>
          <a:p>
            <a:fld id="{2E59299E-CD5E-455F-A5EC-513DE9FE2F98}" type="slidenum">
              <a:rPr lang="ru-RU" smtClean="0"/>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8131" name="Header Placeholder 3"/>
          <p:cNvSpPr>
            <a:spLocks noGrp="1"/>
          </p:cNvSpPr>
          <p:nvPr>
            <p:ph type="hdr" sz="quarter"/>
          </p:nvPr>
        </p:nvSpPr>
        <p:spPr>
          <a:noFill/>
        </p:spPr>
        <p:txBody>
          <a:bodyPr/>
          <a:lstStyle/>
          <a:p>
            <a:r>
              <a:rPr lang="ru-RU" smtClean="0"/>
              <a:t>Basics of OHSAS 18001</a:t>
            </a:r>
          </a:p>
        </p:txBody>
      </p:sp>
      <p:sp>
        <p:nvSpPr>
          <p:cNvPr id="48132" name="Footer Placeholder 4"/>
          <p:cNvSpPr>
            <a:spLocks noGrp="1"/>
          </p:cNvSpPr>
          <p:nvPr>
            <p:ph type="ftr" sz="quarter" idx="4"/>
          </p:nvPr>
        </p:nvSpPr>
        <p:spPr>
          <a:noFill/>
        </p:spPr>
        <p:txBody>
          <a:bodyPr/>
          <a:lstStyle/>
          <a:p>
            <a:r>
              <a:rPr lang="ru-RU" smtClean="0"/>
              <a:t>Copyright © 2010 www.18000Store.com </a:t>
            </a:r>
          </a:p>
        </p:txBody>
      </p:sp>
      <p:sp>
        <p:nvSpPr>
          <p:cNvPr id="48133" name="Slide Number Placeholder 5"/>
          <p:cNvSpPr>
            <a:spLocks noGrp="1"/>
          </p:cNvSpPr>
          <p:nvPr>
            <p:ph type="sldNum" sz="quarter" idx="5"/>
          </p:nvPr>
        </p:nvSpPr>
        <p:spPr>
          <a:noFill/>
        </p:spPr>
        <p:txBody>
          <a:bodyPr/>
          <a:lstStyle/>
          <a:p>
            <a:fld id="{C42318D1-E12C-4C1A-852C-81A6A3571A69}" type="slidenum">
              <a:rPr lang="ru-RU" smtClean="0"/>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eaLnBrk="1" hangingPunct="1"/>
            <a:endParaRPr lang="en-US" smtClean="0"/>
          </a:p>
        </p:txBody>
      </p:sp>
      <p:sp>
        <p:nvSpPr>
          <p:cNvPr id="50179" name="Header Placeholder 3"/>
          <p:cNvSpPr>
            <a:spLocks noGrp="1"/>
          </p:cNvSpPr>
          <p:nvPr>
            <p:ph type="hdr" sz="quarter"/>
          </p:nvPr>
        </p:nvSpPr>
        <p:spPr>
          <a:noFill/>
        </p:spPr>
        <p:txBody>
          <a:bodyPr/>
          <a:lstStyle/>
          <a:p>
            <a:r>
              <a:rPr lang="ru-RU" smtClean="0"/>
              <a:t>Basics of OHSAS 18001</a:t>
            </a:r>
          </a:p>
        </p:txBody>
      </p:sp>
      <p:sp>
        <p:nvSpPr>
          <p:cNvPr id="50180" name="Footer Placeholder 4"/>
          <p:cNvSpPr>
            <a:spLocks noGrp="1"/>
          </p:cNvSpPr>
          <p:nvPr>
            <p:ph type="ftr" sz="quarter" idx="4"/>
          </p:nvPr>
        </p:nvSpPr>
        <p:spPr>
          <a:noFill/>
        </p:spPr>
        <p:txBody>
          <a:bodyPr/>
          <a:lstStyle/>
          <a:p>
            <a:r>
              <a:rPr lang="ru-RU" smtClean="0"/>
              <a:t>Copyright © 2010 www.18000Store.com </a:t>
            </a:r>
          </a:p>
        </p:txBody>
      </p:sp>
      <p:sp>
        <p:nvSpPr>
          <p:cNvPr id="50181" name="Slide Number Placeholder 5"/>
          <p:cNvSpPr>
            <a:spLocks noGrp="1"/>
          </p:cNvSpPr>
          <p:nvPr>
            <p:ph type="sldNum" sz="quarter" idx="5"/>
          </p:nvPr>
        </p:nvSpPr>
        <p:spPr>
          <a:noFill/>
        </p:spPr>
        <p:txBody>
          <a:bodyPr/>
          <a:lstStyle/>
          <a:p>
            <a:fld id="{B9F0ABA7-F825-477E-A99A-D1C7F78F209E}" type="slidenum">
              <a:rPr lang="ru-RU" smtClean="0"/>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smtClean="0"/>
          </a:p>
        </p:txBody>
      </p:sp>
      <p:sp>
        <p:nvSpPr>
          <p:cNvPr id="52227" name="Header Placeholder 3"/>
          <p:cNvSpPr>
            <a:spLocks noGrp="1"/>
          </p:cNvSpPr>
          <p:nvPr>
            <p:ph type="hdr" sz="quarter"/>
          </p:nvPr>
        </p:nvSpPr>
        <p:spPr>
          <a:noFill/>
        </p:spPr>
        <p:txBody>
          <a:bodyPr/>
          <a:lstStyle/>
          <a:p>
            <a:r>
              <a:rPr lang="ru-RU" smtClean="0"/>
              <a:t>Basics of OHSAS 18001</a:t>
            </a:r>
          </a:p>
        </p:txBody>
      </p:sp>
      <p:sp>
        <p:nvSpPr>
          <p:cNvPr id="52228" name="Footer Placeholder 4"/>
          <p:cNvSpPr>
            <a:spLocks noGrp="1"/>
          </p:cNvSpPr>
          <p:nvPr>
            <p:ph type="ftr" sz="quarter" idx="4"/>
          </p:nvPr>
        </p:nvSpPr>
        <p:spPr>
          <a:noFill/>
        </p:spPr>
        <p:txBody>
          <a:bodyPr/>
          <a:lstStyle/>
          <a:p>
            <a:r>
              <a:rPr lang="ru-RU" smtClean="0"/>
              <a:t>Copyright © 2010 www.18000Store.com </a:t>
            </a:r>
          </a:p>
        </p:txBody>
      </p:sp>
      <p:sp>
        <p:nvSpPr>
          <p:cNvPr id="52229" name="Slide Number Placeholder 5"/>
          <p:cNvSpPr>
            <a:spLocks noGrp="1"/>
          </p:cNvSpPr>
          <p:nvPr>
            <p:ph type="sldNum" sz="quarter" idx="5"/>
          </p:nvPr>
        </p:nvSpPr>
        <p:spPr>
          <a:noFill/>
        </p:spPr>
        <p:txBody>
          <a:bodyPr/>
          <a:lstStyle/>
          <a:p>
            <a:fld id="{C68A775D-96A9-4AAD-AA16-BBB5BD790AAF}" type="slidenum">
              <a:rPr lang="ru-RU" smtClean="0"/>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Header Placeholder 3"/>
          <p:cNvSpPr>
            <a:spLocks noGrp="1"/>
          </p:cNvSpPr>
          <p:nvPr>
            <p:ph type="hdr" sz="quarter"/>
          </p:nvPr>
        </p:nvSpPr>
        <p:spPr>
          <a:noFill/>
        </p:spPr>
        <p:txBody>
          <a:bodyPr/>
          <a:lstStyle/>
          <a:p>
            <a:r>
              <a:rPr lang="ru-RU" smtClean="0"/>
              <a:t>Basics of OHSAS 18001</a:t>
            </a:r>
          </a:p>
        </p:txBody>
      </p:sp>
      <p:sp>
        <p:nvSpPr>
          <p:cNvPr id="54276" name="Footer Placeholder 4"/>
          <p:cNvSpPr>
            <a:spLocks noGrp="1"/>
          </p:cNvSpPr>
          <p:nvPr>
            <p:ph type="ftr" sz="quarter" idx="4"/>
          </p:nvPr>
        </p:nvSpPr>
        <p:spPr>
          <a:noFill/>
        </p:spPr>
        <p:txBody>
          <a:bodyPr/>
          <a:lstStyle/>
          <a:p>
            <a:r>
              <a:rPr lang="ru-RU" smtClean="0"/>
              <a:t>Copyright © 2010 www.18000Store.com </a:t>
            </a:r>
          </a:p>
        </p:txBody>
      </p:sp>
      <p:sp>
        <p:nvSpPr>
          <p:cNvPr id="54277" name="Slide Number Placeholder 5"/>
          <p:cNvSpPr>
            <a:spLocks noGrp="1"/>
          </p:cNvSpPr>
          <p:nvPr>
            <p:ph type="sldNum" sz="quarter" idx="5"/>
          </p:nvPr>
        </p:nvSpPr>
        <p:spPr>
          <a:noFill/>
        </p:spPr>
        <p:txBody>
          <a:bodyPr/>
          <a:lstStyle/>
          <a:p>
            <a:fld id="{266F23EB-212B-431C-876D-81C2E204B723}" type="slidenum">
              <a:rPr lang="ru-RU" smtClean="0"/>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19459" name="Header Placeholder 3"/>
          <p:cNvSpPr>
            <a:spLocks noGrp="1"/>
          </p:cNvSpPr>
          <p:nvPr>
            <p:ph type="hdr" sz="quarter"/>
          </p:nvPr>
        </p:nvSpPr>
        <p:spPr>
          <a:noFill/>
        </p:spPr>
        <p:txBody>
          <a:bodyPr/>
          <a:lstStyle/>
          <a:p>
            <a:r>
              <a:rPr lang="ru-RU" smtClean="0"/>
              <a:t>Basics of OHSAS 18001</a:t>
            </a:r>
          </a:p>
        </p:txBody>
      </p:sp>
      <p:sp>
        <p:nvSpPr>
          <p:cNvPr id="19460" name="Footer Placeholder 4"/>
          <p:cNvSpPr>
            <a:spLocks noGrp="1"/>
          </p:cNvSpPr>
          <p:nvPr>
            <p:ph type="ftr" sz="quarter" idx="4"/>
          </p:nvPr>
        </p:nvSpPr>
        <p:spPr>
          <a:noFill/>
        </p:spPr>
        <p:txBody>
          <a:bodyPr/>
          <a:lstStyle/>
          <a:p>
            <a:r>
              <a:rPr lang="ru-RU" smtClean="0"/>
              <a:t>Copyright © 2010 www.18000Store.com </a:t>
            </a:r>
          </a:p>
        </p:txBody>
      </p:sp>
      <p:sp>
        <p:nvSpPr>
          <p:cNvPr id="19461" name="Slide Number Placeholder 5"/>
          <p:cNvSpPr>
            <a:spLocks noGrp="1"/>
          </p:cNvSpPr>
          <p:nvPr>
            <p:ph type="sldNum" sz="quarter" idx="5"/>
          </p:nvPr>
        </p:nvSpPr>
        <p:spPr>
          <a:noFill/>
        </p:spPr>
        <p:txBody>
          <a:bodyPr/>
          <a:lstStyle/>
          <a:p>
            <a:fld id="{A89E6248-8978-4CC6-A426-2BD90985D343}" type="slidenum">
              <a:rPr lang="ru-RU" smtClean="0"/>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56323" name="Header Placeholder 3"/>
          <p:cNvSpPr>
            <a:spLocks noGrp="1"/>
          </p:cNvSpPr>
          <p:nvPr>
            <p:ph type="hdr" sz="quarter"/>
          </p:nvPr>
        </p:nvSpPr>
        <p:spPr>
          <a:noFill/>
        </p:spPr>
        <p:txBody>
          <a:bodyPr/>
          <a:lstStyle/>
          <a:p>
            <a:r>
              <a:rPr lang="ru-RU" smtClean="0"/>
              <a:t>Basics of OHSAS 18001</a:t>
            </a:r>
          </a:p>
        </p:txBody>
      </p:sp>
      <p:sp>
        <p:nvSpPr>
          <p:cNvPr id="56324" name="Footer Placeholder 4"/>
          <p:cNvSpPr>
            <a:spLocks noGrp="1"/>
          </p:cNvSpPr>
          <p:nvPr>
            <p:ph type="ftr" sz="quarter" idx="4"/>
          </p:nvPr>
        </p:nvSpPr>
        <p:spPr>
          <a:noFill/>
        </p:spPr>
        <p:txBody>
          <a:bodyPr/>
          <a:lstStyle/>
          <a:p>
            <a:r>
              <a:rPr lang="ru-RU" smtClean="0"/>
              <a:t>Copyright © 2010 www.18000Store.com </a:t>
            </a:r>
          </a:p>
        </p:txBody>
      </p:sp>
      <p:sp>
        <p:nvSpPr>
          <p:cNvPr id="56325" name="Slide Number Placeholder 5"/>
          <p:cNvSpPr>
            <a:spLocks noGrp="1"/>
          </p:cNvSpPr>
          <p:nvPr>
            <p:ph type="sldNum" sz="quarter" idx="5"/>
          </p:nvPr>
        </p:nvSpPr>
        <p:spPr>
          <a:noFill/>
        </p:spPr>
        <p:txBody>
          <a:bodyPr/>
          <a:lstStyle/>
          <a:p>
            <a:fld id="{A5AEF778-04A3-43A8-B7A1-7987F8E6118E}" type="slidenum">
              <a:rPr lang="ru-RU" smtClean="0"/>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smtClean="0"/>
          </a:p>
        </p:txBody>
      </p:sp>
      <p:sp>
        <p:nvSpPr>
          <p:cNvPr id="58371" name="Header Placeholder 3"/>
          <p:cNvSpPr>
            <a:spLocks noGrp="1"/>
          </p:cNvSpPr>
          <p:nvPr>
            <p:ph type="hdr" sz="quarter"/>
          </p:nvPr>
        </p:nvSpPr>
        <p:spPr>
          <a:noFill/>
        </p:spPr>
        <p:txBody>
          <a:bodyPr/>
          <a:lstStyle/>
          <a:p>
            <a:r>
              <a:rPr lang="ru-RU" smtClean="0"/>
              <a:t>Basics of OHSAS 18001</a:t>
            </a:r>
          </a:p>
        </p:txBody>
      </p:sp>
      <p:sp>
        <p:nvSpPr>
          <p:cNvPr id="58372" name="Footer Placeholder 4"/>
          <p:cNvSpPr>
            <a:spLocks noGrp="1"/>
          </p:cNvSpPr>
          <p:nvPr>
            <p:ph type="ftr" sz="quarter" idx="4"/>
          </p:nvPr>
        </p:nvSpPr>
        <p:spPr>
          <a:noFill/>
        </p:spPr>
        <p:txBody>
          <a:bodyPr/>
          <a:lstStyle/>
          <a:p>
            <a:r>
              <a:rPr lang="ru-RU" smtClean="0"/>
              <a:t>Copyright © 2010 www.18000Store.com </a:t>
            </a:r>
          </a:p>
        </p:txBody>
      </p:sp>
      <p:sp>
        <p:nvSpPr>
          <p:cNvPr id="58373" name="Slide Number Placeholder 5"/>
          <p:cNvSpPr>
            <a:spLocks noGrp="1"/>
          </p:cNvSpPr>
          <p:nvPr>
            <p:ph type="sldNum" sz="quarter" idx="5"/>
          </p:nvPr>
        </p:nvSpPr>
        <p:spPr>
          <a:noFill/>
        </p:spPr>
        <p:txBody>
          <a:bodyPr/>
          <a:lstStyle/>
          <a:p>
            <a:fld id="{A56B0FE8-F1E5-49A3-90A4-ABF3E3092EC3}" type="slidenum">
              <a:rPr lang="ru-RU" smtClean="0"/>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endParaRPr lang="en-US" smtClean="0"/>
          </a:p>
        </p:txBody>
      </p:sp>
      <p:sp>
        <p:nvSpPr>
          <p:cNvPr id="60419" name="Header Placeholder 3"/>
          <p:cNvSpPr>
            <a:spLocks noGrp="1"/>
          </p:cNvSpPr>
          <p:nvPr>
            <p:ph type="hdr" sz="quarter"/>
          </p:nvPr>
        </p:nvSpPr>
        <p:spPr>
          <a:noFill/>
        </p:spPr>
        <p:txBody>
          <a:bodyPr/>
          <a:lstStyle/>
          <a:p>
            <a:r>
              <a:rPr lang="ru-RU" smtClean="0"/>
              <a:t>Basics of OHSAS 18001</a:t>
            </a:r>
          </a:p>
        </p:txBody>
      </p:sp>
      <p:sp>
        <p:nvSpPr>
          <p:cNvPr id="60420" name="Footer Placeholder 4"/>
          <p:cNvSpPr>
            <a:spLocks noGrp="1"/>
          </p:cNvSpPr>
          <p:nvPr>
            <p:ph type="ftr" sz="quarter" idx="4"/>
          </p:nvPr>
        </p:nvSpPr>
        <p:spPr>
          <a:noFill/>
        </p:spPr>
        <p:txBody>
          <a:bodyPr/>
          <a:lstStyle/>
          <a:p>
            <a:r>
              <a:rPr lang="ru-RU" smtClean="0"/>
              <a:t>Copyright © 2010 www.18000Store.com </a:t>
            </a:r>
          </a:p>
        </p:txBody>
      </p:sp>
      <p:sp>
        <p:nvSpPr>
          <p:cNvPr id="60421" name="Slide Number Placeholder 5"/>
          <p:cNvSpPr>
            <a:spLocks noGrp="1"/>
          </p:cNvSpPr>
          <p:nvPr>
            <p:ph type="sldNum" sz="quarter" idx="5"/>
          </p:nvPr>
        </p:nvSpPr>
        <p:spPr>
          <a:noFill/>
        </p:spPr>
        <p:txBody>
          <a:bodyPr/>
          <a:lstStyle/>
          <a:p>
            <a:fld id="{9BFFF46E-A564-42F3-B9F0-9C343621C967}" type="slidenum">
              <a:rPr lang="ru-RU" smtClean="0"/>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Header Placeholder 3"/>
          <p:cNvSpPr>
            <a:spLocks noGrp="1"/>
          </p:cNvSpPr>
          <p:nvPr>
            <p:ph type="hdr" sz="quarter"/>
          </p:nvPr>
        </p:nvSpPr>
        <p:spPr>
          <a:noFill/>
        </p:spPr>
        <p:txBody>
          <a:bodyPr/>
          <a:lstStyle/>
          <a:p>
            <a:r>
              <a:rPr lang="ru-RU" smtClean="0"/>
              <a:t>Basics of OHSAS 18001</a:t>
            </a:r>
          </a:p>
        </p:txBody>
      </p:sp>
      <p:sp>
        <p:nvSpPr>
          <p:cNvPr id="62468" name="Footer Placeholder 4"/>
          <p:cNvSpPr>
            <a:spLocks noGrp="1"/>
          </p:cNvSpPr>
          <p:nvPr>
            <p:ph type="ftr" sz="quarter" idx="4"/>
          </p:nvPr>
        </p:nvSpPr>
        <p:spPr>
          <a:noFill/>
        </p:spPr>
        <p:txBody>
          <a:bodyPr/>
          <a:lstStyle/>
          <a:p>
            <a:r>
              <a:rPr lang="ru-RU" smtClean="0"/>
              <a:t>Copyright © 2010 www.18000Store.com </a:t>
            </a:r>
          </a:p>
        </p:txBody>
      </p:sp>
      <p:sp>
        <p:nvSpPr>
          <p:cNvPr id="62469" name="Slide Number Placeholder 5"/>
          <p:cNvSpPr>
            <a:spLocks noGrp="1"/>
          </p:cNvSpPr>
          <p:nvPr>
            <p:ph type="sldNum" sz="quarter" idx="5"/>
          </p:nvPr>
        </p:nvSpPr>
        <p:spPr>
          <a:noFill/>
        </p:spPr>
        <p:txBody>
          <a:bodyPr/>
          <a:lstStyle/>
          <a:p>
            <a:fld id="{2A122DFD-C657-43D6-A475-B69C75A26AA1}" type="slidenum">
              <a:rPr lang="ru-RU" smtClean="0"/>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Header Placeholder 3"/>
          <p:cNvSpPr>
            <a:spLocks noGrp="1"/>
          </p:cNvSpPr>
          <p:nvPr>
            <p:ph type="hdr" sz="quarter"/>
          </p:nvPr>
        </p:nvSpPr>
        <p:spPr>
          <a:noFill/>
        </p:spPr>
        <p:txBody>
          <a:bodyPr/>
          <a:lstStyle/>
          <a:p>
            <a:r>
              <a:rPr lang="ru-RU" smtClean="0"/>
              <a:t>Basics of OHSAS 18001</a:t>
            </a:r>
          </a:p>
        </p:txBody>
      </p:sp>
      <p:sp>
        <p:nvSpPr>
          <p:cNvPr id="64516" name="Footer Placeholder 4"/>
          <p:cNvSpPr>
            <a:spLocks noGrp="1"/>
          </p:cNvSpPr>
          <p:nvPr>
            <p:ph type="ftr" sz="quarter" idx="4"/>
          </p:nvPr>
        </p:nvSpPr>
        <p:spPr>
          <a:noFill/>
        </p:spPr>
        <p:txBody>
          <a:bodyPr/>
          <a:lstStyle/>
          <a:p>
            <a:r>
              <a:rPr lang="ru-RU" smtClean="0"/>
              <a:t>Copyright © 2010 www.18000Store.com </a:t>
            </a:r>
          </a:p>
        </p:txBody>
      </p:sp>
      <p:sp>
        <p:nvSpPr>
          <p:cNvPr id="64517" name="Slide Number Placeholder 5"/>
          <p:cNvSpPr>
            <a:spLocks noGrp="1"/>
          </p:cNvSpPr>
          <p:nvPr>
            <p:ph type="sldNum" sz="quarter" idx="5"/>
          </p:nvPr>
        </p:nvSpPr>
        <p:spPr>
          <a:noFill/>
        </p:spPr>
        <p:txBody>
          <a:bodyPr/>
          <a:lstStyle/>
          <a:p>
            <a:fld id="{48B4CBB9-B8BE-4DCD-892C-2B299B903CD1}" type="slidenum">
              <a:rPr lang="ru-RU" smtClean="0"/>
              <a:pPr/>
              <a:t>24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66563" name="Header Placeholder 3"/>
          <p:cNvSpPr>
            <a:spLocks noGrp="1"/>
          </p:cNvSpPr>
          <p:nvPr>
            <p:ph type="hdr" sz="quarter"/>
          </p:nvPr>
        </p:nvSpPr>
        <p:spPr>
          <a:noFill/>
        </p:spPr>
        <p:txBody>
          <a:bodyPr/>
          <a:lstStyle/>
          <a:p>
            <a:r>
              <a:rPr lang="ru-RU" smtClean="0"/>
              <a:t>Basics of OHSAS 18001</a:t>
            </a:r>
          </a:p>
        </p:txBody>
      </p:sp>
      <p:sp>
        <p:nvSpPr>
          <p:cNvPr id="66564" name="Footer Placeholder 4"/>
          <p:cNvSpPr>
            <a:spLocks noGrp="1"/>
          </p:cNvSpPr>
          <p:nvPr>
            <p:ph type="ftr" sz="quarter" idx="4"/>
          </p:nvPr>
        </p:nvSpPr>
        <p:spPr>
          <a:noFill/>
        </p:spPr>
        <p:txBody>
          <a:bodyPr/>
          <a:lstStyle/>
          <a:p>
            <a:r>
              <a:rPr lang="ru-RU" smtClean="0"/>
              <a:t>Copyright © 2010 www.18000Store.com </a:t>
            </a:r>
          </a:p>
        </p:txBody>
      </p:sp>
      <p:sp>
        <p:nvSpPr>
          <p:cNvPr id="66565" name="Slide Number Placeholder 5"/>
          <p:cNvSpPr>
            <a:spLocks noGrp="1"/>
          </p:cNvSpPr>
          <p:nvPr>
            <p:ph type="sldNum" sz="quarter" idx="5"/>
          </p:nvPr>
        </p:nvSpPr>
        <p:spPr>
          <a:noFill/>
        </p:spPr>
        <p:txBody>
          <a:bodyPr/>
          <a:lstStyle/>
          <a:p>
            <a:fld id="{A6212CB0-C4D2-4D95-9F0F-7D6090E348AF}" type="slidenum">
              <a:rPr lang="ru-RU" smtClean="0"/>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68611" name="Header Placeholder 3"/>
          <p:cNvSpPr>
            <a:spLocks noGrp="1"/>
          </p:cNvSpPr>
          <p:nvPr>
            <p:ph type="hdr" sz="quarter"/>
          </p:nvPr>
        </p:nvSpPr>
        <p:spPr>
          <a:noFill/>
        </p:spPr>
        <p:txBody>
          <a:bodyPr/>
          <a:lstStyle/>
          <a:p>
            <a:r>
              <a:rPr lang="ru-RU" smtClean="0"/>
              <a:t>Basics of OHSAS 18001</a:t>
            </a:r>
          </a:p>
        </p:txBody>
      </p:sp>
      <p:sp>
        <p:nvSpPr>
          <p:cNvPr id="68612" name="Footer Placeholder 4"/>
          <p:cNvSpPr>
            <a:spLocks noGrp="1"/>
          </p:cNvSpPr>
          <p:nvPr>
            <p:ph type="ftr" sz="quarter" idx="4"/>
          </p:nvPr>
        </p:nvSpPr>
        <p:spPr>
          <a:noFill/>
        </p:spPr>
        <p:txBody>
          <a:bodyPr/>
          <a:lstStyle/>
          <a:p>
            <a:r>
              <a:rPr lang="ru-RU" smtClean="0"/>
              <a:t>Copyright © 2010 www.18000Store.com </a:t>
            </a:r>
          </a:p>
        </p:txBody>
      </p:sp>
      <p:sp>
        <p:nvSpPr>
          <p:cNvPr id="68613" name="Slide Number Placeholder 5"/>
          <p:cNvSpPr>
            <a:spLocks noGrp="1"/>
          </p:cNvSpPr>
          <p:nvPr>
            <p:ph type="sldNum" sz="quarter" idx="5"/>
          </p:nvPr>
        </p:nvSpPr>
        <p:spPr>
          <a:noFill/>
        </p:spPr>
        <p:txBody>
          <a:bodyPr/>
          <a:lstStyle/>
          <a:p>
            <a:fld id="{FFFC8AF0-6365-4E35-B4E5-9BB05351EA02}" type="slidenum">
              <a:rPr lang="ru-RU" smtClean="0"/>
              <a:pPr/>
              <a:t>26</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endParaRPr lang="en-US" smtClean="0"/>
          </a:p>
        </p:txBody>
      </p:sp>
      <p:sp>
        <p:nvSpPr>
          <p:cNvPr id="70659" name="Header Placeholder 3"/>
          <p:cNvSpPr>
            <a:spLocks noGrp="1"/>
          </p:cNvSpPr>
          <p:nvPr>
            <p:ph type="hdr" sz="quarter"/>
          </p:nvPr>
        </p:nvSpPr>
        <p:spPr>
          <a:noFill/>
        </p:spPr>
        <p:txBody>
          <a:bodyPr/>
          <a:lstStyle/>
          <a:p>
            <a:r>
              <a:rPr lang="ru-RU" smtClean="0"/>
              <a:t>Basics of OHSAS 18001</a:t>
            </a:r>
          </a:p>
        </p:txBody>
      </p:sp>
      <p:sp>
        <p:nvSpPr>
          <p:cNvPr id="70660" name="Footer Placeholder 4"/>
          <p:cNvSpPr>
            <a:spLocks noGrp="1"/>
          </p:cNvSpPr>
          <p:nvPr>
            <p:ph type="ftr" sz="quarter" idx="4"/>
          </p:nvPr>
        </p:nvSpPr>
        <p:spPr>
          <a:noFill/>
        </p:spPr>
        <p:txBody>
          <a:bodyPr/>
          <a:lstStyle/>
          <a:p>
            <a:r>
              <a:rPr lang="ru-RU" smtClean="0"/>
              <a:t>Copyright © 2010 www.18000Store.com </a:t>
            </a:r>
          </a:p>
        </p:txBody>
      </p:sp>
      <p:sp>
        <p:nvSpPr>
          <p:cNvPr id="70661" name="Slide Number Placeholder 5"/>
          <p:cNvSpPr>
            <a:spLocks noGrp="1"/>
          </p:cNvSpPr>
          <p:nvPr>
            <p:ph type="sldNum" sz="quarter" idx="5"/>
          </p:nvPr>
        </p:nvSpPr>
        <p:spPr>
          <a:noFill/>
        </p:spPr>
        <p:txBody>
          <a:bodyPr/>
          <a:lstStyle/>
          <a:p>
            <a:fld id="{FE5720F4-DEE5-4FE4-ADA0-8AD55E2AA3FB}" type="slidenum">
              <a:rPr lang="ru-RU" smtClean="0"/>
              <a:pPr/>
              <a:t>27</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endParaRPr lang="en-US" smtClean="0"/>
          </a:p>
        </p:txBody>
      </p:sp>
      <p:sp>
        <p:nvSpPr>
          <p:cNvPr id="72707" name="Header Placeholder 3"/>
          <p:cNvSpPr>
            <a:spLocks noGrp="1"/>
          </p:cNvSpPr>
          <p:nvPr>
            <p:ph type="hdr" sz="quarter"/>
          </p:nvPr>
        </p:nvSpPr>
        <p:spPr>
          <a:noFill/>
        </p:spPr>
        <p:txBody>
          <a:bodyPr/>
          <a:lstStyle/>
          <a:p>
            <a:r>
              <a:rPr lang="ru-RU" smtClean="0"/>
              <a:t>Basics of OHSAS 18001</a:t>
            </a:r>
          </a:p>
        </p:txBody>
      </p:sp>
      <p:sp>
        <p:nvSpPr>
          <p:cNvPr id="72708" name="Footer Placeholder 4"/>
          <p:cNvSpPr>
            <a:spLocks noGrp="1"/>
          </p:cNvSpPr>
          <p:nvPr>
            <p:ph type="ftr" sz="quarter" idx="4"/>
          </p:nvPr>
        </p:nvSpPr>
        <p:spPr>
          <a:noFill/>
        </p:spPr>
        <p:txBody>
          <a:bodyPr/>
          <a:lstStyle/>
          <a:p>
            <a:r>
              <a:rPr lang="ru-RU" smtClean="0"/>
              <a:t>Copyright © 2010 www.18000Store.com </a:t>
            </a:r>
          </a:p>
        </p:txBody>
      </p:sp>
      <p:sp>
        <p:nvSpPr>
          <p:cNvPr id="72709" name="Slide Number Placeholder 5"/>
          <p:cNvSpPr>
            <a:spLocks noGrp="1"/>
          </p:cNvSpPr>
          <p:nvPr>
            <p:ph type="sldNum" sz="quarter" idx="5"/>
          </p:nvPr>
        </p:nvSpPr>
        <p:spPr>
          <a:noFill/>
        </p:spPr>
        <p:txBody>
          <a:bodyPr/>
          <a:lstStyle/>
          <a:p>
            <a:fld id="{25C1ACF3-149E-426D-A49A-654035993D41}" type="slidenum">
              <a:rPr lang="ru-RU" smtClean="0"/>
              <a:pPr/>
              <a:t>28</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endParaRPr lang="en-US" smtClean="0"/>
          </a:p>
        </p:txBody>
      </p:sp>
      <p:sp>
        <p:nvSpPr>
          <p:cNvPr id="74755" name="Header Placeholder 3"/>
          <p:cNvSpPr>
            <a:spLocks noGrp="1"/>
          </p:cNvSpPr>
          <p:nvPr>
            <p:ph type="hdr" sz="quarter"/>
          </p:nvPr>
        </p:nvSpPr>
        <p:spPr>
          <a:noFill/>
        </p:spPr>
        <p:txBody>
          <a:bodyPr/>
          <a:lstStyle/>
          <a:p>
            <a:r>
              <a:rPr lang="ru-RU" smtClean="0"/>
              <a:t>Basics of OHSAS 18001</a:t>
            </a:r>
          </a:p>
        </p:txBody>
      </p:sp>
      <p:sp>
        <p:nvSpPr>
          <p:cNvPr id="74756" name="Footer Placeholder 4"/>
          <p:cNvSpPr>
            <a:spLocks noGrp="1"/>
          </p:cNvSpPr>
          <p:nvPr>
            <p:ph type="ftr" sz="quarter" idx="4"/>
          </p:nvPr>
        </p:nvSpPr>
        <p:spPr>
          <a:noFill/>
        </p:spPr>
        <p:txBody>
          <a:bodyPr/>
          <a:lstStyle/>
          <a:p>
            <a:r>
              <a:rPr lang="ru-RU" smtClean="0"/>
              <a:t>Copyright © 2010 www.18000Store.com </a:t>
            </a:r>
          </a:p>
        </p:txBody>
      </p:sp>
      <p:sp>
        <p:nvSpPr>
          <p:cNvPr id="74757" name="Slide Number Placeholder 5"/>
          <p:cNvSpPr>
            <a:spLocks noGrp="1"/>
          </p:cNvSpPr>
          <p:nvPr>
            <p:ph type="sldNum" sz="quarter" idx="5"/>
          </p:nvPr>
        </p:nvSpPr>
        <p:spPr>
          <a:noFill/>
        </p:spPr>
        <p:txBody>
          <a:bodyPr/>
          <a:lstStyle/>
          <a:p>
            <a:fld id="{93D1AE54-0150-4EE9-ADF7-5D686C9210F9}" type="slidenum">
              <a:rPr lang="ru-RU" smtClean="0"/>
              <a:pPr/>
              <a:t>29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Header Placeholder 3"/>
          <p:cNvSpPr>
            <a:spLocks noGrp="1"/>
          </p:cNvSpPr>
          <p:nvPr>
            <p:ph type="hdr" sz="quarter"/>
          </p:nvPr>
        </p:nvSpPr>
        <p:spPr>
          <a:noFill/>
        </p:spPr>
        <p:txBody>
          <a:bodyPr/>
          <a:lstStyle/>
          <a:p>
            <a:r>
              <a:rPr lang="ru-RU" smtClean="0"/>
              <a:t>Basics of OHSAS 18001</a:t>
            </a:r>
          </a:p>
        </p:txBody>
      </p:sp>
      <p:sp>
        <p:nvSpPr>
          <p:cNvPr id="21508" name="Footer Placeholder 4"/>
          <p:cNvSpPr>
            <a:spLocks noGrp="1"/>
          </p:cNvSpPr>
          <p:nvPr>
            <p:ph type="ftr" sz="quarter" idx="4"/>
          </p:nvPr>
        </p:nvSpPr>
        <p:spPr>
          <a:noFill/>
        </p:spPr>
        <p:txBody>
          <a:bodyPr/>
          <a:lstStyle/>
          <a:p>
            <a:r>
              <a:rPr lang="ru-RU" smtClean="0"/>
              <a:t>Copyright © 2010 www.18000Store.com </a:t>
            </a:r>
          </a:p>
        </p:txBody>
      </p:sp>
      <p:sp>
        <p:nvSpPr>
          <p:cNvPr id="21509" name="Slide Number Placeholder 5"/>
          <p:cNvSpPr>
            <a:spLocks noGrp="1"/>
          </p:cNvSpPr>
          <p:nvPr>
            <p:ph type="sldNum" sz="quarter" idx="5"/>
          </p:nvPr>
        </p:nvSpPr>
        <p:spPr>
          <a:noFill/>
        </p:spPr>
        <p:txBody>
          <a:bodyPr/>
          <a:lstStyle/>
          <a:p>
            <a:fld id="{93564AE1-47F5-4623-AF08-FAF3F70D665C}" type="slidenum">
              <a:rPr lang="ru-RU" smtClean="0"/>
              <a:pPr/>
              <a:t>3</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Header Placeholder 3"/>
          <p:cNvSpPr>
            <a:spLocks noGrp="1"/>
          </p:cNvSpPr>
          <p:nvPr>
            <p:ph type="hdr" sz="quarter"/>
          </p:nvPr>
        </p:nvSpPr>
        <p:spPr>
          <a:noFill/>
        </p:spPr>
        <p:txBody>
          <a:bodyPr/>
          <a:lstStyle/>
          <a:p>
            <a:r>
              <a:rPr lang="ru-RU" smtClean="0"/>
              <a:t>Basics of OHSAS 18001</a:t>
            </a:r>
          </a:p>
        </p:txBody>
      </p:sp>
      <p:sp>
        <p:nvSpPr>
          <p:cNvPr id="76804" name="Footer Placeholder 4"/>
          <p:cNvSpPr>
            <a:spLocks noGrp="1"/>
          </p:cNvSpPr>
          <p:nvPr>
            <p:ph type="ftr" sz="quarter" idx="4"/>
          </p:nvPr>
        </p:nvSpPr>
        <p:spPr>
          <a:noFill/>
        </p:spPr>
        <p:txBody>
          <a:bodyPr/>
          <a:lstStyle/>
          <a:p>
            <a:r>
              <a:rPr lang="ru-RU" smtClean="0"/>
              <a:t>Copyright © 2010 www.18000Store.com </a:t>
            </a:r>
          </a:p>
        </p:txBody>
      </p:sp>
      <p:sp>
        <p:nvSpPr>
          <p:cNvPr id="76805" name="Slide Number Placeholder 5"/>
          <p:cNvSpPr>
            <a:spLocks noGrp="1"/>
          </p:cNvSpPr>
          <p:nvPr>
            <p:ph type="sldNum" sz="quarter" idx="5"/>
          </p:nvPr>
        </p:nvSpPr>
        <p:spPr>
          <a:noFill/>
        </p:spPr>
        <p:txBody>
          <a:bodyPr/>
          <a:lstStyle/>
          <a:p>
            <a:fld id="{30559ADB-581B-41E4-B4DF-EF044053BE6D}" type="slidenum">
              <a:rPr lang="ru-RU" smtClean="0"/>
              <a:pPr/>
              <a:t>30</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endParaRPr lang="en-US" smtClean="0"/>
          </a:p>
        </p:txBody>
      </p:sp>
      <p:sp>
        <p:nvSpPr>
          <p:cNvPr id="78851" name="Header Placeholder 3"/>
          <p:cNvSpPr>
            <a:spLocks noGrp="1"/>
          </p:cNvSpPr>
          <p:nvPr>
            <p:ph type="hdr" sz="quarter"/>
          </p:nvPr>
        </p:nvSpPr>
        <p:spPr>
          <a:noFill/>
        </p:spPr>
        <p:txBody>
          <a:bodyPr/>
          <a:lstStyle/>
          <a:p>
            <a:r>
              <a:rPr lang="ru-RU" smtClean="0"/>
              <a:t>Basics of OHSAS 18001</a:t>
            </a:r>
          </a:p>
        </p:txBody>
      </p:sp>
      <p:sp>
        <p:nvSpPr>
          <p:cNvPr id="78852" name="Footer Placeholder 4"/>
          <p:cNvSpPr>
            <a:spLocks noGrp="1"/>
          </p:cNvSpPr>
          <p:nvPr>
            <p:ph type="ftr" sz="quarter" idx="4"/>
          </p:nvPr>
        </p:nvSpPr>
        <p:spPr>
          <a:noFill/>
        </p:spPr>
        <p:txBody>
          <a:bodyPr/>
          <a:lstStyle/>
          <a:p>
            <a:r>
              <a:rPr lang="ru-RU" smtClean="0"/>
              <a:t>Copyright © 2010 www.18000Store.com </a:t>
            </a:r>
          </a:p>
        </p:txBody>
      </p:sp>
      <p:sp>
        <p:nvSpPr>
          <p:cNvPr id="78853" name="Slide Number Placeholder 5"/>
          <p:cNvSpPr>
            <a:spLocks noGrp="1"/>
          </p:cNvSpPr>
          <p:nvPr>
            <p:ph type="sldNum" sz="quarter" idx="5"/>
          </p:nvPr>
        </p:nvSpPr>
        <p:spPr>
          <a:noFill/>
        </p:spPr>
        <p:txBody>
          <a:bodyPr/>
          <a:lstStyle/>
          <a:p>
            <a:fld id="{34B3F4B3-DA82-4341-B660-F28453C775B9}" type="slidenum">
              <a:rPr lang="ru-RU" smtClean="0"/>
              <a:pPr/>
              <a:t>31</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Header Placeholder 3"/>
          <p:cNvSpPr>
            <a:spLocks noGrp="1"/>
          </p:cNvSpPr>
          <p:nvPr>
            <p:ph type="hdr" sz="quarter"/>
          </p:nvPr>
        </p:nvSpPr>
        <p:spPr>
          <a:noFill/>
        </p:spPr>
        <p:txBody>
          <a:bodyPr/>
          <a:lstStyle/>
          <a:p>
            <a:r>
              <a:rPr lang="ru-RU" smtClean="0"/>
              <a:t>Basics of OHSAS 18001</a:t>
            </a:r>
          </a:p>
        </p:txBody>
      </p:sp>
      <p:sp>
        <p:nvSpPr>
          <p:cNvPr id="80900" name="Footer Placeholder 4"/>
          <p:cNvSpPr>
            <a:spLocks noGrp="1"/>
          </p:cNvSpPr>
          <p:nvPr>
            <p:ph type="ftr" sz="quarter" idx="4"/>
          </p:nvPr>
        </p:nvSpPr>
        <p:spPr>
          <a:noFill/>
        </p:spPr>
        <p:txBody>
          <a:bodyPr/>
          <a:lstStyle/>
          <a:p>
            <a:r>
              <a:rPr lang="ru-RU" smtClean="0"/>
              <a:t>Copyright © 2010 www.18000Store.com </a:t>
            </a:r>
          </a:p>
        </p:txBody>
      </p:sp>
      <p:sp>
        <p:nvSpPr>
          <p:cNvPr id="80901" name="Slide Number Placeholder 5"/>
          <p:cNvSpPr>
            <a:spLocks noGrp="1"/>
          </p:cNvSpPr>
          <p:nvPr>
            <p:ph type="sldNum" sz="quarter" idx="5"/>
          </p:nvPr>
        </p:nvSpPr>
        <p:spPr>
          <a:noFill/>
        </p:spPr>
        <p:txBody>
          <a:bodyPr/>
          <a:lstStyle/>
          <a:p>
            <a:fld id="{094A871B-4FF6-4A34-B009-374A0289EA3A}" type="slidenum">
              <a:rPr lang="ru-RU" smtClean="0"/>
              <a:pPr/>
              <a:t>32</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endParaRPr lang="en-US" smtClean="0"/>
          </a:p>
        </p:txBody>
      </p:sp>
      <p:sp>
        <p:nvSpPr>
          <p:cNvPr id="82947" name="Header Placeholder 3"/>
          <p:cNvSpPr>
            <a:spLocks noGrp="1"/>
          </p:cNvSpPr>
          <p:nvPr>
            <p:ph type="hdr" sz="quarter"/>
          </p:nvPr>
        </p:nvSpPr>
        <p:spPr>
          <a:noFill/>
        </p:spPr>
        <p:txBody>
          <a:bodyPr/>
          <a:lstStyle/>
          <a:p>
            <a:r>
              <a:rPr lang="ru-RU" smtClean="0"/>
              <a:t>Basics of OHSAS 18001</a:t>
            </a:r>
          </a:p>
        </p:txBody>
      </p:sp>
      <p:sp>
        <p:nvSpPr>
          <p:cNvPr id="82948" name="Footer Placeholder 4"/>
          <p:cNvSpPr>
            <a:spLocks noGrp="1"/>
          </p:cNvSpPr>
          <p:nvPr>
            <p:ph type="ftr" sz="quarter" idx="4"/>
          </p:nvPr>
        </p:nvSpPr>
        <p:spPr>
          <a:noFill/>
        </p:spPr>
        <p:txBody>
          <a:bodyPr/>
          <a:lstStyle/>
          <a:p>
            <a:r>
              <a:rPr lang="ru-RU" smtClean="0"/>
              <a:t>Copyright © 2010 www.18000Store.com </a:t>
            </a:r>
          </a:p>
        </p:txBody>
      </p:sp>
      <p:sp>
        <p:nvSpPr>
          <p:cNvPr id="82949" name="Slide Number Placeholder 5"/>
          <p:cNvSpPr>
            <a:spLocks noGrp="1"/>
          </p:cNvSpPr>
          <p:nvPr>
            <p:ph type="sldNum" sz="quarter" idx="5"/>
          </p:nvPr>
        </p:nvSpPr>
        <p:spPr>
          <a:noFill/>
        </p:spPr>
        <p:txBody>
          <a:bodyPr/>
          <a:lstStyle/>
          <a:p>
            <a:fld id="{711B18DF-4B81-4A6D-9B02-3C49586C7EE4}" type="slidenum">
              <a:rPr lang="ru-RU" smtClean="0"/>
              <a:pPr/>
              <a:t>33</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endParaRPr lang="en-US" smtClean="0"/>
          </a:p>
        </p:txBody>
      </p:sp>
      <p:sp>
        <p:nvSpPr>
          <p:cNvPr id="84995" name="Header Placeholder 3"/>
          <p:cNvSpPr>
            <a:spLocks noGrp="1"/>
          </p:cNvSpPr>
          <p:nvPr>
            <p:ph type="hdr" sz="quarter"/>
          </p:nvPr>
        </p:nvSpPr>
        <p:spPr>
          <a:noFill/>
        </p:spPr>
        <p:txBody>
          <a:bodyPr/>
          <a:lstStyle/>
          <a:p>
            <a:r>
              <a:rPr lang="ru-RU" smtClean="0"/>
              <a:t>Basics of OHSAS 18001</a:t>
            </a:r>
          </a:p>
        </p:txBody>
      </p:sp>
      <p:sp>
        <p:nvSpPr>
          <p:cNvPr id="84996" name="Footer Placeholder 4"/>
          <p:cNvSpPr>
            <a:spLocks noGrp="1"/>
          </p:cNvSpPr>
          <p:nvPr>
            <p:ph type="ftr" sz="quarter" idx="4"/>
          </p:nvPr>
        </p:nvSpPr>
        <p:spPr>
          <a:noFill/>
        </p:spPr>
        <p:txBody>
          <a:bodyPr/>
          <a:lstStyle/>
          <a:p>
            <a:r>
              <a:rPr lang="ru-RU" smtClean="0"/>
              <a:t>Copyright © 2010 www.18000Store.com </a:t>
            </a:r>
          </a:p>
        </p:txBody>
      </p:sp>
      <p:sp>
        <p:nvSpPr>
          <p:cNvPr id="84997" name="Slide Number Placeholder 5"/>
          <p:cNvSpPr>
            <a:spLocks noGrp="1"/>
          </p:cNvSpPr>
          <p:nvPr>
            <p:ph type="sldNum" sz="quarter" idx="5"/>
          </p:nvPr>
        </p:nvSpPr>
        <p:spPr>
          <a:noFill/>
        </p:spPr>
        <p:txBody>
          <a:bodyPr/>
          <a:lstStyle/>
          <a:p>
            <a:fld id="{487DB552-47A1-4AF2-9303-9E4C3E457D91}" type="slidenum">
              <a:rPr lang="ru-RU" smtClean="0"/>
              <a:pPr/>
              <a:t>34</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87043" name="Header Placeholder 3"/>
          <p:cNvSpPr>
            <a:spLocks noGrp="1"/>
          </p:cNvSpPr>
          <p:nvPr>
            <p:ph type="hdr" sz="quarter"/>
          </p:nvPr>
        </p:nvSpPr>
        <p:spPr>
          <a:noFill/>
        </p:spPr>
        <p:txBody>
          <a:bodyPr/>
          <a:lstStyle/>
          <a:p>
            <a:r>
              <a:rPr lang="ru-RU" smtClean="0"/>
              <a:t>Basics of OHSAS 18001</a:t>
            </a:r>
          </a:p>
        </p:txBody>
      </p:sp>
      <p:sp>
        <p:nvSpPr>
          <p:cNvPr id="87044" name="Footer Placeholder 4"/>
          <p:cNvSpPr>
            <a:spLocks noGrp="1"/>
          </p:cNvSpPr>
          <p:nvPr>
            <p:ph type="ftr" sz="quarter" idx="4"/>
          </p:nvPr>
        </p:nvSpPr>
        <p:spPr>
          <a:noFill/>
        </p:spPr>
        <p:txBody>
          <a:bodyPr/>
          <a:lstStyle/>
          <a:p>
            <a:r>
              <a:rPr lang="ru-RU" smtClean="0"/>
              <a:t>Copyright © 2010 www.18000Store.com </a:t>
            </a:r>
          </a:p>
        </p:txBody>
      </p:sp>
      <p:sp>
        <p:nvSpPr>
          <p:cNvPr id="87045" name="Slide Number Placeholder 5"/>
          <p:cNvSpPr>
            <a:spLocks noGrp="1"/>
          </p:cNvSpPr>
          <p:nvPr>
            <p:ph type="sldNum" sz="quarter" idx="5"/>
          </p:nvPr>
        </p:nvSpPr>
        <p:spPr>
          <a:noFill/>
        </p:spPr>
        <p:txBody>
          <a:bodyPr/>
          <a:lstStyle/>
          <a:p>
            <a:fld id="{6CCDC061-F6DE-4672-82B6-8645879527EC}" type="slidenum">
              <a:rPr lang="ru-RU" smtClean="0"/>
              <a:pPr/>
              <a:t>35</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endParaRPr lang="en-US" smtClean="0"/>
          </a:p>
        </p:txBody>
      </p:sp>
      <p:sp>
        <p:nvSpPr>
          <p:cNvPr id="89091" name="Header Placeholder 3"/>
          <p:cNvSpPr>
            <a:spLocks noGrp="1"/>
          </p:cNvSpPr>
          <p:nvPr>
            <p:ph type="hdr" sz="quarter"/>
          </p:nvPr>
        </p:nvSpPr>
        <p:spPr>
          <a:noFill/>
        </p:spPr>
        <p:txBody>
          <a:bodyPr/>
          <a:lstStyle/>
          <a:p>
            <a:r>
              <a:rPr lang="ru-RU" smtClean="0"/>
              <a:t>Basics of OHSAS 18001</a:t>
            </a:r>
          </a:p>
        </p:txBody>
      </p:sp>
      <p:sp>
        <p:nvSpPr>
          <p:cNvPr id="89092" name="Footer Placeholder 4"/>
          <p:cNvSpPr>
            <a:spLocks noGrp="1"/>
          </p:cNvSpPr>
          <p:nvPr>
            <p:ph type="ftr" sz="quarter" idx="4"/>
          </p:nvPr>
        </p:nvSpPr>
        <p:spPr>
          <a:noFill/>
        </p:spPr>
        <p:txBody>
          <a:bodyPr/>
          <a:lstStyle/>
          <a:p>
            <a:r>
              <a:rPr lang="ru-RU" smtClean="0"/>
              <a:t>Copyright © 2010 www.18000Store.com </a:t>
            </a:r>
          </a:p>
        </p:txBody>
      </p:sp>
      <p:sp>
        <p:nvSpPr>
          <p:cNvPr id="89093" name="Slide Number Placeholder 5"/>
          <p:cNvSpPr>
            <a:spLocks noGrp="1"/>
          </p:cNvSpPr>
          <p:nvPr>
            <p:ph type="sldNum" sz="quarter" idx="5"/>
          </p:nvPr>
        </p:nvSpPr>
        <p:spPr>
          <a:noFill/>
        </p:spPr>
        <p:txBody>
          <a:bodyPr/>
          <a:lstStyle/>
          <a:p>
            <a:fld id="{7E00924D-F83F-4AB8-8C3E-EF5112F9A97E}" type="slidenum">
              <a:rPr lang="ru-RU" smtClean="0"/>
              <a:pPr/>
              <a:t>36</a:t>
            </a:fld>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endParaRPr lang="en-US" smtClean="0"/>
          </a:p>
        </p:txBody>
      </p:sp>
      <p:sp>
        <p:nvSpPr>
          <p:cNvPr id="91139" name="Header Placeholder 3"/>
          <p:cNvSpPr>
            <a:spLocks noGrp="1"/>
          </p:cNvSpPr>
          <p:nvPr>
            <p:ph type="hdr" sz="quarter"/>
          </p:nvPr>
        </p:nvSpPr>
        <p:spPr>
          <a:noFill/>
        </p:spPr>
        <p:txBody>
          <a:bodyPr/>
          <a:lstStyle/>
          <a:p>
            <a:r>
              <a:rPr lang="ru-RU" smtClean="0"/>
              <a:t>Basics of OHSAS 18001</a:t>
            </a:r>
          </a:p>
        </p:txBody>
      </p:sp>
      <p:sp>
        <p:nvSpPr>
          <p:cNvPr id="91140" name="Footer Placeholder 4"/>
          <p:cNvSpPr>
            <a:spLocks noGrp="1"/>
          </p:cNvSpPr>
          <p:nvPr>
            <p:ph type="ftr" sz="quarter" idx="4"/>
          </p:nvPr>
        </p:nvSpPr>
        <p:spPr>
          <a:noFill/>
        </p:spPr>
        <p:txBody>
          <a:bodyPr/>
          <a:lstStyle/>
          <a:p>
            <a:r>
              <a:rPr lang="ru-RU" smtClean="0"/>
              <a:t>Copyright © 2010 www.18000Store.com </a:t>
            </a:r>
          </a:p>
        </p:txBody>
      </p:sp>
      <p:sp>
        <p:nvSpPr>
          <p:cNvPr id="91141" name="Slide Number Placeholder 5"/>
          <p:cNvSpPr>
            <a:spLocks noGrp="1"/>
          </p:cNvSpPr>
          <p:nvPr>
            <p:ph type="sldNum" sz="quarter" idx="5"/>
          </p:nvPr>
        </p:nvSpPr>
        <p:spPr>
          <a:noFill/>
        </p:spPr>
        <p:txBody>
          <a:bodyPr/>
          <a:lstStyle/>
          <a:p>
            <a:fld id="{4BDC84B4-FA1D-4F22-BD72-A495B8B5A470}" type="slidenum">
              <a:rPr lang="ru-RU" smtClean="0"/>
              <a:pPr/>
              <a:t>37</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endParaRPr lang="en-US" smtClean="0"/>
          </a:p>
        </p:txBody>
      </p:sp>
      <p:sp>
        <p:nvSpPr>
          <p:cNvPr id="93187" name="Header Placeholder 3"/>
          <p:cNvSpPr>
            <a:spLocks noGrp="1"/>
          </p:cNvSpPr>
          <p:nvPr>
            <p:ph type="hdr" sz="quarter"/>
          </p:nvPr>
        </p:nvSpPr>
        <p:spPr>
          <a:noFill/>
        </p:spPr>
        <p:txBody>
          <a:bodyPr/>
          <a:lstStyle/>
          <a:p>
            <a:r>
              <a:rPr lang="ru-RU" smtClean="0"/>
              <a:t>Basics of OHSAS 18001</a:t>
            </a:r>
          </a:p>
        </p:txBody>
      </p:sp>
      <p:sp>
        <p:nvSpPr>
          <p:cNvPr id="93188" name="Footer Placeholder 4"/>
          <p:cNvSpPr>
            <a:spLocks noGrp="1"/>
          </p:cNvSpPr>
          <p:nvPr>
            <p:ph type="ftr" sz="quarter" idx="4"/>
          </p:nvPr>
        </p:nvSpPr>
        <p:spPr>
          <a:noFill/>
        </p:spPr>
        <p:txBody>
          <a:bodyPr/>
          <a:lstStyle/>
          <a:p>
            <a:r>
              <a:rPr lang="ru-RU" smtClean="0"/>
              <a:t>Copyright © 2010 www.18000Store.com </a:t>
            </a:r>
          </a:p>
        </p:txBody>
      </p:sp>
      <p:sp>
        <p:nvSpPr>
          <p:cNvPr id="93189" name="Slide Number Placeholder 5"/>
          <p:cNvSpPr>
            <a:spLocks noGrp="1"/>
          </p:cNvSpPr>
          <p:nvPr>
            <p:ph type="sldNum" sz="quarter" idx="5"/>
          </p:nvPr>
        </p:nvSpPr>
        <p:spPr>
          <a:noFill/>
        </p:spPr>
        <p:txBody>
          <a:bodyPr/>
          <a:lstStyle/>
          <a:p>
            <a:fld id="{A194D38D-9207-49BE-B4A6-1CB97826B043}" type="slidenum">
              <a:rPr lang="ru-RU" smtClean="0"/>
              <a:pPr/>
              <a:t>38</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endParaRPr lang="en-US" smtClean="0"/>
          </a:p>
        </p:txBody>
      </p:sp>
      <p:sp>
        <p:nvSpPr>
          <p:cNvPr id="95235" name="Header Placeholder 3"/>
          <p:cNvSpPr>
            <a:spLocks noGrp="1"/>
          </p:cNvSpPr>
          <p:nvPr>
            <p:ph type="hdr" sz="quarter"/>
          </p:nvPr>
        </p:nvSpPr>
        <p:spPr>
          <a:noFill/>
        </p:spPr>
        <p:txBody>
          <a:bodyPr/>
          <a:lstStyle/>
          <a:p>
            <a:r>
              <a:rPr lang="ru-RU" smtClean="0"/>
              <a:t>Basics of OHSAS 18001</a:t>
            </a:r>
          </a:p>
        </p:txBody>
      </p:sp>
      <p:sp>
        <p:nvSpPr>
          <p:cNvPr id="95236" name="Footer Placeholder 4"/>
          <p:cNvSpPr>
            <a:spLocks noGrp="1"/>
          </p:cNvSpPr>
          <p:nvPr>
            <p:ph type="ftr" sz="quarter" idx="4"/>
          </p:nvPr>
        </p:nvSpPr>
        <p:spPr>
          <a:noFill/>
        </p:spPr>
        <p:txBody>
          <a:bodyPr/>
          <a:lstStyle/>
          <a:p>
            <a:r>
              <a:rPr lang="ru-RU" smtClean="0"/>
              <a:t>Copyright © 2010 www.18000Store.com </a:t>
            </a:r>
          </a:p>
        </p:txBody>
      </p:sp>
      <p:sp>
        <p:nvSpPr>
          <p:cNvPr id="95237" name="Slide Number Placeholder 5"/>
          <p:cNvSpPr>
            <a:spLocks noGrp="1"/>
          </p:cNvSpPr>
          <p:nvPr>
            <p:ph type="sldNum" sz="quarter" idx="5"/>
          </p:nvPr>
        </p:nvSpPr>
        <p:spPr>
          <a:noFill/>
        </p:spPr>
        <p:txBody>
          <a:bodyPr/>
          <a:lstStyle/>
          <a:p>
            <a:fld id="{7FB33FEA-EDBC-4CFC-96F4-01262358DD12}" type="slidenum">
              <a:rPr lang="ru-RU" smtClean="0"/>
              <a:pPr/>
              <a:t>39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Header Placeholder 3"/>
          <p:cNvSpPr>
            <a:spLocks noGrp="1"/>
          </p:cNvSpPr>
          <p:nvPr>
            <p:ph type="hdr" sz="quarter"/>
          </p:nvPr>
        </p:nvSpPr>
        <p:spPr>
          <a:noFill/>
        </p:spPr>
        <p:txBody>
          <a:bodyPr/>
          <a:lstStyle/>
          <a:p>
            <a:r>
              <a:rPr lang="ru-RU" smtClean="0"/>
              <a:t>Basics of OHSAS 18001</a:t>
            </a:r>
          </a:p>
        </p:txBody>
      </p:sp>
      <p:sp>
        <p:nvSpPr>
          <p:cNvPr id="23556" name="Footer Placeholder 4"/>
          <p:cNvSpPr>
            <a:spLocks noGrp="1"/>
          </p:cNvSpPr>
          <p:nvPr>
            <p:ph type="ftr" sz="quarter" idx="4"/>
          </p:nvPr>
        </p:nvSpPr>
        <p:spPr>
          <a:noFill/>
        </p:spPr>
        <p:txBody>
          <a:bodyPr/>
          <a:lstStyle/>
          <a:p>
            <a:r>
              <a:rPr lang="ru-RU" smtClean="0"/>
              <a:t>Copyright © 2010 www.18000Store.com </a:t>
            </a:r>
          </a:p>
        </p:txBody>
      </p:sp>
      <p:sp>
        <p:nvSpPr>
          <p:cNvPr id="23557" name="Slide Number Placeholder 5"/>
          <p:cNvSpPr>
            <a:spLocks noGrp="1"/>
          </p:cNvSpPr>
          <p:nvPr>
            <p:ph type="sldNum" sz="quarter" idx="5"/>
          </p:nvPr>
        </p:nvSpPr>
        <p:spPr>
          <a:noFill/>
        </p:spPr>
        <p:txBody>
          <a:bodyPr/>
          <a:lstStyle/>
          <a:p>
            <a:fld id="{72398281-A1EB-4853-AF80-9BC4D1E5E452}" type="slidenum">
              <a:rPr lang="ru-RU" smtClean="0"/>
              <a:pPr/>
              <a:t>4</a:t>
            </a:fld>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endParaRPr lang="en-US" smtClean="0"/>
          </a:p>
        </p:txBody>
      </p:sp>
      <p:sp>
        <p:nvSpPr>
          <p:cNvPr id="97283" name="Header Placeholder 3"/>
          <p:cNvSpPr>
            <a:spLocks noGrp="1"/>
          </p:cNvSpPr>
          <p:nvPr>
            <p:ph type="hdr" sz="quarter"/>
          </p:nvPr>
        </p:nvSpPr>
        <p:spPr>
          <a:noFill/>
        </p:spPr>
        <p:txBody>
          <a:bodyPr/>
          <a:lstStyle/>
          <a:p>
            <a:r>
              <a:rPr lang="ru-RU" smtClean="0"/>
              <a:t>Basics of OHSAS 18001</a:t>
            </a:r>
          </a:p>
        </p:txBody>
      </p:sp>
      <p:sp>
        <p:nvSpPr>
          <p:cNvPr id="97284" name="Footer Placeholder 4"/>
          <p:cNvSpPr>
            <a:spLocks noGrp="1"/>
          </p:cNvSpPr>
          <p:nvPr>
            <p:ph type="ftr" sz="quarter" idx="4"/>
          </p:nvPr>
        </p:nvSpPr>
        <p:spPr>
          <a:noFill/>
        </p:spPr>
        <p:txBody>
          <a:bodyPr/>
          <a:lstStyle/>
          <a:p>
            <a:r>
              <a:rPr lang="ru-RU" smtClean="0"/>
              <a:t>Copyright © 2010 www.18000Store.com </a:t>
            </a:r>
          </a:p>
        </p:txBody>
      </p:sp>
      <p:sp>
        <p:nvSpPr>
          <p:cNvPr id="97285" name="Slide Number Placeholder 5"/>
          <p:cNvSpPr>
            <a:spLocks noGrp="1"/>
          </p:cNvSpPr>
          <p:nvPr>
            <p:ph type="sldNum" sz="quarter" idx="5"/>
          </p:nvPr>
        </p:nvSpPr>
        <p:spPr>
          <a:noFill/>
        </p:spPr>
        <p:txBody>
          <a:bodyPr/>
          <a:lstStyle/>
          <a:p>
            <a:fld id="{FC18A81B-5780-46AC-82D1-92E97C32050B}" type="slidenum">
              <a:rPr lang="ru-RU" smtClean="0"/>
              <a:pPr/>
              <a:t>40</a:t>
            </a:fld>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Header Placeholder 3"/>
          <p:cNvSpPr>
            <a:spLocks noGrp="1"/>
          </p:cNvSpPr>
          <p:nvPr>
            <p:ph type="hdr" sz="quarter"/>
          </p:nvPr>
        </p:nvSpPr>
        <p:spPr>
          <a:noFill/>
        </p:spPr>
        <p:txBody>
          <a:bodyPr/>
          <a:lstStyle/>
          <a:p>
            <a:r>
              <a:rPr lang="ru-RU" smtClean="0"/>
              <a:t>Basics of OHSAS 18001</a:t>
            </a:r>
          </a:p>
        </p:txBody>
      </p:sp>
      <p:sp>
        <p:nvSpPr>
          <p:cNvPr id="99332" name="Footer Placeholder 4"/>
          <p:cNvSpPr>
            <a:spLocks noGrp="1"/>
          </p:cNvSpPr>
          <p:nvPr>
            <p:ph type="ftr" sz="quarter" idx="4"/>
          </p:nvPr>
        </p:nvSpPr>
        <p:spPr>
          <a:noFill/>
        </p:spPr>
        <p:txBody>
          <a:bodyPr/>
          <a:lstStyle/>
          <a:p>
            <a:r>
              <a:rPr lang="ru-RU" smtClean="0"/>
              <a:t>Copyright © 2010 www.18000Store.com </a:t>
            </a:r>
          </a:p>
        </p:txBody>
      </p:sp>
      <p:sp>
        <p:nvSpPr>
          <p:cNvPr id="99333" name="Slide Number Placeholder 5"/>
          <p:cNvSpPr>
            <a:spLocks noGrp="1"/>
          </p:cNvSpPr>
          <p:nvPr>
            <p:ph type="sldNum" sz="quarter" idx="5"/>
          </p:nvPr>
        </p:nvSpPr>
        <p:spPr>
          <a:noFill/>
        </p:spPr>
        <p:txBody>
          <a:bodyPr/>
          <a:lstStyle/>
          <a:p>
            <a:fld id="{9C4E0788-D74E-4169-9664-189295DF6347}" type="slidenum">
              <a:rPr lang="ru-RU" smtClean="0"/>
              <a:pPr/>
              <a:t>41</a:t>
            </a:fld>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endParaRPr lang="en-US" smtClean="0"/>
          </a:p>
        </p:txBody>
      </p:sp>
      <p:sp>
        <p:nvSpPr>
          <p:cNvPr id="101379" name="Header Placeholder 3"/>
          <p:cNvSpPr>
            <a:spLocks noGrp="1"/>
          </p:cNvSpPr>
          <p:nvPr>
            <p:ph type="hdr" sz="quarter"/>
          </p:nvPr>
        </p:nvSpPr>
        <p:spPr>
          <a:noFill/>
        </p:spPr>
        <p:txBody>
          <a:bodyPr/>
          <a:lstStyle/>
          <a:p>
            <a:r>
              <a:rPr lang="ru-RU" smtClean="0"/>
              <a:t>Basics of OHSAS 18001</a:t>
            </a:r>
          </a:p>
        </p:txBody>
      </p:sp>
      <p:sp>
        <p:nvSpPr>
          <p:cNvPr id="101380" name="Footer Placeholder 4"/>
          <p:cNvSpPr>
            <a:spLocks noGrp="1"/>
          </p:cNvSpPr>
          <p:nvPr>
            <p:ph type="ftr" sz="quarter" idx="4"/>
          </p:nvPr>
        </p:nvSpPr>
        <p:spPr>
          <a:noFill/>
        </p:spPr>
        <p:txBody>
          <a:bodyPr/>
          <a:lstStyle/>
          <a:p>
            <a:r>
              <a:rPr lang="ru-RU" smtClean="0"/>
              <a:t>Copyright © 2010 www.18000Store.com </a:t>
            </a:r>
          </a:p>
        </p:txBody>
      </p:sp>
      <p:sp>
        <p:nvSpPr>
          <p:cNvPr id="101381" name="Slide Number Placeholder 5"/>
          <p:cNvSpPr>
            <a:spLocks noGrp="1"/>
          </p:cNvSpPr>
          <p:nvPr>
            <p:ph type="sldNum" sz="quarter" idx="5"/>
          </p:nvPr>
        </p:nvSpPr>
        <p:spPr>
          <a:noFill/>
        </p:spPr>
        <p:txBody>
          <a:bodyPr/>
          <a:lstStyle/>
          <a:p>
            <a:fld id="{4F5FDD2E-D97A-4FCD-BEFC-FF0F7FD728AE}" type="slidenum">
              <a:rPr lang="ru-RU" smtClean="0"/>
              <a:pPr/>
              <a:t>42</a:t>
            </a:fld>
            <a:endParaRPr 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103427" name="Header Placeholder 3"/>
          <p:cNvSpPr>
            <a:spLocks noGrp="1"/>
          </p:cNvSpPr>
          <p:nvPr>
            <p:ph type="hdr" sz="quarter"/>
          </p:nvPr>
        </p:nvSpPr>
        <p:spPr>
          <a:noFill/>
        </p:spPr>
        <p:txBody>
          <a:bodyPr/>
          <a:lstStyle/>
          <a:p>
            <a:r>
              <a:rPr lang="ru-RU" smtClean="0"/>
              <a:t>Basics of OHSAS 18001</a:t>
            </a:r>
          </a:p>
        </p:txBody>
      </p:sp>
      <p:sp>
        <p:nvSpPr>
          <p:cNvPr id="103428" name="Footer Placeholder 4"/>
          <p:cNvSpPr>
            <a:spLocks noGrp="1"/>
          </p:cNvSpPr>
          <p:nvPr>
            <p:ph type="ftr" sz="quarter" idx="4"/>
          </p:nvPr>
        </p:nvSpPr>
        <p:spPr>
          <a:noFill/>
        </p:spPr>
        <p:txBody>
          <a:bodyPr/>
          <a:lstStyle/>
          <a:p>
            <a:r>
              <a:rPr lang="ru-RU" smtClean="0"/>
              <a:t>Copyright © 2010 www.18000Store.com </a:t>
            </a:r>
          </a:p>
        </p:txBody>
      </p:sp>
      <p:sp>
        <p:nvSpPr>
          <p:cNvPr id="103429" name="Slide Number Placeholder 5"/>
          <p:cNvSpPr>
            <a:spLocks noGrp="1"/>
          </p:cNvSpPr>
          <p:nvPr>
            <p:ph type="sldNum" sz="quarter" idx="5"/>
          </p:nvPr>
        </p:nvSpPr>
        <p:spPr>
          <a:noFill/>
        </p:spPr>
        <p:txBody>
          <a:bodyPr/>
          <a:lstStyle/>
          <a:p>
            <a:fld id="{E59B3F0A-FB02-4FC6-A110-1DFFFE0C78AF}" type="slidenum">
              <a:rPr lang="ru-RU" smtClean="0"/>
              <a:pPr/>
              <a:t>43</a:t>
            </a:fld>
            <a:endParaRPr lang="ru-R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Header Placeholder 3"/>
          <p:cNvSpPr>
            <a:spLocks noGrp="1"/>
          </p:cNvSpPr>
          <p:nvPr>
            <p:ph type="hdr" sz="quarter"/>
          </p:nvPr>
        </p:nvSpPr>
        <p:spPr>
          <a:noFill/>
        </p:spPr>
        <p:txBody>
          <a:bodyPr/>
          <a:lstStyle/>
          <a:p>
            <a:r>
              <a:rPr lang="ru-RU" smtClean="0"/>
              <a:t>Basics of OHSAS 18001</a:t>
            </a:r>
          </a:p>
        </p:txBody>
      </p:sp>
      <p:sp>
        <p:nvSpPr>
          <p:cNvPr id="105476" name="Footer Placeholder 4"/>
          <p:cNvSpPr>
            <a:spLocks noGrp="1"/>
          </p:cNvSpPr>
          <p:nvPr>
            <p:ph type="ftr" sz="quarter" idx="4"/>
          </p:nvPr>
        </p:nvSpPr>
        <p:spPr>
          <a:noFill/>
        </p:spPr>
        <p:txBody>
          <a:bodyPr/>
          <a:lstStyle/>
          <a:p>
            <a:r>
              <a:rPr lang="ru-RU" smtClean="0"/>
              <a:t>Copyright © 2010 www.18000Store.com </a:t>
            </a:r>
          </a:p>
        </p:txBody>
      </p:sp>
      <p:sp>
        <p:nvSpPr>
          <p:cNvPr id="105477" name="Slide Number Placeholder 5"/>
          <p:cNvSpPr>
            <a:spLocks noGrp="1"/>
          </p:cNvSpPr>
          <p:nvPr>
            <p:ph type="sldNum" sz="quarter" idx="5"/>
          </p:nvPr>
        </p:nvSpPr>
        <p:spPr>
          <a:noFill/>
        </p:spPr>
        <p:txBody>
          <a:bodyPr/>
          <a:lstStyle/>
          <a:p>
            <a:fld id="{7BF1F1D3-A45D-40FC-9C7B-6BBA4D1B551B}" type="slidenum">
              <a:rPr lang="ru-RU" smtClean="0"/>
              <a:pPr/>
              <a:t>44</a:t>
            </a:fld>
            <a:endParaRPr 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smtClean="0"/>
          </a:p>
        </p:txBody>
      </p:sp>
      <p:sp>
        <p:nvSpPr>
          <p:cNvPr id="107523" name="Header Placeholder 3"/>
          <p:cNvSpPr>
            <a:spLocks noGrp="1"/>
          </p:cNvSpPr>
          <p:nvPr>
            <p:ph type="hdr" sz="quarter"/>
          </p:nvPr>
        </p:nvSpPr>
        <p:spPr>
          <a:noFill/>
        </p:spPr>
        <p:txBody>
          <a:bodyPr/>
          <a:lstStyle/>
          <a:p>
            <a:r>
              <a:rPr lang="ru-RU" smtClean="0"/>
              <a:t>Basics of OHSAS 18001</a:t>
            </a:r>
          </a:p>
        </p:txBody>
      </p:sp>
      <p:sp>
        <p:nvSpPr>
          <p:cNvPr id="107524" name="Footer Placeholder 4"/>
          <p:cNvSpPr>
            <a:spLocks noGrp="1"/>
          </p:cNvSpPr>
          <p:nvPr>
            <p:ph type="ftr" sz="quarter" idx="4"/>
          </p:nvPr>
        </p:nvSpPr>
        <p:spPr>
          <a:noFill/>
        </p:spPr>
        <p:txBody>
          <a:bodyPr/>
          <a:lstStyle/>
          <a:p>
            <a:r>
              <a:rPr lang="ru-RU" smtClean="0"/>
              <a:t>Copyright © 2010 www.18000Store.com </a:t>
            </a:r>
          </a:p>
        </p:txBody>
      </p:sp>
      <p:sp>
        <p:nvSpPr>
          <p:cNvPr id="107525" name="Slide Number Placeholder 5"/>
          <p:cNvSpPr>
            <a:spLocks noGrp="1"/>
          </p:cNvSpPr>
          <p:nvPr>
            <p:ph type="sldNum" sz="quarter" idx="5"/>
          </p:nvPr>
        </p:nvSpPr>
        <p:spPr>
          <a:noFill/>
        </p:spPr>
        <p:txBody>
          <a:bodyPr/>
          <a:lstStyle/>
          <a:p>
            <a:fld id="{ECCAA3B5-8D22-46B3-A165-7201D05493DE}" type="slidenum">
              <a:rPr lang="ru-RU" smtClean="0"/>
              <a:pPr/>
              <a:t>45</a:t>
            </a:fld>
            <a:endParaRPr lang="ru-R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endParaRPr lang="en-US" smtClean="0"/>
          </a:p>
        </p:txBody>
      </p:sp>
      <p:sp>
        <p:nvSpPr>
          <p:cNvPr id="109571" name="Header Placeholder 3"/>
          <p:cNvSpPr>
            <a:spLocks noGrp="1"/>
          </p:cNvSpPr>
          <p:nvPr>
            <p:ph type="hdr" sz="quarter"/>
          </p:nvPr>
        </p:nvSpPr>
        <p:spPr>
          <a:noFill/>
        </p:spPr>
        <p:txBody>
          <a:bodyPr/>
          <a:lstStyle/>
          <a:p>
            <a:r>
              <a:rPr lang="ru-RU" smtClean="0"/>
              <a:t>Basics of OHSAS 18001</a:t>
            </a:r>
          </a:p>
        </p:txBody>
      </p:sp>
      <p:sp>
        <p:nvSpPr>
          <p:cNvPr id="109572" name="Footer Placeholder 4"/>
          <p:cNvSpPr>
            <a:spLocks noGrp="1"/>
          </p:cNvSpPr>
          <p:nvPr>
            <p:ph type="ftr" sz="quarter" idx="4"/>
          </p:nvPr>
        </p:nvSpPr>
        <p:spPr>
          <a:noFill/>
        </p:spPr>
        <p:txBody>
          <a:bodyPr/>
          <a:lstStyle/>
          <a:p>
            <a:r>
              <a:rPr lang="ru-RU" smtClean="0"/>
              <a:t>Copyright © 2010 www.18000Store.com </a:t>
            </a:r>
          </a:p>
        </p:txBody>
      </p:sp>
      <p:sp>
        <p:nvSpPr>
          <p:cNvPr id="109573" name="Slide Number Placeholder 5"/>
          <p:cNvSpPr>
            <a:spLocks noGrp="1"/>
          </p:cNvSpPr>
          <p:nvPr>
            <p:ph type="sldNum" sz="quarter" idx="5"/>
          </p:nvPr>
        </p:nvSpPr>
        <p:spPr>
          <a:noFill/>
        </p:spPr>
        <p:txBody>
          <a:bodyPr/>
          <a:lstStyle/>
          <a:p>
            <a:fld id="{AF94CE1C-DC37-42C0-B886-8DC5AD11ADC5}" type="slidenum">
              <a:rPr lang="ru-RU" smtClean="0"/>
              <a:pPr/>
              <a:t>46</a:t>
            </a:fld>
            <a:endParaRPr 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Header Placeholder 3"/>
          <p:cNvSpPr>
            <a:spLocks noGrp="1"/>
          </p:cNvSpPr>
          <p:nvPr>
            <p:ph type="hdr" sz="quarter"/>
          </p:nvPr>
        </p:nvSpPr>
        <p:spPr>
          <a:noFill/>
        </p:spPr>
        <p:txBody>
          <a:bodyPr/>
          <a:lstStyle/>
          <a:p>
            <a:r>
              <a:rPr lang="ru-RU" smtClean="0"/>
              <a:t>Basics of OHSAS 18001</a:t>
            </a:r>
          </a:p>
        </p:txBody>
      </p:sp>
      <p:sp>
        <p:nvSpPr>
          <p:cNvPr id="111620" name="Footer Placeholder 4"/>
          <p:cNvSpPr>
            <a:spLocks noGrp="1"/>
          </p:cNvSpPr>
          <p:nvPr>
            <p:ph type="ftr" sz="quarter" idx="4"/>
          </p:nvPr>
        </p:nvSpPr>
        <p:spPr>
          <a:noFill/>
        </p:spPr>
        <p:txBody>
          <a:bodyPr/>
          <a:lstStyle/>
          <a:p>
            <a:r>
              <a:rPr lang="ru-RU" smtClean="0"/>
              <a:t>Copyright © 2010 www.18000Store.com </a:t>
            </a:r>
          </a:p>
        </p:txBody>
      </p:sp>
      <p:sp>
        <p:nvSpPr>
          <p:cNvPr id="111621" name="Slide Number Placeholder 5"/>
          <p:cNvSpPr>
            <a:spLocks noGrp="1"/>
          </p:cNvSpPr>
          <p:nvPr>
            <p:ph type="sldNum" sz="quarter" idx="5"/>
          </p:nvPr>
        </p:nvSpPr>
        <p:spPr>
          <a:noFill/>
        </p:spPr>
        <p:txBody>
          <a:bodyPr/>
          <a:lstStyle/>
          <a:p>
            <a:fld id="{2B869DE8-01A1-47C7-AF03-2978C94228D6}" type="slidenum">
              <a:rPr lang="ru-RU" smtClean="0"/>
              <a:pPr/>
              <a:t>47</a:t>
            </a:fld>
            <a:endParaRPr lang="ru-R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smtClean="0"/>
          </a:p>
        </p:txBody>
      </p:sp>
      <p:sp>
        <p:nvSpPr>
          <p:cNvPr id="113667" name="Header Placeholder 3"/>
          <p:cNvSpPr>
            <a:spLocks noGrp="1"/>
          </p:cNvSpPr>
          <p:nvPr>
            <p:ph type="hdr" sz="quarter"/>
          </p:nvPr>
        </p:nvSpPr>
        <p:spPr>
          <a:noFill/>
        </p:spPr>
        <p:txBody>
          <a:bodyPr/>
          <a:lstStyle/>
          <a:p>
            <a:r>
              <a:rPr lang="ru-RU" smtClean="0"/>
              <a:t>Basics of OHSAS 18001</a:t>
            </a:r>
          </a:p>
        </p:txBody>
      </p:sp>
      <p:sp>
        <p:nvSpPr>
          <p:cNvPr id="113668" name="Footer Placeholder 4"/>
          <p:cNvSpPr>
            <a:spLocks noGrp="1"/>
          </p:cNvSpPr>
          <p:nvPr>
            <p:ph type="ftr" sz="quarter" idx="4"/>
          </p:nvPr>
        </p:nvSpPr>
        <p:spPr>
          <a:noFill/>
        </p:spPr>
        <p:txBody>
          <a:bodyPr/>
          <a:lstStyle/>
          <a:p>
            <a:r>
              <a:rPr lang="ru-RU" smtClean="0"/>
              <a:t>Copyright © 2010 www.18000Store.com </a:t>
            </a:r>
          </a:p>
        </p:txBody>
      </p:sp>
      <p:sp>
        <p:nvSpPr>
          <p:cNvPr id="113669" name="Slide Number Placeholder 5"/>
          <p:cNvSpPr>
            <a:spLocks noGrp="1"/>
          </p:cNvSpPr>
          <p:nvPr>
            <p:ph type="sldNum" sz="quarter" idx="5"/>
          </p:nvPr>
        </p:nvSpPr>
        <p:spPr>
          <a:noFill/>
        </p:spPr>
        <p:txBody>
          <a:bodyPr/>
          <a:lstStyle/>
          <a:p>
            <a:fld id="{10E2D3C5-CAA9-4A1B-9D38-8BE200FB3430}" type="slidenum">
              <a:rPr lang="ru-RU" smtClean="0"/>
              <a:pPr/>
              <a:t>48</a:t>
            </a:fld>
            <a:endParaRPr lang="ru-R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endParaRPr lang="en-US" smtClean="0"/>
          </a:p>
        </p:txBody>
      </p:sp>
      <p:sp>
        <p:nvSpPr>
          <p:cNvPr id="115715" name="Header Placeholder 3"/>
          <p:cNvSpPr>
            <a:spLocks noGrp="1"/>
          </p:cNvSpPr>
          <p:nvPr>
            <p:ph type="hdr" sz="quarter"/>
          </p:nvPr>
        </p:nvSpPr>
        <p:spPr>
          <a:noFill/>
        </p:spPr>
        <p:txBody>
          <a:bodyPr/>
          <a:lstStyle/>
          <a:p>
            <a:r>
              <a:rPr lang="ru-RU" smtClean="0"/>
              <a:t>Basics of OHSAS 18001</a:t>
            </a:r>
          </a:p>
        </p:txBody>
      </p:sp>
      <p:sp>
        <p:nvSpPr>
          <p:cNvPr id="115716" name="Footer Placeholder 4"/>
          <p:cNvSpPr>
            <a:spLocks noGrp="1"/>
          </p:cNvSpPr>
          <p:nvPr>
            <p:ph type="ftr" sz="quarter" idx="4"/>
          </p:nvPr>
        </p:nvSpPr>
        <p:spPr>
          <a:noFill/>
        </p:spPr>
        <p:txBody>
          <a:bodyPr/>
          <a:lstStyle/>
          <a:p>
            <a:r>
              <a:rPr lang="ru-RU" smtClean="0"/>
              <a:t>Copyright © 2010 www.18000Store.com </a:t>
            </a:r>
          </a:p>
        </p:txBody>
      </p:sp>
      <p:sp>
        <p:nvSpPr>
          <p:cNvPr id="115717" name="Slide Number Placeholder 5"/>
          <p:cNvSpPr>
            <a:spLocks noGrp="1"/>
          </p:cNvSpPr>
          <p:nvPr>
            <p:ph type="sldNum" sz="quarter" idx="5"/>
          </p:nvPr>
        </p:nvSpPr>
        <p:spPr>
          <a:noFill/>
        </p:spPr>
        <p:txBody>
          <a:bodyPr/>
          <a:lstStyle/>
          <a:p>
            <a:fld id="{E42BA156-2343-42F7-9256-EB5097B7ED79}" type="slidenum">
              <a:rPr lang="ru-RU" smtClean="0"/>
              <a:pPr/>
              <a:t>49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25603" name="Header Placeholder 3"/>
          <p:cNvSpPr>
            <a:spLocks noGrp="1"/>
          </p:cNvSpPr>
          <p:nvPr>
            <p:ph type="hdr" sz="quarter"/>
          </p:nvPr>
        </p:nvSpPr>
        <p:spPr>
          <a:noFill/>
        </p:spPr>
        <p:txBody>
          <a:bodyPr/>
          <a:lstStyle/>
          <a:p>
            <a:r>
              <a:rPr lang="ru-RU" smtClean="0"/>
              <a:t>Basics of OHSAS 18001</a:t>
            </a:r>
          </a:p>
        </p:txBody>
      </p:sp>
      <p:sp>
        <p:nvSpPr>
          <p:cNvPr id="25604" name="Footer Placeholder 4"/>
          <p:cNvSpPr>
            <a:spLocks noGrp="1"/>
          </p:cNvSpPr>
          <p:nvPr>
            <p:ph type="ftr" sz="quarter" idx="4"/>
          </p:nvPr>
        </p:nvSpPr>
        <p:spPr>
          <a:noFill/>
        </p:spPr>
        <p:txBody>
          <a:bodyPr/>
          <a:lstStyle/>
          <a:p>
            <a:r>
              <a:rPr lang="ru-RU" smtClean="0"/>
              <a:t>Copyright © 2010 www.18000Store.com </a:t>
            </a:r>
          </a:p>
        </p:txBody>
      </p:sp>
      <p:sp>
        <p:nvSpPr>
          <p:cNvPr id="25605" name="Slide Number Placeholder 5"/>
          <p:cNvSpPr>
            <a:spLocks noGrp="1"/>
          </p:cNvSpPr>
          <p:nvPr>
            <p:ph type="sldNum" sz="quarter" idx="5"/>
          </p:nvPr>
        </p:nvSpPr>
        <p:spPr>
          <a:noFill/>
        </p:spPr>
        <p:txBody>
          <a:bodyPr/>
          <a:lstStyle/>
          <a:p>
            <a:fld id="{198CD718-510D-4B25-8419-315849D5868D}" type="slidenum">
              <a:rPr lang="ru-RU" smtClean="0"/>
              <a:pPr/>
              <a:t>5</a:t>
            </a:fld>
            <a:endParaRPr lang="ru-R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smtClean="0"/>
          </a:p>
        </p:txBody>
      </p:sp>
      <p:sp>
        <p:nvSpPr>
          <p:cNvPr id="117763" name="Header Placeholder 3"/>
          <p:cNvSpPr>
            <a:spLocks noGrp="1"/>
          </p:cNvSpPr>
          <p:nvPr>
            <p:ph type="hdr" sz="quarter"/>
          </p:nvPr>
        </p:nvSpPr>
        <p:spPr>
          <a:noFill/>
        </p:spPr>
        <p:txBody>
          <a:bodyPr/>
          <a:lstStyle/>
          <a:p>
            <a:r>
              <a:rPr lang="ru-RU" smtClean="0"/>
              <a:t>Basics of OHSAS 18001</a:t>
            </a:r>
          </a:p>
        </p:txBody>
      </p:sp>
      <p:sp>
        <p:nvSpPr>
          <p:cNvPr id="117764" name="Footer Placeholder 4"/>
          <p:cNvSpPr>
            <a:spLocks noGrp="1"/>
          </p:cNvSpPr>
          <p:nvPr>
            <p:ph type="ftr" sz="quarter" idx="4"/>
          </p:nvPr>
        </p:nvSpPr>
        <p:spPr>
          <a:noFill/>
        </p:spPr>
        <p:txBody>
          <a:bodyPr/>
          <a:lstStyle/>
          <a:p>
            <a:r>
              <a:rPr lang="ru-RU" smtClean="0"/>
              <a:t>Copyright © 2010 www.18000Store.com </a:t>
            </a:r>
          </a:p>
        </p:txBody>
      </p:sp>
      <p:sp>
        <p:nvSpPr>
          <p:cNvPr id="117765" name="Slide Number Placeholder 5"/>
          <p:cNvSpPr>
            <a:spLocks noGrp="1"/>
          </p:cNvSpPr>
          <p:nvPr>
            <p:ph type="sldNum" sz="quarter" idx="5"/>
          </p:nvPr>
        </p:nvSpPr>
        <p:spPr>
          <a:noFill/>
        </p:spPr>
        <p:txBody>
          <a:bodyPr/>
          <a:lstStyle/>
          <a:p>
            <a:fld id="{5AF1FD4A-B7B0-484A-83B9-B45A08C6403A}" type="slidenum">
              <a:rPr lang="ru-RU" smtClean="0"/>
              <a:pPr/>
              <a:t>50</a:t>
            </a:fld>
            <a:endParaRPr lang="ru-R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endParaRPr lang="en-US" smtClean="0"/>
          </a:p>
        </p:txBody>
      </p:sp>
      <p:sp>
        <p:nvSpPr>
          <p:cNvPr id="119811" name="Header Placeholder 3"/>
          <p:cNvSpPr>
            <a:spLocks noGrp="1"/>
          </p:cNvSpPr>
          <p:nvPr>
            <p:ph type="hdr" sz="quarter"/>
          </p:nvPr>
        </p:nvSpPr>
        <p:spPr>
          <a:noFill/>
        </p:spPr>
        <p:txBody>
          <a:bodyPr/>
          <a:lstStyle/>
          <a:p>
            <a:r>
              <a:rPr lang="ru-RU" smtClean="0"/>
              <a:t>Basics of OHSAS 18001</a:t>
            </a:r>
          </a:p>
        </p:txBody>
      </p:sp>
      <p:sp>
        <p:nvSpPr>
          <p:cNvPr id="119812" name="Footer Placeholder 4"/>
          <p:cNvSpPr>
            <a:spLocks noGrp="1"/>
          </p:cNvSpPr>
          <p:nvPr>
            <p:ph type="ftr" sz="quarter" idx="4"/>
          </p:nvPr>
        </p:nvSpPr>
        <p:spPr>
          <a:noFill/>
        </p:spPr>
        <p:txBody>
          <a:bodyPr/>
          <a:lstStyle/>
          <a:p>
            <a:r>
              <a:rPr lang="ru-RU" smtClean="0"/>
              <a:t>Copyright © 2010 www.18000Store.com </a:t>
            </a:r>
          </a:p>
        </p:txBody>
      </p:sp>
      <p:sp>
        <p:nvSpPr>
          <p:cNvPr id="119813" name="Slide Number Placeholder 5"/>
          <p:cNvSpPr>
            <a:spLocks noGrp="1"/>
          </p:cNvSpPr>
          <p:nvPr>
            <p:ph type="sldNum" sz="quarter" idx="5"/>
          </p:nvPr>
        </p:nvSpPr>
        <p:spPr>
          <a:noFill/>
        </p:spPr>
        <p:txBody>
          <a:bodyPr/>
          <a:lstStyle/>
          <a:p>
            <a:fld id="{60167A6F-5E9C-4679-995F-E65D1D52381F}" type="slidenum">
              <a:rPr lang="ru-RU" smtClean="0"/>
              <a:pPr/>
              <a:t>51</a:t>
            </a:fld>
            <a:endParaRPr lang="ru-R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Header Placeholder 3"/>
          <p:cNvSpPr>
            <a:spLocks noGrp="1"/>
          </p:cNvSpPr>
          <p:nvPr>
            <p:ph type="hdr" sz="quarter"/>
          </p:nvPr>
        </p:nvSpPr>
        <p:spPr>
          <a:noFill/>
        </p:spPr>
        <p:txBody>
          <a:bodyPr/>
          <a:lstStyle/>
          <a:p>
            <a:r>
              <a:rPr lang="ru-RU" smtClean="0"/>
              <a:t>Basics of OHSAS 18001</a:t>
            </a:r>
          </a:p>
        </p:txBody>
      </p:sp>
      <p:sp>
        <p:nvSpPr>
          <p:cNvPr id="121860" name="Footer Placeholder 4"/>
          <p:cNvSpPr>
            <a:spLocks noGrp="1"/>
          </p:cNvSpPr>
          <p:nvPr>
            <p:ph type="ftr" sz="quarter" idx="4"/>
          </p:nvPr>
        </p:nvSpPr>
        <p:spPr>
          <a:noFill/>
        </p:spPr>
        <p:txBody>
          <a:bodyPr/>
          <a:lstStyle/>
          <a:p>
            <a:r>
              <a:rPr lang="ru-RU" smtClean="0"/>
              <a:t>Copyright © 2010 www.18000Store.com </a:t>
            </a:r>
          </a:p>
        </p:txBody>
      </p:sp>
      <p:sp>
        <p:nvSpPr>
          <p:cNvPr id="121861" name="Slide Number Placeholder 5"/>
          <p:cNvSpPr>
            <a:spLocks noGrp="1"/>
          </p:cNvSpPr>
          <p:nvPr>
            <p:ph type="sldNum" sz="quarter" idx="5"/>
          </p:nvPr>
        </p:nvSpPr>
        <p:spPr>
          <a:noFill/>
        </p:spPr>
        <p:txBody>
          <a:bodyPr/>
          <a:lstStyle/>
          <a:p>
            <a:fld id="{509B7E09-E7F1-41F3-BE5F-A0248E620EA6}" type="slidenum">
              <a:rPr lang="ru-RU" smtClean="0"/>
              <a:pPr/>
              <a:t>52</a:t>
            </a:fld>
            <a:endParaRPr lang="ru-R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endParaRPr lang="en-US" smtClean="0"/>
          </a:p>
        </p:txBody>
      </p:sp>
      <p:sp>
        <p:nvSpPr>
          <p:cNvPr id="123907" name="Header Placeholder 3"/>
          <p:cNvSpPr>
            <a:spLocks noGrp="1"/>
          </p:cNvSpPr>
          <p:nvPr>
            <p:ph type="hdr" sz="quarter"/>
          </p:nvPr>
        </p:nvSpPr>
        <p:spPr>
          <a:noFill/>
        </p:spPr>
        <p:txBody>
          <a:bodyPr/>
          <a:lstStyle/>
          <a:p>
            <a:r>
              <a:rPr lang="ru-RU" smtClean="0"/>
              <a:t>Basics of OHSAS 18001</a:t>
            </a:r>
          </a:p>
        </p:txBody>
      </p:sp>
      <p:sp>
        <p:nvSpPr>
          <p:cNvPr id="123908" name="Footer Placeholder 4"/>
          <p:cNvSpPr>
            <a:spLocks noGrp="1"/>
          </p:cNvSpPr>
          <p:nvPr>
            <p:ph type="ftr" sz="quarter" idx="4"/>
          </p:nvPr>
        </p:nvSpPr>
        <p:spPr>
          <a:noFill/>
        </p:spPr>
        <p:txBody>
          <a:bodyPr/>
          <a:lstStyle/>
          <a:p>
            <a:r>
              <a:rPr lang="ru-RU" smtClean="0"/>
              <a:t>Copyright © 2010 www.18000Store.com </a:t>
            </a:r>
          </a:p>
        </p:txBody>
      </p:sp>
      <p:sp>
        <p:nvSpPr>
          <p:cNvPr id="123909" name="Slide Number Placeholder 5"/>
          <p:cNvSpPr>
            <a:spLocks noGrp="1"/>
          </p:cNvSpPr>
          <p:nvPr>
            <p:ph type="sldNum" sz="quarter" idx="5"/>
          </p:nvPr>
        </p:nvSpPr>
        <p:spPr>
          <a:noFill/>
        </p:spPr>
        <p:txBody>
          <a:bodyPr/>
          <a:lstStyle/>
          <a:p>
            <a:fld id="{FCD515E2-29D3-4B84-AD73-A52021C3F946}" type="slidenum">
              <a:rPr lang="ru-RU" smtClean="0"/>
              <a:pPr/>
              <a:t>53</a:t>
            </a:fld>
            <a:endParaRPr lang="ru-RU"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endParaRPr lang="en-US" smtClean="0"/>
          </a:p>
        </p:txBody>
      </p:sp>
      <p:sp>
        <p:nvSpPr>
          <p:cNvPr id="125955" name="Header Placeholder 3"/>
          <p:cNvSpPr>
            <a:spLocks noGrp="1"/>
          </p:cNvSpPr>
          <p:nvPr>
            <p:ph type="hdr" sz="quarter"/>
          </p:nvPr>
        </p:nvSpPr>
        <p:spPr>
          <a:noFill/>
        </p:spPr>
        <p:txBody>
          <a:bodyPr/>
          <a:lstStyle/>
          <a:p>
            <a:r>
              <a:rPr lang="ru-RU" smtClean="0"/>
              <a:t>Basics of OHSAS 18001</a:t>
            </a:r>
          </a:p>
        </p:txBody>
      </p:sp>
      <p:sp>
        <p:nvSpPr>
          <p:cNvPr id="125956" name="Footer Placeholder 4"/>
          <p:cNvSpPr>
            <a:spLocks noGrp="1"/>
          </p:cNvSpPr>
          <p:nvPr>
            <p:ph type="ftr" sz="quarter" idx="4"/>
          </p:nvPr>
        </p:nvSpPr>
        <p:spPr>
          <a:noFill/>
        </p:spPr>
        <p:txBody>
          <a:bodyPr/>
          <a:lstStyle/>
          <a:p>
            <a:r>
              <a:rPr lang="ru-RU" smtClean="0"/>
              <a:t>Copyright © 2010 www.18000Store.com </a:t>
            </a:r>
          </a:p>
        </p:txBody>
      </p:sp>
      <p:sp>
        <p:nvSpPr>
          <p:cNvPr id="125957" name="Slide Number Placeholder 5"/>
          <p:cNvSpPr>
            <a:spLocks noGrp="1"/>
          </p:cNvSpPr>
          <p:nvPr>
            <p:ph type="sldNum" sz="quarter" idx="5"/>
          </p:nvPr>
        </p:nvSpPr>
        <p:spPr>
          <a:noFill/>
        </p:spPr>
        <p:txBody>
          <a:bodyPr/>
          <a:lstStyle/>
          <a:p>
            <a:fld id="{53CF0A5B-CE2E-4942-8334-D1EC5490F287}" type="slidenum">
              <a:rPr lang="ru-RU" smtClean="0"/>
              <a:pPr/>
              <a:t>54</a:t>
            </a:fld>
            <a:endParaRPr lang="ru-RU"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endParaRPr lang="en-US" smtClean="0"/>
          </a:p>
        </p:txBody>
      </p:sp>
      <p:sp>
        <p:nvSpPr>
          <p:cNvPr id="128003" name="Header Placeholder 3"/>
          <p:cNvSpPr>
            <a:spLocks noGrp="1"/>
          </p:cNvSpPr>
          <p:nvPr>
            <p:ph type="hdr" sz="quarter"/>
          </p:nvPr>
        </p:nvSpPr>
        <p:spPr>
          <a:noFill/>
        </p:spPr>
        <p:txBody>
          <a:bodyPr/>
          <a:lstStyle/>
          <a:p>
            <a:r>
              <a:rPr lang="ru-RU" smtClean="0"/>
              <a:t>Basics of OHSAS 18001</a:t>
            </a:r>
          </a:p>
        </p:txBody>
      </p:sp>
      <p:sp>
        <p:nvSpPr>
          <p:cNvPr id="128004" name="Footer Placeholder 4"/>
          <p:cNvSpPr>
            <a:spLocks noGrp="1"/>
          </p:cNvSpPr>
          <p:nvPr>
            <p:ph type="ftr" sz="quarter" idx="4"/>
          </p:nvPr>
        </p:nvSpPr>
        <p:spPr>
          <a:noFill/>
        </p:spPr>
        <p:txBody>
          <a:bodyPr/>
          <a:lstStyle/>
          <a:p>
            <a:r>
              <a:rPr lang="ru-RU" smtClean="0"/>
              <a:t>Copyright © 2010 www.18000Store.com </a:t>
            </a:r>
          </a:p>
        </p:txBody>
      </p:sp>
      <p:sp>
        <p:nvSpPr>
          <p:cNvPr id="128005" name="Slide Number Placeholder 5"/>
          <p:cNvSpPr>
            <a:spLocks noGrp="1"/>
          </p:cNvSpPr>
          <p:nvPr>
            <p:ph type="sldNum" sz="quarter" idx="5"/>
          </p:nvPr>
        </p:nvSpPr>
        <p:spPr>
          <a:noFill/>
        </p:spPr>
        <p:txBody>
          <a:bodyPr/>
          <a:lstStyle/>
          <a:p>
            <a:fld id="{5019F2DE-8E2F-4743-B7F2-05E03C9308DD}" type="slidenum">
              <a:rPr lang="ru-RU" smtClean="0"/>
              <a:pPr/>
              <a:t>55</a:t>
            </a:fld>
            <a:endParaRPr lang="ru-RU"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p:spPr>
        <p:txBody>
          <a:bodyPr/>
          <a:lstStyle/>
          <a:p>
            <a:endParaRPr lang="en-US" smtClean="0"/>
          </a:p>
        </p:txBody>
      </p:sp>
      <p:sp>
        <p:nvSpPr>
          <p:cNvPr id="130051" name="Header Placeholder 3"/>
          <p:cNvSpPr>
            <a:spLocks noGrp="1"/>
          </p:cNvSpPr>
          <p:nvPr>
            <p:ph type="hdr" sz="quarter"/>
          </p:nvPr>
        </p:nvSpPr>
        <p:spPr>
          <a:noFill/>
        </p:spPr>
        <p:txBody>
          <a:bodyPr/>
          <a:lstStyle/>
          <a:p>
            <a:r>
              <a:rPr lang="ru-RU" smtClean="0"/>
              <a:t>Basics of OHSAS 18001</a:t>
            </a:r>
          </a:p>
        </p:txBody>
      </p:sp>
      <p:sp>
        <p:nvSpPr>
          <p:cNvPr id="130052" name="Footer Placeholder 4"/>
          <p:cNvSpPr>
            <a:spLocks noGrp="1"/>
          </p:cNvSpPr>
          <p:nvPr>
            <p:ph type="ftr" sz="quarter" idx="4"/>
          </p:nvPr>
        </p:nvSpPr>
        <p:spPr>
          <a:noFill/>
        </p:spPr>
        <p:txBody>
          <a:bodyPr/>
          <a:lstStyle/>
          <a:p>
            <a:r>
              <a:rPr lang="ru-RU" smtClean="0"/>
              <a:t>Copyright © 2010 www.18000Store.com </a:t>
            </a:r>
          </a:p>
        </p:txBody>
      </p:sp>
      <p:sp>
        <p:nvSpPr>
          <p:cNvPr id="130053" name="Slide Number Placeholder 5"/>
          <p:cNvSpPr>
            <a:spLocks noGrp="1"/>
          </p:cNvSpPr>
          <p:nvPr>
            <p:ph type="sldNum" sz="quarter" idx="5"/>
          </p:nvPr>
        </p:nvSpPr>
        <p:spPr>
          <a:noFill/>
        </p:spPr>
        <p:txBody>
          <a:bodyPr/>
          <a:lstStyle/>
          <a:p>
            <a:fld id="{5E41B280-C2E4-43C2-8863-091C198722D5}" type="slidenum">
              <a:rPr lang="ru-RU" smtClean="0"/>
              <a:pPr/>
              <a:t>56</a:t>
            </a:fld>
            <a:endParaRPr lang="ru-R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smtClean="0"/>
          </a:p>
        </p:txBody>
      </p:sp>
      <p:sp>
        <p:nvSpPr>
          <p:cNvPr id="132099" name="Header Placeholder 3"/>
          <p:cNvSpPr>
            <a:spLocks noGrp="1"/>
          </p:cNvSpPr>
          <p:nvPr>
            <p:ph type="hdr" sz="quarter"/>
          </p:nvPr>
        </p:nvSpPr>
        <p:spPr>
          <a:noFill/>
        </p:spPr>
        <p:txBody>
          <a:bodyPr/>
          <a:lstStyle/>
          <a:p>
            <a:r>
              <a:rPr lang="ru-RU" smtClean="0"/>
              <a:t>Basics of OHSAS 18001</a:t>
            </a:r>
          </a:p>
        </p:txBody>
      </p:sp>
      <p:sp>
        <p:nvSpPr>
          <p:cNvPr id="132100" name="Footer Placeholder 4"/>
          <p:cNvSpPr>
            <a:spLocks noGrp="1"/>
          </p:cNvSpPr>
          <p:nvPr>
            <p:ph type="ftr" sz="quarter" idx="4"/>
          </p:nvPr>
        </p:nvSpPr>
        <p:spPr>
          <a:noFill/>
        </p:spPr>
        <p:txBody>
          <a:bodyPr/>
          <a:lstStyle/>
          <a:p>
            <a:r>
              <a:rPr lang="ru-RU" smtClean="0"/>
              <a:t>Copyright © 2010 www.18000Store.com </a:t>
            </a:r>
          </a:p>
        </p:txBody>
      </p:sp>
      <p:sp>
        <p:nvSpPr>
          <p:cNvPr id="132101" name="Slide Number Placeholder 5"/>
          <p:cNvSpPr>
            <a:spLocks noGrp="1"/>
          </p:cNvSpPr>
          <p:nvPr>
            <p:ph type="sldNum" sz="quarter" idx="5"/>
          </p:nvPr>
        </p:nvSpPr>
        <p:spPr>
          <a:noFill/>
        </p:spPr>
        <p:txBody>
          <a:bodyPr/>
          <a:lstStyle/>
          <a:p>
            <a:fld id="{CE4E1099-25CD-4BB5-86F7-36B0E79467B9}" type="slidenum">
              <a:rPr lang="ru-RU" smtClean="0"/>
              <a:pPr/>
              <a:t>57</a:t>
            </a:fld>
            <a:endParaRPr lang="ru-RU"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endParaRPr lang="en-US" smtClean="0"/>
          </a:p>
        </p:txBody>
      </p:sp>
      <p:sp>
        <p:nvSpPr>
          <p:cNvPr id="134147" name="Header Placeholder 3"/>
          <p:cNvSpPr>
            <a:spLocks noGrp="1"/>
          </p:cNvSpPr>
          <p:nvPr>
            <p:ph type="hdr" sz="quarter"/>
          </p:nvPr>
        </p:nvSpPr>
        <p:spPr>
          <a:noFill/>
        </p:spPr>
        <p:txBody>
          <a:bodyPr/>
          <a:lstStyle/>
          <a:p>
            <a:r>
              <a:rPr lang="ru-RU" smtClean="0"/>
              <a:t>Basics of OHSAS 18001</a:t>
            </a:r>
          </a:p>
        </p:txBody>
      </p:sp>
      <p:sp>
        <p:nvSpPr>
          <p:cNvPr id="134148" name="Footer Placeholder 4"/>
          <p:cNvSpPr>
            <a:spLocks noGrp="1"/>
          </p:cNvSpPr>
          <p:nvPr>
            <p:ph type="ftr" sz="quarter" idx="4"/>
          </p:nvPr>
        </p:nvSpPr>
        <p:spPr>
          <a:noFill/>
        </p:spPr>
        <p:txBody>
          <a:bodyPr/>
          <a:lstStyle/>
          <a:p>
            <a:r>
              <a:rPr lang="ru-RU" smtClean="0"/>
              <a:t>Copyright © 2010 www.18000Store.com </a:t>
            </a:r>
          </a:p>
        </p:txBody>
      </p:sp>
      <p:sp>
        <p:nvSpPr>
          <p:cNvPr id="134149" name="Slide Number Placeholder 5"/>
          <p:cNvSpPr>
            <a:spLocks noGrp="1"/>
          </p:cNvSpPr>
          <p:nvPr>
            <p:ph type="sldNum" sz="quarter" idx="5"/>
          </p:nvPr>
        </p:nvSpPr>
        <p:spPr>
          <a:noFill/>
        </p:spPr>
        <p:txBody>
          <a:bodyPr/>
          <a:lstStyle/>
          <a:p>
            <a:fld id="{E0DADDA8-0312-4EA4-8A8E-DA36D8263345}" type="slidenum">
              <a:rPr lang="ru-RU" smtClean="0"/>
              <a:pPr/>
              <a:t>58</a:t>
            </a:fld>
            <a:endParaRPr lang="ru-R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endParaRPr lang="en-US" smtClean="0"/>
          </a:p>
        </p:txBody>
      </p:sp>
      <p:sp>
        <p:nvSpPr>
          <p:cNvPr id="136195" name="Header Placeholder 3"/>
          <p:cNvSpPr>
            <a:spLocks noGrp="1"/>
          </p:cNvSpPr>
          <p:nvPr>
            <p:ph type="hdr" sz="quarter"/>
          </p:nvPr>
        </p:nvSpPr>
        <p:spPr>
          <a:noFill/>
        </p:spPr>
        <p:txBody>
          <a:bodyPr/>
          <a:lstStyle/>
          <a:p>
            <a:r>
              <a:rPr lang="ru-RU" smtClean="0"/>
              <a:t>Basics of OHSAS 18001</a:t>
            </a:r>
          </a:p>
        </p:txBody>
      </p:sp>
      <p:sp>
        <p:nvSpPr>
          <p:cNvPr id="136196" name="Footer Placeholder 4"/>
          <p:cNvSpPr>
            <a:spLocks noGrp="1"/>
          </p:cNvSpPr>
          <p:nvPr>
            <p:ph type="ftr" sz="quarter" idx="4"/>
          </p:nvPr>
        </p:nvSpPr>
        <p:spPr>
          <a:noFill/>
        </p:spPr>
        <p:txBody>
          <a:bodyPr/>
          <a:lstStyle/>
          <a:p>
            <a:r>
              <a:rPr lang="ru-RU" smtClean="0"/>
              <a:t>Copyright © 2010 www.18000Store.com </a:t>
            </a:r>
          </a:p>
        </p:txBody>
      </p:sp>
      <p:sp>
        <p:nvSpPr>
          <p:cNvPr id="136197" name="Slide Number Placeholder 5"/>
          <p:cNvSpPr>
            <a:spLocks noGrp="1"/>
          </p:cNvSpPr>
          <p:nvPr>
            <p:ph type="sldNum" sz="quarter" idx="5"/>
          </p:nvPr>
        </p:nvSpPr>
        <p:spPr>
          <a:noFill/>
        </p:spPr>
        <p:txBody>
          <a:bodyPr/>
          <a:lstStyle/>
          <a:p>
            <a:fld id="{24D01425-5991-45F0-BAC6-1E3EEAC82A3F}" type="slidenum">
              <a:rPr lang="ru-RU" smtClean="0"/>
              <a:pPr/>
              <a:t>59</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smtClean="0"/>
          </a:p>
        </p:txBody>
      </p:sp>
      <p:sp>
        <p:nvSpPr>
          <p:cNvPr id="27651" name="Header Placeholder 3"/>
          <p:cNvSpPr>
            <a:spLocks noGrp="1"/>
          </p:cNvSpPr>
          <p:nvPr>
            <p:ph type="hdr" sz="quarter"/>
          </p:nvPr>
        </p:nvSpPr>
        <p:spPr>
          <a:noFill/>
        </p:spPr>
        <p:txBody>
          <a:bodyPr/>
          <a:lstStyle/>
          <a:p>
            <a:r>
              <a:rPr lang="ru-RU" smtClean="0"/>
              <a:t>Basics of OHSAS 18001</a:t>
            </a:r>
          </a:p>
        </p:txBody>
      </p:sp>
      <p:sp>
        <p:nvSpPr>
          <p:cNvPr id="27652" name="Footer Placeholder 4"/>
          <p:cNvSpPr>
            <a:spLocks noGrp="1"/>
          </p:cNvSpPr>
          <p:nvPr>
            <p:ph type="ftr" sz="quarter" idx="4"/>
          </p:nvPr>
        </p:nvSpPr>
        <p:spPr>
          <a:noFill/>
        </p:spPr>
        <p:txBody>
          <a:bodyPr/>
          <a:lstStyle/>
          <a:p>
            <a:r>
              <a:rPr lang="ru-RU" smtClean="0"/>
              <a:t>Copyright © 2010 www.18000Store.com </a:t>
            </a:r>
          </a:p>
        </p:txBody>
      </p:sp>
      <p:sp>
        <p:nvSpPr>
          <p:cNvPr id="27653" name="Slide Number Placeholder 5"/>
          <p:cNvSpPr>
            <a:spLocks noGrp="1"/>
          </p:cNvSpPr>
          <p:nvPr>
            <p:ph type="sldNum" sz="quarter" idx="5"/>
          </p:nvPr>
        </p:nvSpPr>
        <p:spPr>
          <a:noFill/>
        </p:spPr>
        <p:txBody>
          <a:bodyPr/>
          <a:lstStyle/>
          <a:p>
            <a:fld id="{E9CB37C2-1A39-47B7-82EE-1169CA25230A}" type="slidenum">
              <a:rPr lang="ru-RU" smtClean="0"/>
              <a:pPr/>
              <a:t>6</a:t>
            </a:fld>
            <a:endParaRPr lang="ru-R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endParaRPr lang="en-US" smtClean="0"/>
          </a:p>
        </p:txBody>
      </p:sp>
      <p:sp>
        <p:nvSpPr>
          <p:cNvPr id="138243" name="Header Placeholder 3"/>
          <p:cNvSpPr>
            <a:spLocks noGrp="1"/>
          </p:cNvSpPr>
          <p:nvPr>
            <p:ph type="hdr" sz="quarter"/>
          </p:nvPr>
        </p:nvSpPr>
        <p:spPr>
          <a:noFill/>
        </p:spPr>
        <p:txBody>
          <a:bodyPr/>
          <a:lstStyle/>
          <a:p>
            <a:r>
              <a:rPr lang="ru-RU" smtClean="0"/>
              <a:t>Basics of OHSAS 18001</a:t>
            </a:r>
          </a:p>
        </p:txBody>
      </p:sp>
      <p:sp>
        <p:nvSpPr>
          <p:cNvPr id="138244" name="Footer Placeholder 4"/>
          <p:cNvSpPr>
            <a:spLocks noGrp="1"/>
          </p:cNvSpPr>
          <p:nvPr>
            <p:ph type="ftr" sz="quarter" idx="4"/>
          </p:nvPr>
        </p:nvSpPr>
        <p:spPr>
          <a:noFill/>
        </p:spPr>
        <p:txBody>
          <a:bodyPr/>
          <a:lstStyle/>
          <a:p>
            <a:r>
              <a:rPr lang="ru-RU" smtClean="0"/>
              <a:t>Copyright © 2010 www.18000Store.com </a:t>
            </a:r>
          </a:p>
        </p:txBody>
      </p:sp>
      <p:sp>
        <p:nvSpPr>
          <p:cNvPr id="138245" name="Slide Number Placeholder 5"/>
          <p:cNvSpPr>
            <a:spLocks noGrp="1"/>
          </p:cNvSpPr>
          <p:nvPr>
            <p:ph type="sldNum" sz="quarter" idx="5"/>
          </p:nvPr>
        </p:nvSpPr>
        <p:spPr>
          <a:noFill/>
        </p:spPr>
        <p:txBody>
          <a:bodyPr/>
          <a:lstStyle/>
          <a:p>
            <a:fld id="{91E9BC60-5661-4839-ADD1-C0B21335D4A6}" type="slidenum">
              <a:rPr lang="ru-RU" smtClean="0"/>
              <a:pPr/>
              <a:t>60</a:t>
            </a:fld>
            <a:endParaRPr lang="ru-RU"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smtClean="0"/>
          </a:p>
        </p:txBody>
      </p:sp>
      <p:sp>
        <p:nvSpPr>
          <p:cNvPr id="140291" name="Header Placeholder 3"/>
          <p:cNvSpPr>
            <a:spLocks noGrp="1"/>
          </p:cNvSpPr>
          <p:nvPr>
            <p:ph type="hdr" sz="quarter"/>
          </p:nvPr>
        </p:nvSpPr>
        <p:spPr>
          <a:noFill/>
        </p:spPr>
        <p:txBody>
          <a:bodyPr/>
          <a:lstStyle/>
          <a:p>
            <a:r>
              <a:rPr lang="ru-RU" smtClean="0"/>
              <a:t>Basics of OHSAS 18001</a:t>
            </a:r>
          </a:p>
        </p:txBody>
      </p:sp>
      <p:sp>
        <p:nvSpPr>
          <p:cNvPr id="140292" name="Footer Placeholder 4"/>
          <p:cNvSpPr>
            <a:spLocks noGrp="1"/>
          </p:cNvSpPr>
          <p:nvPr>
            <p:ph type="ftr" sz="quarter" idx="4"/>
          </p:nvPr>
        </p:nvSpPr>
        <p:spPr>
          <a:noFill/>
        </p:spPr>
        <p:txBody>
          <a:bodyPr/>
          <a:lstStyle/>
          <a:p>
            <a:r>
              <a:rPr lang="ru-RU" smtClean="0"/>
              <a:t>Copyright © 2010 www.18000Store.com </a:t>
            </a:r>
          </a:p>
        </p:txBody>
      </p:sp>
      <p:sp>
        <p:nvSpPr>
          <p:cNvPr id="140293" name="Slide Number Placeholder 5"/>
          <p:cNvSpPr>
            <a:spLocks noGrp="1"/>
          </p:cNvSpPr>
          <p:nvPr>
            <p:ph type="sldNum" sz="quarter" idx="5"/>
          </p:nvPr>
        </p:nvSpPr>
        <p:spPr>
          <a:noFill/>
        </p:spPr>
        <p:txBody>
          <a:bodyPr/>
          <a:lstStyle/>
          <a:p>
            <a:fld id="{3C798E50-69C9-4B26-B949-9AD07F49D7F6}" type="slidenum">
              <a:rPr lang="ru-RU" smtClean="0"/>
              <a:pPr/>
              <a:t>61</a:t>
            </a:fld>
            <a:endParaRPr lang="ru-R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endParaRPr lang="en-US" smtClean="0"/>
          </a:p>
        </p:txBody>
      </p:sp>
      <p:sp>
        <p:nvSpPr>
          <p:cNvPr id="142339" name="Header Placeholder 3"/>
          <p:cNvSpPr>
            <a:spLocks noGrp="1"/>
          </p:cNvSpPr>
          <p:nvPr>
            <p:ph type="hdr" sz="quarter"/>
          </p:nvPr>
        </p:nvSpPr>
        <p:spPr>
          <a:noFill/>
        </p:spPr>
        <p:txBody>
          <a:bodyPr/>
          <a:lstStyle/>
          <a:p>
            <a:r>
              <a:rPr lang="ru-RU" smtClean="0"/>
              <a:t>Basics of OHSAS 18001</a:t>
            </a:r>
          </a:p>
        </p:txBody>
      </p:sp>
      <p:sp>
        <p:nvSpPr>
          <p:cNvPr id="142340" name="Footer Placeholder 4"/>
          <p:cNvSpPr>
            <a:spLocks noGrp="1"/>
          </p:cNvSpPr>
          <p:nvPr>
            <p:ph type="ftr" sz="quarter" idx="4"/>
          </p:nvPr>
        </p:nvSpPr>
        <p:spPr>
          <a:noFill/>
        </p:spPr>
        <p:txBody>
          <a:bodyPr/>
          <a:lstStyle/>
          <a:p>
            <a:r>
              <a:rPr lang="ru-RU" smtClean="0"/>
              <a:t>Copyright © 2010 www.18000Store.com </a:t>
            </a:r>
          </a:p>
        </p:txBody>
      </p:sp>
      <p:sp>
        <p:nvSpPr>
          <p:cNvPr id="142341" name="Slide Number Placeholder 5"/>
          <p:cNvSpPr>
            <a:spLocks noGrp="1"/>
          </p:cNvSpPr>
          <p:nvPr>
            <p:ph type="sldNum" sz="quarter" idx="5"/>
          </p:nvPr>
        </p:nvSpPr>
        <p:spPr>
          <a:noFill/>
        </p:spPr>
        <p:txBody>
          <a:bodyPr/>
          <a:lstStyle/>
          <a:p>
            <a:fld id="{4B1169BB-1550-4232-8B88-5DCF8CD59DA8}" type="slidenum">
              <a:rPr lang="ru-RU" smtClean="0"/>
              <a:pPr/>
              <a:t>62</a:t>
            </a:fld>
            <a:endParaRPr lang="ru-R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endParaRPr lang="en-US" smtClean="0"/>
          </a:p>
        </p:txBody>
      </p:sp>
      <p:sp>
        <p:nvSpPr>
          <p:cNvPr id="144387" name="Header Placeholder 3"/>
          <p:cNvSpPr>
            <a:spLocks noGrp="1"/>
          </p:cNvSpPr>
          <p:nvPr>
            <p:ph type="hdr" sz="quarter"/>
          </p:nvPr>
        </p:nvSpPr>
        <p:spPr>
          <a:noFill/>
        </p:spPr>
        <p:txBody>
          <a:bodyPr/>
          <a:lstStyle/>
          <a:p>
            <a:r>
              <a:rPr lang="ru-RU" smtClean="0"/>
              <a:t>Basics of OHSAS 18001</a:t>
            </a:r>
          </a:p>
        </p:txBody>
      </p:sp>
      <p:sp>
        <p:nvSpPr>
          <p:cNvPr id="144388" name="Footer Placeholder 4"/>
          <p:cNvSpPr>
            <a:spLocks noGrp="1"/>
          </p:cNvSpPr>
          <p:nvPr>
            <p:ph type="ftr" sz="quarter" idx="4"/>
          </p:nvPr>
        </p:nvSpPr>
        <p:spPr>
          <a:noFill/>
        </p:spPr>
        <p:txBody>
          <a:bodyPr/>
          <a:lstStyle/>
          <a:p>
            <a:r>
              <a:rPr lang="ru-RU" smtClean="0"/>
              <a:t>Copyright © 2010 www.18000Store.com </a:t>
            </a:r>
          </a:p>
        </p:txBody>
      </p:sp>
      <p:sp>
        <p:nvSpPr>
          <p:cNvPr id="144389" name="Slide Number Placeholder 5"/>
          <p:cNvSpPr>
            <a:spLocks noGrp="1"/>
          </p:cNvSpPr>
          <p:nvPr>
            <p:ph type="sldNum" sz="quarter" idx="5"/>
          </p:nvPr>
        </p:nvSpPr>
        <p:spPr>
          <a:noFill/>
        </p:spPr>
        <p:txBody>
          <a:bodyPr/>
          <a:lstStyle/>
          <a:p>
            <a:fld id="{20BEE58E-198B-4060-933C-0F31EADAF539}" type="slidenum">
              <a:rPr lang="ru-RU" smtClean="0"/>
              <a:pPr/>
              <a:t>63</a:t>
            </a:fld>
            <a:endParaRPr lang="ru-RU"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endParaRPr lang="en-US" smtClean="0"/>
          </a:p>
        </p:txBody>
      </p:sp>
      <p:sp>
        <p:nvSpPr>
          <p:cNvPr id="146435" name="Header Placeholder 3"/>
          <p:cNvSpPr>
            <a:spLocks noGrp="1"/>
          </p:cNvSpPr>
          <p:nvPr>
            <p:ph type="hdr" sz="quarter"/>
          </p:nvPr>
        </p:nvSpPr>
        <p:spPr>
          <a:noFill/>
        </p:spPr>
        <p:txBody>
          <a:bodyPr/>
          <a:lstStyle/>
          <a:p>
            <a:r>
              <a:rPr lang="ru-RU" smtClean="0"/>
              <a:t>Basics of OHSAS 18001</a:t>
            </a:r>
          </a:p>
        </p:txBody>
      </p:sp>
      <p:sp>
        <p:nvSpPr>
          <p:cNvPr id="146436" name="Footer Placeholder 4"/>
          <p:cNvSpPr>
            <a:spLocks noGrp="1"/>
          </p:cNvSpPr>
          <p:nvPr>
            <p:ph type="ftr" sz="quarter" idx="4"/>
          </p:nvPr>
        </p:nvSpPr>
        <p:spPr>
          <a:noFill/>
        </p:spPr>
        <p:txBody>
          <a:bodyPr/>
          <a:lstStyle/>
          <a:p>
            <a:r>
              <a:rPr lang="ru-RU" smtClean="0"/>
              <a:t>Copyright © 2010 www.18000Store.com </a:t>
            </a:r>
          </a:p>
        </p:txBody>
      </p:sp>
      <p:sp>
        <p:nvSpPr>
          <p:cNvPr id="146437" name="Slide Number Placeholder 5"/>
          <p:cNvSpPr>
            <a:spLocks noGrp="1"/>
          </p:cNvSpPr>
          <p:nvPr>
            <p:ph type="sldNum" sz="quarter" idx="5"/>
          </p:nvPr>
        </p:nvSpPr>
        <p:spPr>
          <a:noFill/>
        </p:spPr>
        <p:txBody>
          <a:bodyPr/>
          <a:lstStyle/>
          <a:p>
            <a:fld id="{1B84AC25-6A12-48B4-95E7-3E9513EF8EB8}" type="slidenum">
              <a:rPr lang="ru-RU" smtClean="0"/>
              <a:pPr/>
              <a:t>64</a:t>
            </a:fld>
            <a:endParaRPr lang="ru-RU"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endParaRPr lang="en-US" smtClean="0"/>
          </a:p>
        </p:txBody>
      </p:sp>
      <p:sp>
        <p:nvSpPr>
          <p:cNvPr id="148483" name="Header Placeholder 3"/>
          <p:cNvSpPr>
            <a:spLocks noGrp="1"/>
          </p:cNvSpPr>
          <p:nvPr>
            <p:ph type="hdr" sz="quarter"/>
          </p:nvPr>
        </p:nvSpPr>
        <p:spPr>
          <a:noFill/>
        </p:spPr>
        <p:txBody>
          <a:bodyPr/>
          <a:lstStyle/>
          <a:p>
            <a:r>
              <a:rPr lang="ru-RU" smtClean="0"/>
              <a:t>Basics of OHSAS 18001</a:t>
            </a:r>
          </a:p>
        </p:txBody>
      </p:sp>
      <p:sp>
        <p:nvSpPr>
          <p:cNvPr id="148484" name="Footer Placeholder 4"/>
          <p:cNvSpPr>
            <a:spLocks noGrp="1"/>
          </p:cNvSpPr>
          <p:nvPr>
            <p:ph type="ftr" sz="quarter" idx="4"/>
          </p:nvPr>
        </p:nvSpPr>
        <p:spPr>
          <a:noFill/>
        </p:spPr>
        <p:txBody>
          <a:bodyPr/>
          <a:lstStyle/>
          <a:p>
            <a:r>
              <a:rPr lang="ru-RU" smtClean="0"/>
              <a:t>Copyright © 2010 www.18000Store.com </a:t>
            </a:r>
          </a:p>
        </p:txBody>
      </p:sp>
      <p:sp>
        <p:nvSpPr>
          <p:cNvPr id="148485" name="Slide Number Placeholder 5"/>
          <p:cNvSpPr>
            <a:spLocks noGrp="1"/>
          </p:cNvSpPr>
          <p:nvPr>
            <p:ph type="sldNum" sz="quarter" idx="5"/>
          </p:nvPr>
        </p:nvSpPr>
        <p:spPr>
          <a:noFill/>
        </p:spPr>
        <p:txBody>
          <a:bodyPr/>
          <a:lstStyle/>
          <a:p>
            <a:fld id="{8B1517B5-171F-4C39-822A-D6E29D5C06BC}" type="slidenum">
              <a:rPr lang="ru-RU" smtClean="0"/>
              <a:pPr/>
              <a:t>65</a:t>
            </a:fld>
            <a:endParaRPr lang="ru-RU"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endParaRPr lang="en-US" smtClean="0"/>
          </a:p>
        </p:txBody>
      </p:sp>
      <p:sp>
        <p:nvSpPr>
          <p:cNvPr id="150531" name="Header Placeholder 3"/>
          <p:cNvSpPr>
            <a:spLocks noGrp="1"/>
          </p:cNvSpPr>
          <p:nvPr>
            <p:ph type="hdr" sz="quarter"/>
          </p:nvPr>
        </p:nvSpPr>
        <p:spPr>
          <a:noFill/>
        </p:spPr>
        <p:txBody>
          <a:bodyPr/>
          <a:lstStyle/>
          <a:p>
            <a:r>
              <a:rPr lang="ru-RU" smtClean="0"/>
              <a:t>Basics of OHSAS 18001</a:t>
            </a:r>
          </a:p>
        </p:txBody>
      </p:sp>
      <p:sp>
        <p:nvSpPr>
          <p:cNvPr id="150532" name="Footer Placeholder 4"/>
          <p:cNvSpPr>
            <a:spLocks noGrp="1"/>
          </p:cNvSpPr>
          <p:nvPr>
            <p:ph type="ftr" sz="quarter" idx="4"/>
          </p:nvPr>
        </p:nvSpPr>
        <p:spPr>
          <a:noFill/>
        </p:spPr>
        <p:txBody>
          <a:bodyPr/>
          <a:lstStyle/>
          <a:p>
            <a:r>
              <a:rPr lang="ru-RU" smtClean="0"/>
              <a:t>Copyright © 2010 www.18000Store.com </a:t>
            </a:r>
          </a:p>
        </p:txBody>
      </p:sp>
      <p:sp>
        <p:nvSpPr>
          <p:cNvPr id="150533" name="Slide Number Placeholder 5"/>
          <p:cNvSpPr>
            <a:spLocks noGrp="1"/>
          </p:cNvSpPr>
          <p:nvPr>
            <p:ph type="sldNum" sz="quarter" idx="5"/>
          </p:nvPr>
        </p:nvSpPr>
        <p:spPr>
          <a:noFill/>
        </p:spPr>
        <p:txBody>
          <a:bodyPr/>
          <a:lstStyle/>
          <a:p>
            <a:fld id="{3263320F-AA09-438E-B728-4167B9303727}" type="slidenum">
              <a:rPr lang="ru-RU" smtClean="0"/>
              <a:pPr/>
              <a:t>66</a:t>
            </a:fld>
            <a:endParaRPr lang="ru-RU"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endParaRPr lang="en-US" smtClean="0"/>
          </a:p>
        </p:txBody>
      </p:sp>
      <p:sp>
        <p:nvSpPr>
          <p:cNvPr id="152579" name="Header Placeholder 3"/>
          <p:cNvSpPr>
            <a:spLocks noGrp="1"/>
          </p:cNvSpPr>
          <p:nvPr>
            <p:ph type="hdr" sz="quarter"/>
          </p:nvPr>
        </p:nvSpPr>
        <p:spPr>
          <a:noFill/>
        </p:spPr>
        <p:txBody>
          <a:bodyPr/>
          <a:lstStyle/>
          <a:p>
            <a:r>
              <a:rPr lang="ru-RU" smtClean="0"/>
              <a:t>Basics of OHSAS 18001</a:t>
            </a:r>
          </a:p>
        </p:txBody>
      </p:sp>
      <p:sp>
        <p:nvSpPr>
          <p:cNvPr id="152580" name="Footer Placeholder 4"/>
          <p:cNvSpPr>
            <a:spLocks noGrp="1"/>
          </p:cNvSpPr>
          <p:nvPr>
            <p:ph type="ftr" sz="quarter" idx="4"/>
          </p:nvPr>
        </p:nvSpPr>
        <p:spPr>
          <a:noFill/>
        </p:spPr>
        <p:txBody>
          <a:bodyPr/>
          <a:lstStyle/>
          <a:p>
            <a:r>
              <a:rPr lang="ru-RU" smtClean="0"/>
              <a:t>Copyright © 2010 www.18000Store.com </a:t>
            </a:r>
          </a:p>
        </p:txBody>
      </p:sp>
      <p:sp>
        <p:nvSpPr>
          <p:cNvPr id="152581" name="Slide Number Placeholder 5"/>
          <p:cNvSpPr>
            <a:spLocks noGrp="1"/>
          </p:cNvSpPr>
          <p:nvPr>
            <p:ph type="sldNum" sz="quarter" idx="5"/>
          </p:nvPr>
        </p:nvSpPr>
        <p:spPr>
          <a:noFill/>
        </p:spPr>
        <p:txBody>
          <a:bodyPr/>
          <a:lstStyle/>
          <a:p>
            <a:fld id="{3D69E7EE-919B-4213-9AF3-C535F3199E85}" type="slidenum">
              <a:rPr lang="ru-RU" smtClean="0"/>
              <a:pPr/>
              <a:t>67</a:t>
            </a:fld>
            <a:endParaRPr lang="ru-RU"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endParaRPr lang="en-US" smtClean="0"/>
          </a:p>
        </p:txBody>
      </p:sp>
      <p:sp>
        <p:nvSpPr>
          <p:cNvPr id="154627" name="Header Placeholder 3"/>
          <p:cNvSpPr>
            <a:spLocks noGrp="1"/>
          </p:cNvSpPr>
          <p:nvPr>
            <p:ph type="hdr" sz="quarter"/>
          </p:nvPr>
        </p:nvSpPr>
        <p:spPr>
          <a:noFill/>
        </p:spPr>
        <p:txBody>
          <a:bodyPr/>
          <a:lstStyle/>
          <a:p>
            <a:r>
              <a:rPr lang="ru-RU" smtClean="0"/>
              <a:t>Basics of OHSAS 18001</a:t>
            </a:r>
          </a:p>
        </p:txBody>
      </p:sp>
      <p:sp>
        <p:nvSpPr>
          <p:cNvPr id="154628" name="Footer Placeholder 4"/>
          <p:cNvSpPr>
            <a:spLocks noGrp="1"/>
          </p:cNvSpPr>
          <p:nvPr>
            <p:ph type="ftr" sz="quarter" idx="4"/>
          </p:nvPr>
        </p:nvSpPr>
        <p:spPr>
          <a:noFill/>
        </p:spPr>
        <p:txBody>
          <a:bodyPr/>
          <a:lstStyle/>
          <a:p>
            <a:r>
              <a:rPr lang="ru-RU" smtClean="0"/>
              <a:t>Copyright © 2010 www.18000Store.com </a:t>
            </a:r>
          </a:p>
        </p:txBody>
      </p:sp>
      <p:sp>
        <p:nvSpPr>
          <p:cNvPr id="154629" name="Slide Number Placeholder 5"/>
          <p:cNvSpPr>
            <a:spLocks noGrp="1"/>
          </p:cNvSpPr>
          <p:nvPr>
            <p:ph type="sldNum" sz="quarter" idx="5"/>
          </p:nvPr>
        </p:nvSpPr>
        <p:spPr>
          <a:noFill/>
        </p:spPr>
        <p:txBody>
          <a:bodyPr/>
          <a:lstStyle/>
          <a:p>
            <a:fld id="{EABC86B9-3599-409C-9FE5-1595C381E58D}" type="slidenum">
              <a:rPr lang="ru-RU" smtClean="0"/>
              <a:pPr/>
              <a:t>68</a:t>
            </a:fld>
            <a:endParaRPr lang="ru-RU"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endParaRPr lang="en-US" smtClean="0"/>
          </a:p>
        </p:txBody>
      </p:sp>
      <p:sp>
        <p:nvSpPr>
          <p:cNvPr id="156675" name="Header Placeholder 3"/>
          <p:cNvSpPr>
            <a:spLocks noGrp="1"/>
          </p:cNvSpPr>
          <p:nvPr>
            <p:ph type="hdr" sz="quarter"/>
          </p:nvPr>
        </p:nvSpPr>
        <p:spPr>
          <a:noFill/>
        </p:spPr>
        <p:txBody>
          <a:bodyPr/>
          <a:lstStyle/>
          <a:p>
            <a:r>
              <a:rPr lang="ru-RU" smtClean="0"/>
              <a:t>Basics of OHSAS 18001</a:t>
            </a:r>
          </a:p>
        </p:txBody>
      </p:sp>
      <p:sp>
        <p:nvSpPr>
          <p:cNvPr id="156676" name="Footer Placeholder 4"/>
          <p:cNvSpPr>
            <a:spLocks noGrp="1"/>
          </p:cNvSpPr>
          <p:nvPr>
            <p:ph type="ftr" sz="quarter" idx="4"/>
          </p:nvPr>
        </p:nvSpPr>
        <p:spPr>
          <a:noFill/>
        </p:spPr>
        <p:txBody>
          <a:bodyPr/>
          <a:lstStyle/>
          <a:p>
            <a:r>
              <a:rPr lang="ru-RU" smtClean="0"/>
              <a:t>Copyright © 2010 www.18000Store.com </a:t>
            </a:r>
          </a:p>
        </p:txBody>
      </p:sp>
      <p:sp>
        <p:nvSpPr>
          <p:cNvPr id="156677" name="Slide Number Placeholder 5"/>
          <p:cNvSpPr>
            <a:spLocks noGrp="1"/>
          </p:cNvSpPr>
          <p:nvPr>
            <p:ph type="sldNum" sz="quarter" idx="5"/>
          </p:nvPr>
        </p:nvSpPr>
        <p:spPr>
          <a:noFill/>
        </p:spPr>
        <p:txBody>
          <a:bodyPr/>
          <a:lstStyle/>
          <a:p>
            <a:fld id="{2C469CA0-702B-401D-8E76-3517F5E45108}" type="slidenum">
              <a:rPr lang="ru-RU" smtClean="0"/>
              <a:pPr/>
              <a:t>69</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smtClean="0"/>
          </a:p>
        </p:txBody>
      </p:sp>
      <p:sp>
        <p:nvSpPr>
          <p:cNvPr id="29699" name="Header Placeholder 3"/>
          <p:cNvSpPr>
            <a:spLocks noGrp="1"/>
          </p:cNvSpPr>
          <p:nvPr>
            <p:ph type="hdr" sz="quarter"/>
          </p:nvPr>
        </p:nvSpPr>
        <p:spPr>
          <a:noFill/>
        </p:spPr>
        <p:txBody>
          <a:bodyPr/>
          <a:lstStyle/>
          <a:p>
            <a:r>
              <a:rPr lang="ru-RU" smtClean="0"/>
              <a:t>Basics of OHSAS 18001</a:t>
            </a:r>
          </a:p>
        </p:txBody>
      </p:sp>
      <p:sp>
        <p:nvSpPr>
          <p:cNvPr id="29700" name="Footer Placeholder 4"/>
          <p:cNvSpPr>
            <a:spLocks noGrp="1"/>
          </p:cNvSpPr>
          <p:nvPr>
            <p:ph type="ftr" sz="quarter" idx="4"/>
          </p:nvPr>
        </p:nvSpPr>
        <p:spPr>
          <a:noFill/>
        </p:spPr>
        <p:txBody>
          <a:bodyPr/>
          <a:lstStyle/>
          <a:p>
            <a:r>
              <a:rPr lang="ru-RU" smtClean="0"/>
              <a:t>Copyright © 2010 www.18000Store.com </a:t>
            </a:r>
          </a:p>
        </p:txBody>
      </p:sp>
      <p:sp>
        <p:nvSpPr>
          <p:cNvPr id="29701" name="Slide Number Placeholder 5"/>
          <p:cNvSpPr>
            <a:spLocks noGrp="1"/>
          </p:cNvSpPr>
          <p:nvPr>
            <p:ph type="sldNum" sz="quarter" idx="5"/>
          </p:nvPr>
        </p:nvSpPr>
        <p:spPr>
          <a:noFill/>
        </p:spPr>
        <p:txBody>
          <a:bodyPr/>
          <a:lstStyle/>
          <a:p>
            <a:fld id="{C5D94479-3555-400B-94DD-F86E382B68DE}" type="slidenum">
              <a:rPr lang="ru-RU" smtClean="0"/>
              <a:pPr/>
              <a:t>7</a:t>
            </a:fld>
            <a:endParaRPr lang="ru-RU"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endParaRPr lang="en-US" smtClean="0"/>
          </a:p>
        </p:txBody>
      </p:sp>
      <p:sp>
        <p:nvSpPr>
          <p:cNvPr id="158723" name="Header Placeholder 3"/>
          <p:cNvSpPr>
            <a:spLocks noGrp="1"/>
          </p:cNvSpPr>
          <p:nvPr>
            <p:ph type="hdr" sz="quarter"/>
          </p:nvPr>
        </p:nvSpPr>
        <p:spPr>
          <a:noFill/>
        </p:spPr>
        <p:txBody>
          <a:bodyPr/>
          <a:lstStyle/>
          <a:p>
            <a:r>
              <a:rPr lang="ru-RU" smtClean="0"/>
              <a:t>Basics of OHSAS 18001</a:t>
            </a:r>
          </a:p>
        </p:txBody>
      </p:sp>
      <p:sp>
        <p:nvSpPr>
          <p:cNvPr id="158724" name="Footer Placeholder 4"/>
          <p:cNvSpPr>
            <a:spLocks noGrp="1"/>
          </p:cNvSpPr>
          <p:nvPr>
            <p:ph type="ftr" sz="quarter" idx="4"/>
          </p:nvPr>
        </p:nvSpPr>
        <p:spPr>
          <a:noFill/>
        </p:spPr>
        <p:txBody>
          <a:bodyPr/>
          <a:lstStyle/>
          <a:p>
            <a:r>
              <a:rPr lang="ru-RU" smtClean="0"/>
              <a:t>Copyright © 2010 www.18000Store.com </a:t>
            </a:r>
          </a:p>
        </p:txBody>
      </p:sp>
      <p:sp>
        <p:nvSpPr>
          <p:cNvPr id="158725" name="Slide Number Placeholder 5"/>
          <p:cNvSpPr>
            <a:spLocks noGrp="1"/>
          </p:cNvSpPr>
          <p:nvPr>
            <p:ph type="sldNum" sz="quarter" idx="5"/>
          </p:nvPr>
        </p:nvSpPr>
        <p:spPr>
          <a:noFill/>
        </p:spPr>
        <p:txBody>
          <a:bodyPr/>
          <a:lstStyle/>
          <a:p>
            <a:fld id="{8F340435-7F61-49D7-BF28-9DA011CDDC38}" type="slidenum">
              <a:rPr lang="ru-RU" smtClean="0"/>
              <a:pPr/>
              <a:t>70</a:t>
            </a:fld>
            <a:endParaRPr lang="ru-RU"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a:ln/>
        </p:spPr>
      </p:sp>
      <p:sp>
        <p:nvSpPr>
          <p:cNvPr id="160770" name="Notes Placeholder 2"/>
          <p:cNvSpPr>
            <a:spLocks noGrp="1"/>
          </p:cNvSpPr>
          <p:nvPr>
            <p:ph type="body" idx="1"/>
          </p:nvPr>
        </p:nvSpPr>
        <p:spPr>
          <a:noFill/>
          <a:ln/>
        </p:spPr>
        <p:txBody>
          <a:bodyPr/>
          <a:lstStyle/>
          <a:p>
            <a:endParaRPr lang="en-US" smtClean="0"/>
          </a:p>
        </p:txBody>
      </p:sp>
      <p:sp>
        <p:nvSpPr>
          <p:cNvPr id="160771" name="Header Placeholder 3"/>
          <p:cNvSpPr>
            <a:spLocks noGrp="1"/>
          </p:cNvSpPr>
          <p:nvPr>
            <p:ph type="hdr" sz="quarter"/>
          </p:nvPr>
        </p:nvSpPr>
        <p:spPr>
          <a:noFill/>
        </p:spPr>
        <p:txBody>
          <a:bodyPr/>
          <a:lstStyle/>
          <a:p>
            <a:r>
              <a:rPr lang="ru-RU" smtClean="0"/>
              <a:t>Basics of OHSAS 18001</a:t>
            </a:r>
          </a:p>
        </p:txBody>
      </p:sp>
      <p:sp>
        <p:nvSpPr>
          <p:cNvPr id="160772" name="Footer Placeholder 4"/>
          <p:cNvSpPr>
            <a:spLocks noGrp="1"/>
          </p:cNvSpPr>
          <p:nvPr>
            <p:ph type="ftr" sz="quarter" idx="4"/>
          </p:nvPr>
        </p:nvSpPr>
        <p:spPr>
          <a:noFill/>
        </p:spPr>
        <p:txBody>
          <a:bodyPr/>
          <a:lstStyle/>
          <a:p>
            <a:r>
              <a:rPr lang="ru-RU" smtClean="0"/>
              <a:t>Copyright © 2010 www.18000Store.com </a:t>
            </a:r>
          </a:p>
        </p:txBody>
      </p:sp>
      <p:sp>
        <p:nvSpPr>
          <p:cNvPr id="160773" name="Slide Number Placeholder 5"/>
          <p:cNvSpPr>
            <a:spLocks noGrp="1"/>
          </p:cNvSpPr>
          <p:nvPr>
            <p:ph type="sldNum" sz="quarter" idx="5"/>
          </p:nvPr>
        </p:nvSpPr>
        <p:spPr>
          <a:noFill/>
        </p:spPr>
        <p:txBody>
          <a:bodyPr/>
          <a:lstStyle/>
          <a:p>
            <a:fld id="{205B1D77-E292-4BD5-A020-ADEB30CDAB15}" type="slidenum">
              <a:rPr lang="ru-RU" smtClean="0"/>
              <a:pPr/>
              <a:t>71</a:t>
            </a:fld>
            <a:endParaRPr lang="ru-RU"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p:spPr>
        <p:txBody>
          <a:bodyPr/>
          <a:lstStyle/>
          <a:p>
            <a:endParaRPr lang="en-US" smtClean="0"/>
          </a:p>
        </p:txBody>
      </p:sp>
      <p:sp>
        <p:nvSpPr>
          <p:cNvPr id="162819" name="Header Placeholder 3"/>
          <p:cNvSpPr>
            <a:spLocks noGrp="1"/>
          </p:cNvSpPr>
          <p:nvPr>
            <p:ph type="hdr" sz="quarter"/>
          </p:nvPr>
        </p:nvSpPr>
        <p:spPr>
          <a:noFill/>
        </p:spPr>
        <p:txBody>
          <a:bodyPr/>
          <a:lstStyle/>
          <a:p>
            <a:r>
              <a:rPr lang="ru-RU" smtClean="0"/>
              <a:t>Basics of OHSAS 18001</a:t>
            </a:r>
          </a:p>
        </p:txBody>
      </p:sp>
      <p:sp>
        <p:nvSpPr>
          <p:cNvPr id="162820" name="Footer Placeholder 4"/>
          <p:cNvSpPr>
            <a:spLocks noGrp="1"/>
          </p:cNvSpPr>
          <p:nvPr>
            <p:ph type="ftr" sz="quarter" idx="4"/>
          </p:nvPr>
        </p:nvSpPr>
        <p:spPr>
          <a:noFill/>
        </p:spPr>
        <p:txBody>
          <a:bodyPr/>
          <a:lstStyle/>
          <a:p>
            <a:r>
              <a:rPr lang="ru-RU" smtClean="0"/>
              <a:t>Copyright © 2010 www.18000Store.com </a:t>
            </a:r>
          </a:p>
        </p:txBody>
      </p:sp>
      <p:sp>
        <p:nvSpPr>
          <p:cNvPr id="162821" name="Slide Number Placeholder 5"/>
          <p:cNvSpPr>
            <a:spLocks noGrp="1"/>
          </p:cNvSpPr>
          <p:nvPr>
            <p:ph type="sldNum" sz="quarter" idx="5"/>
          </p:nvPr>
        </p:nvSpPr>
        <p:spPr>
          <a:noFill/>
        </p:spPr>
        <p:txBody>
          <a:bodyPr/>
          <a:lstStyle/>
          <a:p>
            <a:fld id="{44A94FD6-4B45-42DA-B972-1480307FE989}" type="slidenum">
              <a:rPr lang="ru-RU" smtClean="0"/>
              <a:pPr/>
              <a:t>72</a:t>
            </a:fld>
            <a:endParaRPr lang="ru-RU"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a:ln/>
        </p:spPr>
      </p:sp>
      <p:sp>
        <p:nvSpPr>
          <p:cNvPr id="164866" name="Notes Placeholder 2"/>
          <p:cNvSpPr>
            <a:spLocks noGrp="1"/>
          </p:cNvSpPr>
          <p:nvPr>
            <p:ph type="body" idx="1"/>
          </p:nvPr>
        </p:nvSpPr>
        <p:spPr>
          <a:noFill/>
          <a:ln/>
        </p:spPr>
        <p:txBody>
          <a:bodyPr/>
          <a:lstStyle/>
          <a:p>
            <a:endParaRPr lang="en-US" smtClean="0"/>
          </a:p>
        </p:txBody>
      </p:sp>
      <p:sp>
        <p:nvSpPr>
          <p:cNvPr id="164867" name="Header Placeholder 3"/>
          <p:cNvSpPr>
            <a:spLocks noGrp="1"/>
          </p:cNvSpPr>
          <p:nvPr>
            <p:ph type="hdr" sz="quarter"/>
          </p:nvPr>
        </p:nvSpPr>
        <p:spPr>
          <a:noFill/>
        </p:spPr>
        <p:txBody>
          <a:bodyPr/>
          <a:lstStyle/>
          <a:p>
            <a:r>
              <a:rPr lang="ru-RU" smtClean="0"/>
              <a:t>Basics of OHSAS 18001</a:t>
            </a:r>
          </a:p>
        </p:txBody>
      </p:sp>
      <p:sp>
        <p:nvSpPr>
          <p:cNvPr id="164868" name="Footer Placeholder 4"/>
          <p:cNvSpPr>
            <a:spLocks noGrp="1"/>
          </p:cNvSpPr>
          <p:nvPr>
            <p:ph type="ftr" sz="quarter" idx="4"/>
          </p:nvPr>
        </p:nvSpPr>
        <p:spPr>
          <a:noFill/>
        </p:spPr>
        <p:txBody>
          <a:bodyPr/>
          <a:lstStyle/>
          <a:p>
            <a:r>
              <a:rPr lang="ru-RU" smtClean="0"/>
              <a:t>Copyright © 2010 www.18000Store.com </a:t>
            </a:r>
          </a:p>
        </p:txBody>
      </p:sp>
      <p:sp>
        <p:nvSpPr>
          <p:cNvPr id="164869" name="Slide Number Placeholder 5"/>
          <p:cNvSpPr>
            <a:spLocks noGrp="1"/>
          </p:cNvSpPr>
          <p:nvPr>
            <p:ph type="sldNum" sz="quarter" idx="5"/>
          </p:nvPr>
        </p:nvSpPr>
        <p:spPr>
          <a:noFill/>
        </p:spPr>
        <p:txBody>
          <a:bodyPr/>
          <a:lstStyle/>
          <a:p>
            <a:fld id="{EC6DEB4F-0666-4D6C-BC2F-498BCDF27FB1}" type="slidenum">
              <a:rPr lang="ru-RU" smtClean="0"/>
              <a:pPr/>
              <a:t>73</a:t>
            </a:fld>
            <a:endParaRPr lang="ru-RU"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a:ln/>
        </p:spPr>
      </p:sp>
      <p:sp>
        <p:nvSpPr>
          <p:cNvPr id="166914" name="Notes Placeholder 2"/>
          <p:cNvSpPr>
            <a:spLocks noGrp="1"/>
          </p:cNvSpPr>
          <p:nvPr>
            <p:ph type="body" idx="1"/>
          </p:nvPr>
        </p:nvSpPr>
        <p:spPr>
          <a:noFill/>
          <a:ln/>
        </p:spPr>
        <p:txBody>
          <a:bodyPr/>
          <a:lstStyle/>
          <a:p>
            <a:endParaRPr lang="en-US" smtClean="0"/>
          </a:p>
        </p:txBody>
      </p:sp>
      <p:sp>
        <p:nvSpPr>
          <p:cNvPr id="166915" name="Header Placeholder 3"/>
          <p:cNvSpPr>
            <a:spLocks noGrp="1"/>
          </p:cNvSpPr>
          <p:nvPr>
            <p:ph type="hdr" sz="quarter"/>
          </p:nvPr>
        </p:nvSpPr>
        <p:spPr>
          <a:noFill/>
        </p:spPr>
        <p:txBody>
          <a:bodyPr/>
          <a:lstStyle/>
          <a:p>
            <a:r>
              <a:rPr lang="ru-RU" smtClean="0"/>
              <a:t>Basics of OHSAS 18001</a:t>
            </a:r>
          </a:p>
        </p:txBody>
      </p:sp>
      <p:sp>
        <p:nvSpPr>
          <p:cNvPr id="166916" name="Footer Placeholder 4"/>
          <p:cNvSpPr>
            <a:spLocks noGrp="1"/>
          </p:cNvSpPr>
          <p:nvPr>
            <p:ph type="ftr" sz="quarter" idx="4"/>
          </p:nvPr>
        </p:nvSpPr>
        <p:spPr>
          <a:noFill/>
        </p:spPr>
        <p:txBody>
          <a:bodyPr/>
          <a:lstStyle/>
          <a:p>
            <a:r>
              <a:rPr lang="ru-RU" smtClean="0"/>
              <a:t>Copyright © 2010 www.18000Store.com </a:t>
            </a:r>
          </a:p>
        </p:txBody>
      </p:sp>
      <p:sp>
        <p:nvSpPr>
          <p:cNvPr id="166917" name="Slide Number Placeholder 5"/>
          <p:cNvSpPr>
            <a:spLocks noGrp="1"/>
          </p:cNvSpPr>
          <p:nvPr>
            <p:ph type="sldNum" sz="quarter" idx="5"/>
          </p:nvPr>
        </p:nvSpPr>
        <p:spPr>
          <a:noFill/>
        </p:spPr>
        <p:txBody>
          <a:bodyPr/>
          <a:lstStyle/>
          <a:p>
            <a:fld id="{BBF8E99A-539A-4E1D-AE28-18B8074BC501}" type="slidenum">
              <a:rPr lang="ru-RU" smtClean="0"/>
              <a:pPr/>
              <a:t>74</a:t>
            </a:fld>
            <a:endParaRPr lang="ru-RU"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p:spPr>
        <p:txBody>
          <a:bodyPr/>
          <a:lstStyle/>
          <a:p>
            <a:endParaRPr lang="en-US" smtClean="0"/>
          </a:p>
        </p:txBody>
      </p:sp>
      <p:sp>
        <p:nvSpPr>
          <p:cNvPr id="168963" name="Header Placeholder 3"/>
          <p:cNvSpPr>
            <a:spLocks noGrp="1"/>
          </p:cNvSpPr>
          <p:nvPr>
            <p:ph type="hdr" sz="quarter"/>
          </p:nvPr>
        </p:nvSpPr>
        <p:spPr>
          <a:noFill/>
        </p:spPr>
        <p:txBody>
          <a:bodyPr/>
          <a:lstStyle/>
          <a:p>
            <a:r>
              <a:rPr lang="ru-RU" smtClean="0"/>
              <a:t>Basics of OHSAS 18001</a:t>
            </a:r>
          </a:p>
        </p:txBody>
      </p:sp>
      <p:sp>
        <p:nvSpPr>
          <p:cNvPr id="168964" name="Footer Placeholder 4"/>
          <p:cNvSpPr>
            <a:spLocks noGrp="1"/>
          </p:cNvSpPr>
          <p:nvPr>
            <p:ph type="ftr" sz="quarter" idx="4"/>
          </p:nvPr>
        </p:nvSpPr>
        <p:spPr>
          <a:noFill/>
        </p:spPr>
        <p:txBody>
          <a:bodyPr/>
          <a:lstStyle/>
          <a:p>
            <a:r>
              <a:rPr lang="ru-RU" smtClean="0"/>
              <a:t>Copyright © 2010 www.18000Store.com </a:t>
            </a:r>
          </a:p>
        </p:txBody>
      </p:sp>
      <p:sp>
        <p:nvSpPr>
          <p:cNvPr id="168965" name="Slide Number Placeholder 5"/>
          <p:cNvSpPr>
            <a:spLocks noGrp="1"/>
          </p:cNvSpPr>
          <p:nvPr>
            <p:ph type="sldNum" sz="quarter" idx="5"/>
          </p:nvPr>
        </p:nvSpPr>
        <p:spPr>
          <a:noFill/>
        </p:spPr>
        <p:txBody>
          <a:bodyPr/>
          <a:lstStyle/>
          <a:p>
            <a:fld id="{60326B09-515A-49F9-A62F-1AF32FE4D96F}" type="slidenum">
              <a:rPr lang="ru-RU" smtClean="0"/>
              <a:pPr/>
              <a:t>75</a:t>
            </a:fld>
            <a:endParaRPr lang="ru-RU"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endParaRPr lang="en-US" smtClean="0"/>
          </a:p>
        </p:txBody>
      </p:sp>
      <p:sp>
        <p:nvSpPr>
          <p:cNvPr id="171011" name="Header Placeholder 3"/>
          <p:cNvSpPr>
            <a:spLocks noGrp="1"/>
          </p:cNvSpPr>
          <p:nvPr>
            <p:ph type="hdr" sz="quarter"/>
          </p:nvPr>
        </p:nvSpPr>
        <p:spPr>
          <a:noFill/>
        </p:spPr>
        <p:txBody>
          <a:bodyPr/>
          <a:lstStyle/>
          <a:p>
            <a:r>
              <a:rPr lang="ru-RU" smtClean="0"/>
              <a:t>Basics of OHSAS 18001</a:t>
            </a:r>
          </a:p>
        </p:txBody>
      </p:sp>
      <p:sp>
        <p:nvSpPr>
          <p:cNvPr id="171012" name="Footer Placeholder 4"/>
          <p:cNvSpPr>
            <a:spLocks noGrp="1"/>
          </p:cNvSpPr>
          <p:nvPr>
            <p:ph type="ftr" sz="quarter" idx="4"/>
          </p:nvPr>
        </p:nvSpPr>
        <p:spPr>
          <a:noFill/>
        </p:spPr>
        <p:txBody>
          <a:bodyPr/>
          <a:lstStyle/>
          <a:p>
            <a:r>
              <a:rPr lang="ru-RU" smtClean="0"/>
              <a:t>Copyright © 2010 www.18000Store.com </a:t>
            </a:r>
          </a:p>
        </p:txBody>
      </p:sp>
      <p:sp>
        <p:nvSpPr>
          <p:cNvPr id="171013" name="Slide Number Placeholder 5"/>
          <p:cNvSpPr>
            <a:spLocks noGrp="1"/>
          </p:cNvSpPr>
          <p:nvPr>
            <p:ph type="sldNum" sz="quarter" idx="5"/>
          </p:nvPr>
        </p:nvSpPr>
        <p:spPr>
          <a:noFill/>
        </p:spPr>
        <p:txBody>
          <a:bodyPr/>
          <a:lstStyle/>
          <a:p>
            <a:fld id="{D585F670-0A19-4288-A38B-DC760C22E7F7}" type="slidenum">
              <a:rPr lang="ru-RU" smtClean="0"/>
              <a:pPr/>
              <a:t>76</a:t>
            </a:fld>
            <a:endParaRPr lang="ru-RU"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p:spPr>
        <p:txBody>
          <a:bodyPr/>
          <a:lstStyle/>
          <a:p>
            <a:endParaRPr lang="en-US" smtClean="0"/>
          </a:p>
        </p:txBody>
      </p:sp>
      <p:sp>
        <p:nvSpPr>
          <p:cNvPr id="173059" name="Header Placeholder 3"/>
          <p:cNvSpPr>
            <a:spLocks noGrp="1"/>
          </p:cNvSpPr>
          <p:nvPr>
            <p:ph type="hdr" sz="quarter"/>
          </p:nvPr>
        </p:nvSpPr>
        <p:spPr>
          <a:noFill/>
        </p:spPr>
        <p:txBody>
          <a:bodyPr/>
          <a:lstStyle/>
          <a:p>
            <a:r>
              <a:rPr lang="ru-RU" smtClean="0"/>
              <a:t>Basics of OHSAS 18001</a:t>
            </a:r>
          </a:p>
        </p:txBody>
      </p:sp>
      <p:sp>
        <p:nvSpPr>
          <p:cNvPr id="173060" name="Footer Placeholder 4"/>
          <p:cNvSpPr>
            <a:spLocks noGrp="1"/>
          </p:cNvSpPr>
          <p:nvPr>
            <p:ph type="ftr" sz="quarter" idx="4"/>
          </p:nvPr>
        </p:nvSpPr>
        <p:spPr>
          <a:noFill/>
        </p:spPr>
        <p:txBody>
          <a:bodyPr/>
          <a:lstStyle/>
          <a:p>
            <a:r>
              <a:rPr lang="ru-RU" smtClean="0"/>
              <a:t>Copyright © 2010 www.18000Store.com </a:t>
            </a:r>
          </a:p>
        </p:txBody>
      </p:sp>
      <p:sp>
        <p:nvSpPr>
          <p:cNvPr id="173061" name="Slide Number Placeholder 5"/>
          <p:cNvSpPr>
            <a:spLocks noGrp="1"/>
          </p:cNvSpPr>
          <p:nvPr>
            <p:ph type="sldNum" sz="quarter" idx="5"/>
          </p:nvPr>
        </p:nvSpPr>
        <p:spPr>
          <a:noFill/>
        </p:spPr>
        <p:txBody>
          <a:bodyPr/>
          <a:lstStyle/>
          <a:p>
            <a:fld id="{66238D4E-2327-4D32-82A2-BC4BF46192C3}" type="slidenum">
              <a:rPr lang="ru-RU" smtClean="0"/>
              <a:pPr/>
              <a:t>77</a:t>
            </a:fld>
            <a:endParaRPr lang="ru-RU"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endParaRPr lang="en-US" smtClean="0"/>
          </a:p>
        </p:txBody>
      </p:sp>
      <p:sp>
        <p:nvSpPr>
          <p:cNvPr id="175107" name="Header Placeholder 3"/>
          <p:cNvSpPr>
            <a:spLocks noGrp="1"/>
          </p:cNvSpPr>
          <p:nvPr>
            <p:ph type="hdr" sz="quarter"/>
          </p:nvPr>
        </p:nvSpPr>
        <p:spPr>
          <a:noFill/>
        </p:spPr>
        <p:txBody>
          <a:bodyPr/>
          <a:lstStyle/>
          <a:p>
            <a:r>
              <a:rPr lang="ru-RU" smtClean="0"/>
              <a:t>Basics of OHSAS 18001</a:t>
            </a:r>
          </a:p>
        </p:txBody>
      </p:sp>
      <p:sp>
        <p:nvSpPr>
          <p:cNvPr id="175108" name="Footer Placeholder 4"/>
          <p:cNvSpPr>
            <a:spLocks noGrp="1"/>
          </p:cNvSpPr>
          <p:nvPr>
            <p:ph type="ftr" sz="quarter" idx="4"/>
          </p:nvPr>
        </p:nvSpPr>
        <p:spPr>
          <a:noFill/>
        </p:spPr>
        <p:txBody>
          <a:bodyPr/>
          <a:lstStyle/>
          <a:p>
            <a:r>
              <a:rPr lang="ru-RU" smtClean="0"/>
              <a:t>Copyright © 2010 www.18000Store.com </a:t>
            </a:r>
          </a:p>
        </p:txBody>
      </p:sp>
      <p:sp>
        <p:nvSpPr>
          <p:cNvPr id="175109" name="Slide Number Placeholder 5"/>
          <p:cNvSpPr>
            <a:spLocks noGrp="1"/>
          </p:cNvSpPr>
          <p:nvPr>
            <p:ph type="sldNum" sz="quarter" idx="5"/>
          </p:nvPr>
        </p:nvSpPr>
        <p:spPr>
          <a:noFill/>
        </p:spPr>
        <p:txBody>
          <a:bodyPr/>
          <a:lstStyle/>
          <a:p>
            <a:fld id="{135BFCE8-03E9-4A03-998A-9B54C66B4645}" type="slidenum">
              <a:rPr lang="ru-RU" smtClean="0"/>
              <a:pPr/>
              <a:t>78</a:t>
            </a:fld>
            <a:endParaRPr lang="ru-RU"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endParaRPr lang="en-US" smtClean="0"/>
          </a:p>
        </p:txBody>
      </p:sp>
      <p:sp>
        <p:nvSpPr>
          <p:cNvPr id="177155" name="Header Placeholder 3"/>
          <p:cNvSpPr>
            <a:spLocks noGrp="1"/>
          </p:cNvSpPr>
          <p:nvPr>
            <p:ph type="hdr" sz="quarter"/>
          </p:nvPr>
        </p:nvSpPr>
        <p:spPr>
          <a:noFill/>
        </p:spPr>
        <p:txBody>
          <a:bodyPr/>
          <a:lstStyle/>
          <a:p>
            <a:r>
              <a:rPr lang="ru-RU" smtClean="0"/>
              <a:t>Basics of OHSAS 18001</a:t>
            </a:r>
          </a:p>
        </p:txBody>
      </p:sp>
      <p:sp>
        <p:nvSpPr>
          <p:cNvPr id="177156" name="Footer Placeholder 4"/>
          <p:cNvSpPr>
            <a:spLocks noGrp="1"/>
          </p:cNvSpPr>
          <p:nvPr>
            <p:ph type="ftr" sz="quarter" idx="4"/>
          </p:nvPr>
        </p:nvSpPr>
        <p:spPr>
          <a:noFill/>
        </p:spPr>
        <p:txBody>
          <a:bodyPr/>
          <a:lstStyle/>
          <a:p>
            <a:r>
              <a:rPr lang="ru-RU" smtClean="0"/>
              <a:t>Copyright © 2010 www.18000Store.com </a:t>
            </a:r>
          </a:p>
        </p:txBody>
      </p:sp>
      <p:sp>
        <p:nvSpPr>
          <p:cNvPr id="177157" name="Slide Number Placeholder 5"/>
          <p:cNvSpPr>
            <a:spLocks noGrp="1"/>
          </p:cNvSpPr>
          <p:nvPr>
            <p:ph type="sldNum" sz="quarter" idx="5"/>
          </p:nvPr>
        </p:nvSpPr>
        <p:spPr>
          <a:noFill/>
        </p:spPr>
        <p:txBody>
          <a:bodyPr/>
          <a:lstStyle/>
          <a:p>
            <a:fld id="{3B7A6E02-6F5E-4908-8F79-7528C2F23507}" type="slidenum">
              <a:rPr lang="ru-RU" smtClean="0"/>
              <a:pPr/>
              <a:t>79</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Header Placeholder 3"/>
          <p:cNvSpPr>
            <a:spLocks noGrp="1"/>
          </p:cNvSpPr>
          <p:nvPr>
            <p:ph type="hdr" sz="quarter"/>
          </p:nvPr>
        </p:nvSpPr>
        <p:spPr>
          <a:noFill/>
        </p:spPr>
        <p:txBody>
          <a:bodyPr/>
          <a:lstStyle/>
          <a:p>
            <a:r>
              <a:rPr lang="ru-RU" smtClean="0"/>
              <a:t>Basics of OHSAS 18001</a:t>
            </a:r>
          </a:p>
        </p:txBody>
      </p:sp>
      <p:sp>
        <p:nvSpPr>
          <p:cNvPr id="31748" name="Footer Placeholder 4"/>
          <p:cNvSpPr>
            <a:spLocks noGrp="1"/>
          </p:cNvSpPr>
          <p:nvPr>
            <p:ph type="ftr" sz="quarter" idx="4"/>
          </p:nvPr>
        </p:nvSpPr>
        <p:spPr>
          <a:noFill/>
        </p:spPr>
        <p:txBody>
          <a:bodyPr/>
          <a:lstStyle/>
          <a:p>
            <a:r>
              <a:rPr lang="ru-RU" smtClean="0"/>
              <a:t>Copyright © 2010 www.18000Store.com </a:t>
            </a:r>
          </a:p>
        </p:txBody>
      </p:sp>
      <p:sp>
        <p:nvSpPr>
          <p:cNvPr id="31749" name="Slide Number Placeholder 5"/>
          <p:cNvSpPr>
            <a:spLocks noGrp="1"/>
          </p:cNvSpPr>
          <p:nvPr>
            <p:ph type="sldNum" sz="quarter" idx="5"/>
          </p:nvPr>
        </p:nvSpPr>
        <p:spPr>
          <a:noFill/>
        </p:spPr>
        <p:txBody>
          <a:bodyPr/>
          <a:lstStyle/>
          <a:p>
            <a:fld id="{8D586E0F-A80B-4C98-8F27-AB551B2ACD24}" type="slidenum">
              <a:rPr lang="ru-RU" smtClean="0"/>
              <a:pPr/>
              <a:t>8</a:t>
            </a:fld>
            <a:endParaRPr lang="ru-RU"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endParaRPr lang="en-US" smtClean="0"/>
          </a:p>
        </p:txBody>
      </p:sp>
      <p:sp>
        <p:nvSpPr>
          <p:cNvPr id="179203" name="Header Placeholder 3"/>
          <p:cNvSpPr>
            <a:spLocks noGrp="1"/>
          </p:cNvSpPr>
          <p:nvPr>
            <p:ph type="hdr" sz="quarter"/>
          </p:nvPr>
        </p:nvSpPr>
        <p:spPr>
          <a:noFill/>
        </p:spPr>
        <p:txBody>
          <a:bodyPr/>
          <a:lstStyle/>
          <a:p>
            <a:r>
              <a:rPr lang="ru-RU" smtClean="0"/>
              <a:t>Basics of OHSAS 18001</a:t>
            </a:r>
          </a:p>
        </p:txBody>
      </p:sp>
      <p:sp>
        <p:nvSpPr>
          <p:cNvPr id="179204" name="Footer Placeholder 4"/>
          <p:cNvSpPr>
            <a:spLocks noGrp="1"/>
          </p:cNvSpPr>
          <p:nvPr>
            <p:ph type="ftr" sz="quarter" idx="4"/>
          </p:nvPr>
        </p:nvSpPr>
        <p:spPr>
          <a:noFill/>
        </p:spPr>
        <p:txBody>
          <a:bodyPr/>
          <a:lstStyle/>
          <a:p>
            <a:r>
              <a:rPr lang="ru-RU" smtClean="0"/>
              <a:t>Copyright © 2010 www.18000Store.com </a:t>
            </a:r>
          </a:p>
        </p:txBody>
      </p:sp>
      <p:sp>
        <p:nvSpPr>
          <p:cNvPr id="179205" name="Slide Number Placeholder 5"/>
          <p:cNvSpPr>
            <a:spLocks noGrp="1"/>
          </p:cNvSpPr>
          <p:nvPr>
            <p:ph type="sldNum" sz="quarter" idx="5"/>
          </p:nvPr>
        </p:nvSpPr>
        <p:spPr>
          <a:noFill/>
        </p:spPr>
        <p:txBody>
          <a:bodyPr/>
          <a:lstStyle/>
          <a:p>
            <a:fld id="{6217254D-787B-4A6C-9A47-FDCF1238C4F2}" type="slidenum">
              <a:rPr lang="ru-RU" smtClean="0"/>
              <a:pPr/>
              <a:t>80</a:t>
            </a:fld>
            <a:endParaRPr lang="ru-RU"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p:spPr>
        <p:txBody>
          <a:bodyPr/>
          <a:lstStyle/>
          <a:p>
            <a:endParaRPr lang="en-US" smtClean="0"/>
          </a:p>
        </p:txBody>
      </p:sp>
      <p:sp>
        <p:nvSpPr>
          <p:cNvPr id="181251" name="Header Placeholder 3"/>
          <p:cNvSpPr>
            <a:spLocks noGrp="1"/>
          </p:cNvSpPr>
          <p:nvPr>
            <p:ph type="hdr" sz="quarter"/>
          </p:nvPr>
        </p:nvSpPr>
        <p:spPr>
          <a:noFill/>
        </p:spPr>
        <p:txBody>
          <a:bodyPr/>
          <a:lstStyle/>
          <a:p>
            <a:r>
              <a:rPr lang="ru-RU" smtClean="0"/>
              <a:t>Basics of OHSAS 18001</a:t>
            </a:r>
          </a:p>
        </p:txBody>
      </p:sp>
      <p:sp>
        <p:nvSpPr>
          <p:cNvPr id="181252" name="Footer Placeholder 4"/>
          <p:cNvSpPr>
            <a:spLocks noGrp="1"/>
          </p:cNvSpPr>
          <p:nvPr>
            <p:ph type="ftr" sz="quarter" idx="4"/>
          </p:nvPr>
        </p:nvSpPr>
        <p:spPr>
          <a:noFill/>
        </p:spPr>
        <p:txBody>
          <a:bodyPr/>
          <a:lstStyle/>
          <a:p>
            <a:r>
              <a:rPr lang="ru-RU" smtClean="0"/>
              <a:t>Copyright © 2010 www.18000Store.com </a:t>
            </a:r>
          </a:p>
        </p:txBody>
      </p:sp>
      <p:sp>
        <p:nvSpPr>
          <p:cNvPr id="181253" name="Slide Number Placeholder 5"/>
          <p:cNvSpPr>
            <a:spLocks noGrp="1"/>
          </p:cNvSpPr>
          <p:nvPr>
            <p:ph type="sldNum" sz="quarter" idx="5"/>
          </p:nvPr>
        </p:nvSpPr>
        <p:spPr>
          <a:noFill/>
        </p:spPr>
        <p:txBody>
          <a:bodyPr/>
          <a:lstStyle/>
          <a:p>
            <a:fld id="{5E3F6CF0-3263-4E64-9750-1AF5A0A02C68}" type="slidenum">
              <a:rPr lang="ru-RU" smtClean="0"/>
              <a:pPr/>
              <a:t>81</a:t>
            </a:fld>
            <a:endParaRPr lang="ru-RU"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p:spPr>
        <p:txBody>
          <a:bodyPr/>
          <a:lstStyle/>
          <a:p>
            <a:endParaRPr lang="en-US" smtClean="0"/>
          </a:p>
        </p:txBody>
      </p:sp>
      <p:sp>
        <p:nvSpPr>
          <p:cNvPr id="183299" name="Header Placeholder 3"/>
          <p:cNvSpPr>
            <a:spLocks noGrp="1"/>
          </p:cNvSpPr>
          <p:nvPr>
            <p:ph type="hdr" sz="quarter"/>
          </p:nvPr>
        </p:nvSpPr>
        <p:spPr>
          <a:noFill/>
        </p:spPr>
        <p:txBody>
          <a:bodyPr/>
          <a:lstStyle/>
          <a:p>
            <a:r>
              <a:rPr lang="ru-RU" smtClean="0"/>
              <a:t>Basics of OHSAS 18001</a:t>
            </a:r>
          </a:p>
        </p:txBody>
      </p:sp>
      <p:sp>
        <p:nvSpPr>
          <p:cNvPr id="183300" name="Footer Placeholder 4"/>
          <p:cNvSpPr>
            <a:spLocks noGrp="1"/>
          </p:cNvSpPr>
          <p:nvPr>
            <p:ph type="ftr" sz="quarter" idx="4"/>
          </p:nvPr>
        </p:nvSpPr>
        <p:spPr>
          <a:noFill/>
        </p:spPr>
        <p:txBody>
          <a:bodyPr/>
          <a:lstStyle/>
          <a:p>
            <a:r>
              <a:rPr lang="ru-RU" smtClean="0"/>
              <a:t>Copyright © 2010 www.18000Store.com </a:t>
            </a:r>
          </a:p>
        </p:txBody>
      </p:sp>
      <p:sp>
        <p:nvSpPr>
          <p:cNvPr id="183301" name="Slide Number Placeholder 5"/>
          <p:cNvSpPr>
            <a:spLocks noGrp="1"/>
          </p:cNvSpPr>
          <p:nvPr>
            <p:ph type="sldNum" sz="quarter" idx="5"/>
          </p:nvPr>
        </p:nvSpPr>
        <p:spPr>
          <a:noFill/>
        </p:spPr>
        <p:txBody>
          <a:bodyPr/>
          <a:lstStyle/>
          <a:p>
            <a:fld id="{B3D78C5D-02A3-4B70-B535-CB5F88BF0568}" type="slidenum">
              <a:rPr lang="ru-RU" smtClean="0"/>
              <a:pPr/>
              <a:t>82</a:t>
            </a:fld>
            <a:endParaRPr lang="ru-RU"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ln/>
        </p:spPr>
      </p:sp>
      <p:sp>
        <p:nvSpPr>
          <p:cNvPr id="185346" name="Notes Placeholder 2"/>
          <p:cNvSpPr>
            <a:spLocks noGrp="1"/>
          </p:cNvSpPr>
          <p:nvPr>
            <p:ph type="body" idx="1"/>
          </p:nvPr>
        </p:nvSpPr>
        <p:spPr>
          <a:noFill/>
          <a:ln/>
        </p:spPr>
        <p:txBody>
          <a:bodyPr/>
          <a:lstStyle/>
          <a:p>
            <a:endParaRPr lang="en-US" smtClean="0"/>
          </a:p>
        </p:txBody>
      </p:sp>
      <p:sp>
        <p:nvSpPr>
          <p:cNvPr id="185347" name="Header Placeholder 3"/>
          <p:cNvSpPr>
            <a:spLocks noGrp="1"/>
          </p:cNvSpPr>
          <p:nvPr>
            <p:ph type="hdr" sz="quarter"/>
          </p:nvPr>
        </p:nvSpPr>
        <p:spPr>
          <a:noFill/>
        </p:spPr>
        <p:txBody>
          <a:bodyPr/>
          <a:lstStyle/>
          <a:p>
            <a:r>
              <a:rPr lang="ru-RU" smtClean="0"/>
              <a:t>Basics of OHSAS 18001</a:t>
            </a:r>
          </a:p>
        </p:txBody>
      </p:sp>
      <p:sp>
        <p:nvSpPr>
          <p:cNvPr id="185348" name="Footer Placeholder 4"/>
          <p:cNvSpPr>
            <a:spLocks noGrp="1"/>
          </p:cNvSpPr>
          <p:nvPr>
            <p:ph type="ftr" sz="quarter" idx="4"/>
          </p:nvPr>
        </p:nvSpPr>
        <p:spPr>
          <a:noFill/>
        </p:spPr>
        <p:txBody>
          <a:bodyPr/>
          <a:lstStyle/>
          <a:p>
            <a:r>
              <a:rPr lang="ru-RU" smtClean="0"/>
              <a:t>Copyright © 2010 www.18000Store.com </a:t>
            </a:r>
          </a:p>
        </p:txBody>
      </p:sp>
      <p:sp>
        <p:nvSpPr>
          <p:cNvPr id="185349" name="Slide Number Placeholder 5"/>
          <p:cNvSpPr>
            <a:spLocks noGrp="1"/>
          </p:cNvSpPr>
          <p:nvPr>
            <p:ph type="sldNum" sz="quarter" idx="5"/>
          </p:nvPr>
        </p:nvSpPr>
        <p:spPr>
          <a:noFill/>
        </p:spPr>
        <p:txBody>
          <a:bodyPr/>
          <a:lstStyle/>
          <a:p>
            <a:fld id="{7051429F-AE2D-4D63-8215-AEFA821F72CE}" type="slidenum">
              <a:rPr lang="ru-RU" smtClean="0"/>
              <a:pPr/>
              <a:t>83</a:t>
            </a:fld>
            <a:endParaRPr lang="ru-RU"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endParaRPr lang="en-US" smtClean="0"/>
          </a:p>
        </p:txBody>
      </p:sp>
      <p:sp>
        <p:nvSpPr>
          <p:cNvPr id="187395" name="Header Placeholder 3"/>
          <p:cNvSpPr>
            <a:spLocks noGrp="1"/>
          </p:cNvSpPr>
          <p:nvPr>
            <p:ph type="hdr" sz="quarter"/>
          </p:nvPr>
        </p:nvSpPr>
        <p:spPr>
          <a:noFill/>
        </p:spPr>
        <p:txBody>
          <a:bodyPr/>
          <a:lstStyle/>
          <a:p>
            <a:r>
              <a:rPr lang="ru-RU" smtClean="0"/>
              <a:t>Basics of OHSAS 18001</a:t>
            </a:r>
          </a:p>
        </p:txBody>
      </p:sp>
      <p:sp>
        <p:nvSpPr>
          <p:cNvPr id="187396" name="Footer Placeholder 4"/>
          <p:cNvSpPr>
            <a:spLocks noGrp="1"/>
          </p:cNvSpPr>
          <p:nvPr>
            <p:ph type="ftr" sz="quarter" idx="4"/>
          </p:nvPr>
        </p:nvSpPr>
        <p:spPr>
          <a:noFill/>
        </p:spPr>
        <p:txBody>
          <a:bodyPr/>
          <a:lstStyle/>
          <a:p>
            <a:r>
              <a:rPr lang="ru-RU" smtClean="0"/>
              <a:t>Copyright © 2010 www.18000Store.com </a:t>
            </a:r>
          </a:p>
        </p:txBody>
      </p:sp>
      <p:sp>
        <p:nvSpPr>
          <p:cNvPr id="187397" name="Slide Number Placeholder 5"/>
          <p:cNvSpPr>
            <a:spLocks noGrp="1"/>
          </p:cNvSpPr>
          <p:nvPr>
            <p:ph type="sldNum" sz="quarter" idx="5"/>
          </p:nvPr>
        </p:nvSpPr>
        <p:spPr>
          <a:noFill/>
        </p:spPr>
        <p:txBody>
          <a:bodyPr/>
          <a:lstStyle/>
          <a:p>
            <a:fld id="{61D96488-B87A-4537-B3C5-2F050C2F263A}" type="slidenum">
              <a:rPr lang="ru-RU" smtClean="0"/>
              <a:pPr/>
              <a:t>84</a:t>
            </a:fld>
            <a:endParaRPr lang="ru-RU"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p:spPr>
        <p:txBody>
          <a:bodyPr/>
          <a:lstStyle/>
          <a:p>
            <a:endParaRPr lang="en-US" smtClean="0"/>
          </a:p>
        </p:txBody>
      </p:sp>
      <p:sp>
        <p:nvSpPr>
          <p:cNvPr id="189443" name="Header Placeholder 3"/>
          <p:cNvSpPr>
            <a:spLocks noGrp="1"/>
          </p:cNvSpPr>
          <p:nvPr>
            <p:ph type="hdr" sz="quarter"/>
          </p:nvPr>
        </p:nvSpPr>
        <p:spPr>
          <a:noFill/>
        </p:spPr>
        <p:txBody>
          <a:bodyPr/>
          <a:lstStyle/>
          <a:p>
            <a:r>
              <a:rPr lang="ru-RU" smtClean="0"/>
              <a:t>Basics of OHSAS 18001</a:t>
            </a:r>
          </a:p>
        </p:txBody>
      </p:sp>
      <p:sp>
        <p:nvSpPr>
          <p:cNvPr id="189444" name="Footer Placeholder 4"/>
          <p:cNvSpPr>
            <a:spLocks noGrp="1"/>
          </p:cNvSpPr>
          <p:nvPr>
            <p:ph type="ftr" sz="quarter" idx="4"/>
          </p:nvPr>
        </p:nvSpPr>
        <p:spPr>
          <a:noFill/>
        </p:spPr>
        <p:txBody>
          <a:bodyPr/>
          <a:lstStyle/>
          <a:p>
            <a:r>
              <a:rPr lang="ru-RU" smtClean="0"/>
              <a:t>Copyright © 2010 www.18000Store.com </a:t>
            </a:r>
          </a:p>
        </p:txBody>
      </p:sp>
      <p:sp>
        <p:nvSpPr>
          <p:cNvPr id="189445" name="Slide Number Placeholder 5"/>
          <p:cNvSpPr>
            <a:spLocks noGrp="1"/>
          </p:cNvSpPr>
          <p:nvPr>
            <p:ph type="sldNum" sz="quarter" idx="5"/>
          </p:nvPr>
        </p:nvSpPr>
        <p:spPr>
          <a:noFill/>
        </p:spPr>
        <p:txBody>
          <a:bodyPr/>
          <a:lstStyle/>
          <a:p>
            <a:fld id="{BA487F4F-6585-4822-8713-77660744F3B6}" type="slidenum">
              <a:rPr lang="ru-RU" smtClean="0"/>
              <a:pPr/>
              <a:t>85</a:t>
            </a:fld>
            <a:endParaRPr lang="ru-RU"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p:spPr>
        <p:txBody>
          <a:bodyPr/>
          <a:lstStyle/>
          <a:p>
            <a:endParaRPr lang="en-US" smtClean="0"/>
          </a:p>
        </p:txBody>
      </p:sp>
      <p:sp>
        <p:nvSpPr>
          <p:cNvPr id="191491" name="Header Placeholder 3"/>
          <p:cNvSpPr>
            <a:spLocks noGrp="1"/>
          </p:cNvSpPr>
          <p:nvPr>
            <p:ph type="hdr" sz="quarter"/>
          </p:nvPr>
        </p:nvSpPr>
        <p:spPr>
          <a:noFill/>
        </p:spPr>
        <p:txBody>
          <a:bodyPr/>
          <a:lstStyle/>
          <a:p>
            <a:r>
              <a:rPr lang="ru-RU" smtClean="0"/>
              <a:t>Basics of OHSAS 18001</a:t>
            </a:r>
          </a:p>
        </p:txBody>
      </p:sp>
      <p:sp>
        <p:nvSpPr>
          <p:cNvPr id="191492" name="Footer Placeholder 4"/>
          <p:cNvSpPr>
            <a:spLocks noGrp="1"/>
          </p:cNvSpPr>
          <p:nvPr>
            <p:ph type="ftr" sz="quarter" idx="4"/>
          </p:nvPr>
        </p:nvSpPr>
        <p:spPr>
          <a:noFill/>
        </p:spPr>
        <p:txBody>
          <a:bodyPr/>
          <a:lstStyle/>
          <a:p>
            <a:r>
              <a:rPr lang="ru-RU" smtClean="0"/>
              <a:t>Copyright © 2010 www.18000Store.com </a:t>
            </a:r>
          </a:p>
        </p:txBody>
      </p:sp>
      <p:sp>
        <p:nvSpPr>
          <p:cNvPr id="191493" name="Slide Number Placeholder 5"/>
          <p:cNvSpPr>
            <a:spLocks noGrp="1"/>
          </p:cNvSpPr>
          <p:nvPr>
            <p:ph type="sldNum" sz="quarter" idx="5"/>
          </p:nvPr>
        </p:nvSpPr>
        <p:spPr>
          <a:noFill/>
        </p:spPr>
        <p:txBody>
          <a:bodyPr/>
          <a:lstStyle/>
          <a:p>
            <a:fld id="{81835D5F-9F75-40DC-95AB-3C0388054D2D}" type="slidenum">
              <a:rPr lang="ru-RU" smtClean="0"/>
              <a:pPr/>
              <a:t>86</a:t>
            </a:fld>
            <a:endParaRPr lang="ru-RU"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p:spPr>
        <p:txBody>
          <a:bodyPr/>
          <a:lstStyle/>
          <a:p>
            <a:endParaRPr lang="en-US" smtClean="0"/>
          </a:p>
        </p:txBody>
      </p:sp>
      <p:sp>
        <p:nvSpPr>
          <p:cNvPr id="193539" name="Header Placeholder 3"/>
          <p:cNvSpPr>
            <a:spLocks noGrp="1"/>
          </p:cNvSpPr>
          <p:nvPr>
            <p:ph type="hdr" sz="quarter"/>
          </p:nvPr>
        </p:nvSpPr>
        <p:spPr>
          <a:noFill/>
        </p:spPr>
        <p:txBody>
          <a:bodyPr/>
          <a:lstStyle/>
          <a:p>
            <a:r>
              <a:rPr lang="ru-RU" smtClean="0"/>
              <a:t>Basics of OHSAS 18001</a:t>
            </a:r>
          </a:p>
        </p:txBody>
      </p:sp>
      <p:sp>
        <p:nvSpPr>
          <p:cNvPr id="193540" name="Footer Placeholder 4"/>
          <p:cNvSpPr>
            <a:spLocks noGrp="1"/>
          </p:cNvSpPr>
          <p:nvPr>
            <p:ph type="ftr" sz="quarter" idx="4"/>
          </p:nvPr>
        </p:nvSpPr>
        <p:spPr>
          <a:noFill/>
        </p:spPr>
        <p:txBody>
          <a:bodyPr/>
          <a:lstStyle/>
          <a:p>
            <a:r>
              <a:rPr lang="ru-RU" smtClean="0"/>
              <a:t>Copyright © 2010 www.18000Store.com </a:t>
            </a:r>
          </a:p>
        </p:txBody>
      </p:sp>
      <p:sp>
        <p:nvSpPr>
          <p:cNvPr id="193541" name="Slide Number Placeholder 5"/>
          <p:cNvSpPr>
            <a:spLocks noGrp="1"/>
          </p:cNvSpPr>
          <p:nvPr>
            <p:ph type="sldNum" sz="quarter" idx="5"/>
          </p:nvPr>
        </p:nvSpPr>
        <p:spPr>
          <a:noFill/>
        </p:spPr>
        <p:txBody>
          <a:bodyPr/>
          <a:lstStyle/>
          <a:p>
            <a:fld id="{7A9BF169-98DA-4EE5-940D-A9E0EB0DDEE8}" type="slidenum">
              <a:rPr lang="ru-RU" smtClean="0"/>
              <a:pPr/>
              <a:t>87</a:t>
            </a:fld>
            <a:endParaRPr lang="ru-RU"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p:spPr>
        <p:txBody>
          <a:bodyPr/>
          <a:lstStyle/>
          <a:p>
            <a:endParaRPr lang="en-US" smtClean="0"/>
          </a:p>
        </p:txBody>
      </p:sp>
      <p:sp>
        <p:nvSpPr>
          <p:cNvPr id="195587" name="Header Placeholder 3"/>
          <p:cNvSpPr>
            <a:spLocks noGrp="1"/>
          </p:cNvSpPr>
          <p:nvPr>
            <p:ph type="hdr" sz="quarter"/>
          </p:nvPr>
        </p:nvSpPr>
        <p:spPr>
          <a:noFill/>
        </p:spPr>
        <p:txBody>
          <a:bodyPr/>
          <a:lstStyle/>
          <a:p>
            <a:r>
              <a:rPr lang="ru-RU" smtClean="0"/>
              <a:t>Basics of OHSAS 18001</a:t>
            </a:r>
          </a:p>
        </p:txBody>
      </p:sp>
      <p:sp>
        <p:nvSpPr>
          <p:cNvPr id="195588" name="Footer Placeholder 4"/>
          <p:cNvSpPr>
            <a:spLocks noGrp="1"/>
          </p:cNvSpPr>
          <p:nvPr>
            <p:ph type="ftr" sz="quarter" idx="4"/>
          </p:nvPr>
        </p:nvSpPr>
        <p:spPr>
          <a:noFill/>
        </p:spPr>
        <p:txBody>
          <a:bodyPr/>
          <a:lstStyle/>
          <a:p>
            <a:r>
              <a:rPr lang="ru-RU" smtClean="0"/>
              <a:t>Copyright © 2010 www.18000Store.com </a:t>
            </a:r>
          </a:p>
        </p:txBody>
      </p:sp>
      <p:sp>
        <p:nvSpPr>
          <p:cNvPr id="195589" name="Slide Number Placeholder 5"/>
          <p:cNvSpPr>
            <a:spLocks noGrp="1"/>
          </p:cNvSpPr>
          <p:nvPr>
            <p:ph type="sldNum" sz="quarter" idx="5"/>
          </p:nvPr>
        </p:nvSpPr>
        <p:spPr>
          <a:noFill/>
        </p:spPr>
        <p:txBody>
          <a:bodyPr/>
          <a:lstStyle/>
          <a:p>
            <a:fld id="{76E6FD2A-C325-468F-9D58-815413ED36BE}" type="slidenum">
              <a:rPr lang="ru-RU" smtClean="0"/>
              <a:pPr/>
              <a:t>88</a:t>
            </a:fld>
            <a:endParaRPr lang="ru-RU"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noFill/>
          <a:ln/>
        </p:spPr>
        <p:txBody>
          <a:bodyPr/>
          <a:lstStyle/>
          <a:p>
            <a:endParaRPr lang="en-US" smtClean="0"/>
          </a:p>
        </p:txBody>
      </p:sp>
      <p:sp>
        <p:nvSpPr>
          <p:cNvPr id="197635" name="Header Placeholder 3"/>
          <p:cNvSpPr>
            <a:spLocks noGrp="1"/>
          </p:cNvSpPr>
          <p:nvPr>
            <p:ph type="hdr" sz="quarter"/>
          </p:nvPr>
        </p:nvSpPr>
        <p:spPr>
          <a:noFill/>
        </p:spPr>
        <p:txBody>
          <a:bodyPr/>
          <a:lstStyle/>
          <a:p>
            <a:r>
              <a:rPr lang="ru-RU" smtClean="0"/>
              <a:t>Basics of OHSAS 18001</a:t>
            </a:r>
          </a:p>
        </p:txBody>
      </p:sp>
      <p:sp>
        <p:nvSpPr>
          <p:cNvPr id="197636" name="Footer Placeholder 4"/>
          <p:cNvSpPr>
            <a:spLocks noGrp="1"/>
          </p:cNvSpPr>
          <p:nvPr>
            <p:ph type="ftr" sz="quarter" idx="4"/>
          </p:nvPr>
        </p:nvSpPr>
        <p:spPr>
          <a:noFill/>
        </p:spPr>
        <p:txBody>
          <a:bodyPr/>
          <a:lstStyle/>
          <a:p>
            <a:r>
              <a:rPr lang="ru-RU" smtClean="0"/>
              <a:t>Copyright © 2010 www.18000Store.com </a:t>
            </a:r>
          </a:p>
        </p:txBody>
      </p:sp>
      <p:sp>
        <p:nvSpPr>
          <p:cNvPr id="197637" name="Slide Number Placeholder 5"/>
          <p:cNvSpPr>
            <a:spLocks noGrp="1"/>
          </p:cNvSpPr>
          <p:nvPr>
            <p:ph type="sldNum" sz="quarter" idx="5"/>
          </p:nvPr>
        </p:nvSpPr>
        <p:spPr>
          <a:noFill/>
        </p:spPr>
        <p:txBody>
          <a:bodyPr/>
          <a:lstStyle/>
          <a:p>
            <a:fld id="{578F1DA8-348B-40EA-B895-7580AC5E7AD8}" type="slidenum">
              <a:rPr lang="ru-RU" smtClean="0"/>
              <a:pPr/>
              <a:t>89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33795" name="Header Placeholder 3"/>
          <p:cNvSpPr>
            <a:spLocks noGrp="1"/>
          </p:cNvSpPr>
          <p:nvPr>
            <p:ph type="hdr" sz="quarter"/>
          </p:nvPr>
        </p:nvSpPr>
        <p:spPr>
          <a:noFill/>
        </p:spPr>
        <p:txBody>
          <a:bodyPr/>
          <a:lstStyle/>
          <a:p>
            <a:r>
              <a:rPr lang="ru-RU" smtClean="0"/>
              <a:t>Basics of OHSAS 18001</a:t>
            </a:r>
          </a:p>
        </p:txBody>
      </p:sp>
      <p:sp>
        <p:nvSpPr>
          <p:cNvPr id="33796" name="Footer Placeholder 4"/>
          <p:cNvSpPr>
            <a:spLocks noGrp="1"/>
          </p:cNvSpPr>
          <p:nvPr>
            <p:ph type="ftr" sz="quarter" idx="4"/>
          </p:nvPr>
        </p:nvSpPr>
        <p:spPr>
          <a:noFill/>
        </p:spPr>
        <p:txBody>
          <a:bodyPr/>
          <a:lstStyle/>
          <a:p>
            <a:r>
              <a:rPr lang="ru-RU" smtClean="0"/>
              <a:t>Copyright © 2010 www.18000Store.com </a:t>
            </a:r>
          </a:p>
        </p:txBody>
      </p:sp>
      <p:sp>
        <p:nvSpPr>
          <p:cNvPr id="33797" name="Slide Number Placeholder 5"/>
          <p:cNvSpPr>
            <a:spLocks noGrp="1"/>
          </p:cNvSpPr>
          <p:nvPr>
            <p:ph type="sldNum" sz="quarter" idx="5"/>
          </p:nvPr>
        </p:nvSpPr>
        <p:spPr>
          <a:noFill/>
        </p:spPr>
        <p:txBody>
          <a:bodyPr/>
          <a:lstStyle/>
          <a:p>
            <a:fld id="{3208D7B5-AE35-4587-B52A-E0C9B66C36B6}" type="slidenum">
              <a:rPr lang="ru-RU" smtClean="0"/>
              <a:pPr/>
              <a:t>9</a:t>
            </a:fld>
            <a:endParaRPr lang="ru-RU"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p:spPr>
        <p:txBody>
          <a:bodyPr/>
          <a:lstStyle/>
          <a:p>
            <a:endParaRPr lang="en-US" smtClean="0"/>
          </a:p>
        </p:txBody>
      </p:sp>
      <p:sp>
        <p:nvSpPr>
          <p:cNvPr id="199683" name="Header Placeholder 3"/>
          <p:cNvSpPr>
            <a:spLocks noGrp="1"/>
          </p:cNvSpPr>
          <p:nvPr>
            <p:ph type="hdr" sz="quarter"/>
          </p:nvPr>
        </p:nvSpPr>
        <p:spPr>
          <a:noFill/>
        </p:spPr>
        <p:txBody>
          <a:bodyPr/>
          <a:lstStyle/>
          <a:p>
            <a:r>
              <a:rPr lang="ru-RU" smtClean="0"/>
              <a:t>Basics of OHSAS 18001</a:t>
            </a:r>
          </a:p>
        </p:txBody>
      </p:sp>
      <p:sp>
        <p:nvSpPr>
          <p:cNvPr id="199684" name="Footer Placeholder 4"/>
          <p:cNvSpPr>
            <a:spLocks noGrp="1"/>
          </p:cNvSpPr>
          <p:nvPr>
            <p:ph type="ftr" sz="quarter" idx="4"/>
          </p:nvPr>
        </p:nvSpPr>
        <p:spPr>
          <a:noFill/>
        </p:spPr>
        <p:txBody>
          <a:bodyPr/>
          <a:lstStyle/>
          <a:p>
            <a:r>
              <a:rPr lang="ru-RU" smtClean="0"/>
              <a:t>Copyright © 2010 www.18000Store.com </a:t>
            </a:r>
          </a:p>
        </p:txBody>
      </p:sp>
      <p:sp>
        <p:nvSpPr>
          <p:cNvPr id="199685" name="Slide Number Placeholder 5"/>
          <p:cNvSpPr>
            <a:spLocks noGrp="1"/>
          </p:cNvSpPr>
          <p:nvPr>
            <p:ph type="sldNum" sz="quarter" idx="5"/>
          </p:nvPr>
        </p:nvSpPr>
        <p:spPr>
          <a:noFill/>
        </p:spPr>
        <p:txBody>
          <a:bodyPr/>
          <a:lstStyle/>
          <a:p>
            <a:fld id="{BC0CCBF8-F5B4-46CA-9CF8-6D32B7C8FE96}" type="slidenum">
              <a:rPr lang="ru-RU" smtClean="0"/>
              <a:pPr/>
              <a:t>90</a:t>
            </a:fld>
            <a:endParaRPr lang="ru-RU"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p:spPr>
        <p:txBody>
          <a:bodyPr/>
          <a:lstStyle/>
          <a:p>
            <a:endParaRPr lang="en-US" smtClean="0"/>
          </a:p>
        </p:txBody>
      </p:sp>
      <p:sp>
        <p:nvSpPr>
          <p:cNvPr id="201731" name="Header Placeholder 3"/>
          <p:cNvSpPr>
            <a:spLocks noGrp="1"/>
          </p:cNvSpPr>
          <p:nvPr>
            <p:ph type="hdr" sz="quarter"/>
          </p:nvPr>
        </p:nvSpPr>
        <p:spPr>
          <a:noFill/>
        </p:spPr>
        <p:txBody>
          <a:bodyPr/>
          <a:lstStyle/>
          <a:p>
            <a:r>
              <a:rPr lang="ru-RU" smtClean="0"/>
              <a:t>Basics of OHSAS 18001</a:t>
            </a:r>
          </a:p>
        </p:txBody>
      </p:sp>
      <p:sp>
        <p:nvSpPr>
          <p:cNvPr id="201732" name="Footer Placeholder 4"/>
          <p:cNvSpPr>
            <a:spLocks noGrp="1"/>
          </p:cNvSpPr>
          <p:nvPr>
            <p:ph type="ftr" sz="quarter" idx="4"/>
          </p:nvPr>
        </p:nvSpPr>
        <p:spPr>
          <a:noFill/>
        </p:spPr>
        <p:txBody>
          <a:bodyPr/>
          <a:lstStyle/>
          <a:p>
            <a:r>
              <a:rPr lang="ru-RU" smtClean="0"/>
              <a:t>Copyright © 2010 www.18000Store.com </a:t>
            </a:r>
          </a:p>
        </p:txBody>
      </p:sp>
      <p:sp>
        <p:nvSpPr>
          <p:cNvPr id="201733" name="Slide Number Placeholder 5"/>
          <p:cNvSpPr>
            <a:spLocks noGrp="1"/>
          </p:cNvSpPr>
          <p:nvPr>
            <p:ph type="sldNum" sz="quarter" idx="5"/>
          </p:nvPr>
        </p:nvSpPr>
        <p:spPr>
          <a:noFill/>
        </p:spPr>
        <p:txBody>
          <a:bodyPr/>
          <a:lstStyle/>
          <a:p>
            <a:fld id="{45D0B471-E8BF-4BCC-91FC-4E9AB19E65BC}" type="slidenum">
              <a:rPr lang="ru-RU" smtClean="0"/>
              <a:pPr/>
              <a:t>91</a:t>
            </a:fld>
            <a:endParaRPr lang="ru-RU"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a:ln/>
        </p:spPr>
      </p:sp>
      <p:sp>
        <p:nvSpPr>
          <p:cNvPr id="203778" name="Notes Placeholder 2"/>
          <p:cNvSpPr>
            <a:spLocks noGrp="1"/>
          </p:cNvSpPr>
          <p:nvPr>
            <p:ph type="body" idx="1"/>
          </p:nvPr>
        </p:nvSpPr>
        <p:spPr>
          <a:noFill/>
          <a:ln/>
        </p:spPr>
        <p:txBody>
          <a:bodyPr/>
          <a:lstStyle/>
          <a:p>
            <a:endParaRPr lang="en-US" smtClean="0"/>
          </a:p>
        </p:txBody>
      </p:sp>
      <p:sp>
        <p:nvSpPr>
          <p:cNvPr id="203779" name="Header Placeholder 3"/>
          <p:cNvSpPr>
            <a:spLocks noGrp="1"/>
          </p:cNvSpPr>
          <p:nvPr>
            <p:ph type="hdr" sz="quarter"/>
          </p:nvPr>
        </p:nvSpPr>
        <p:spPr>
          <a:noFill/>
        </p:spPr>
        <p:txBody>
          <a:bodyPr/>
          <a:lstStyle/>
          <a:p>
            <a:r>
              <a:rPr lang="ru-RU" smtClean="0"/>
              <a:t>Basics of OHSAS 18001</a:t>
            </a:r>
          </a:p>
        </p:txBody>
      </p:sp>
      <p:sp>
        <p:nvSpPr>
          <p:cNvPr id="203780" name="Footer Placeholder 4"/>
          <p:cNvSpPr>
            <a:spLocks noGrp="1"/>
          </p:cNvSpPr>
          <p:nvPr>
            <p:ph type="ftr" sz="quarter" idx="4"/>
          </p:nvPr>
        </p:nvSpPr>
        <p:spPr>
          <a:noFill/>
        </p:spPr>
        <p:txBody>
          <a:bodyPr/>
          <a:lstStyle/>
          <a:p>
            <a:r>
              <a:rPr lang="ru-RU" smtClean="0"/>
              <a:t>Copyright © 2010 www.18000Store.com </a:t>
            </a:r>
          </a:p>
        </p:txBody>
      </p:sp>
      <p:sp>
        <p:nvSpPr>
          <p:cNvPr id="203781" name="Slide Number Placeholder 5"/>
          <p:cNvSpPr>
            <a:spLocks noGrp="1"/>
          </p:cNvSpPr>
          <p:nvPr>
            <p:ph type="sldNum" sz="quarter" idx="5"/>
          </p:nvPr>
        </p:nvSpPr>
        <p:spPr>
          <a:noFill/>
        </p:spPr>
        <p:txBody>
          <a:bodyPr/>
          <a:lstStyle/>
          <a:p>
            <a:fld id="{F417E648-F64E-436C-A538-B72A2112280F}" type="slidenum">
              <a:rPr lang="ru-RU" smtClean="0"/>
              <a:pPr/>
              <a:t>92</a:t>
            </a:fld>
            <a:endParaRPr lang="ru-RU"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a:ln/>
        </p:spPr>
      </p:sp>
      <p:sp>
        <p:nvSpPr>
          <p:cNvPr id="205826" name="Notes Placeholder 2"/>
          <p:cNvSpPr>
            <a:spLocks noGrp="1"/>
          </p:cNvSpPr>
          <p:nvPr>
            <p:ph type="body" idx="1"/>
          </p:nvPr>
        </p:nvSpPr>
        <p:spPr>
          <a:noFill/>
          <a:ln/>
        </p:spPr>
        <p:txBody>
          <a:bodyPr/>
          <a:lstStyle/>
          <a:p>
            <a:endParaRPr lang="en-US" smtClean="0"/>
          </a:p>
        </p:txBody>
      </p:sp>
      <p:sp>
        <p:nvSpPr>
          <p:cNvPr id="205827" name="Header Placeholder 3"/>
          <p:cNvSpPr>
            <a:spLocks noGrp="1"/>
          </p:cNvSpPr>
          <p:nvPr>
            <p:ph type="hdr" sz="quarter"/>
          </p:nvPr>
        </p:nvSpPr>
        <p:spPr>
          <a:noFill/>
        </p:spPr>
        <p:txBody>
          <a:bodyPr/>
          <a:lstStyle/>
          <a:p>
            <a:r>
              <a:rPr lang="ru-RU" smtClean="0"/>
              <a:t>Basics of OHSAS 18001</a:t>
            </a:r>
          </a:p>
        </p:txBody>
      </p:sp>
      <p:sp>
        <p:nvSpPr>
          <p:cNvPr id="205828" name="Footer Placeholder 4"/>
          <p:cNvSpPr>
            <a:spLocks noGrp="1"/>
          </p:cNvSpPr>
          <p:nvPr>
            <p:ph type="ftr" sz="quarter" idx="4"/>
          </p:nvPr>
        </p:nvSpPr>
        <p:spPr>
          <a:noFill/>
        </p:spPr>
        <p:txBody>
          <a:bodyPr/>
          <a:lstStyle/>
          <a:p>
            <a:r>
              <a:rPr lang="ru-RU" smtClean="0"/>
              <a:t>Copyright © 2010 www.18000Store.com </a:t>
            </a:r>
          </a:p>
        </p:txBody>
      </p:sp>
      <p:sp>
        <p:nvSpPr>
          <p:cNvPr id="205829" name="Slide Number Placeholder 5"/>
          <p:cNvSpPr>
            <a:spLocks noGrp="1"/>
          </p:cNvSpPr>
          <p:nvPr>
            <p:ph type="sldNum" sz="quarter" idx="5"/>
          </p:nvPr>
        </p:nvSpPr>
        <p:spPr>
          <a:noFill/>
        </p:spPr>
        <p:txBody>
          <a:bodyPr/>
          <a:lstStyle/>
          <a:p>
            <a:fld id="{1A47F3AB-2005-41F4-BA9B-89F13DAB240C}" type="slidenum">
              <a:rPr lang="ru-RU" smtClean="0"/>
              <a:pPr/>
              <a:t>93</a:t>
            </a:fld>
            <a:endParaRPr lang="ru-RU"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a:ln/>
        </p:spPr>
      </p:sp>
      <p:sp>
        <p:nvSpPr>
          <p:cNvPr id="207874" name="Notes Placeholder 2"/>
          <p:cNvSpPr>
            <a:spLocks noGrp="1"/>
          </p:cNvSpPr>
          <p:nvPr>
            <p:ph type="body" idx="1"/>
          </p:nvPr>
        </p:nvSpPr>
        <p:spPr>
          <a:noFill/>
          <a:ln/>
        </p:spPr>
        <p:txBody>
          <a:bodyPr/>
          <a:lstStyle/>
          <a:p>
            <a:endParaRPr lang="en-US" smtClean="0"/>
          </a:p>
        </p:txBody>
      </p:sp>
      <p:sp>
        <p:nvSpPr>
          <p:cNvPr id="207875" name="Header Placeholder 3"/>
          <p:cNvSpPr>
            <a:spLocks noGrp="1"/>
          </p:cNvSpPr>
          <p:nvPr>
            <p:ph type="hdr" sz="quarter"/>
          </p:nvPr>
        </p:nvSpPr>
        <p:spPr>
          <a:noFill/>
        </p:spPr>
        <p:txBody>
          <a:bodyPr/>
          <a:lstStyle/>
          <a:p>
            <a:r>
              <a:rPr lang="ru-RU" smtClean="0"/>
              <a:t>Basics of OHSAS 18001</a:t>
            </a:r>
          </a:p>
        </p:txBody>
      </p:sp>
      <p:sp>
        <p:nvSpPr>
          <p:cNvPr id="207876" name="Footer Placeholder 4"/>
          <p:cNvSpPr>
            <a:spLocks noGrp="1"/>
          </p:cNvSpPr>
          <p:nvPr>
            <p:ph type="ftr" sz="quarter" idx="4"/>
          </p:nvPr>
        </p:nvSpPr>
        <p:spPr>
          <a:noFill/>
        </p:spPr>
        <p:txBody>
          <a:bodyPr/>
          <a:lstStyle/>
          <a:p>
            <a:r>
              <a:rPr lang="ru-RU" smtClean="0"/>
              <a:t>Copyright © 2010 www.18000Store.com </a:t>
            </a:r>
          </a:p>
        </p:txBody>
      </p:sp>
      <p:sp>
        <p:nvSpPr>
          <p:cNvPr id="207877" name="Slide Number Placeholder 5"/>
          <p:cNvSpPr>
            <a:spLocks noGrp="1"/>
          </p:cNvSpPr>
          <p:nvPr>
            <p:ph type="sldNum" sz="quarter" idx="5"/>
          </p:nvPr>
        </p:nvSpPr>
        <p:spPr>
          <a:noFill/>
        </p:spPr>
        <p:txBody>
          <a:bodyPr/>
          <a:lstStyle/>
          <a:p>
            <a:fld id="{A42A02A7-0CCE-4F59-8A39-F1361DAF8BB3}" type="slidenum">
              <a:rPr lang="ru-RU" smtClean="0"/>
              <a:pPr/>
              <a:t>94</a:t>
            </a:fld>
            <a:endParaRPr lang="ru-RU"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ln/>
        </p:spPr>
      </p:sp>
      <p:sp>
        <p:nvSpPr>
          <p:cNvPr id="209922" name="Notes Placeholder 2"/>
          <p:cNvSpPr>
            <a:spLocks noGrp="1"/>
          </p:cNvSpPr>
          <p:nvPr>
            <p:ph type="body" idx="1"/>
          </p:nvPr>
        </p:nvSpPr>
        <p:spPr>
          <a:noFill/>
          <a:ln/>
        </p:spPr>
        <p:txBody>
          <a:bodyPr/>
          <a:lstStyle/>
          <a:p>
            <a:endParaRPr lang="en-US" smtClean="0"/>
          </a:p>
        </p:txBody>
      </p:sp>
      <p:sp>
        <p:nvSpPr>
          <p:cNvPr id="209923" name="Header Placeholder 3"/>
          <p:cNvSpPr>
            <a:spLocks noGrp="1"/>
          </p:cNvSpPr>
          <p:nvPr>
            <p:ph type="hdr" sz="quarter"/>
          </p:nvPr>
        </p:nvSpPr>
        <p:spPr>
          <a:noFill/>
        </p:spPr>
        <p:txBody>
          <a:bodyPr/>
          <a:lstStyle/>
          <a:p>
            <a:r>
              <a:rPr lang="ru-RU" smtClean="0"/>
              <a:t>Basics of OHSAS 18001</a:t>
            </a:r>
          </a:p>
        </p:txBody>
      </p:sp>
      <p:sp>
        <p:nvSpPr>
          <p:cNvPr id="209924" name="Footer Placeholder 4"/>
          <p:cNvSpPr>
            <a:spLocks noGrp="1"/>
          </p:cNvSpPr>
          <p:nvPr>
            <p:ph type="ftr" sz="quarter" idx="4"/>
          </p:nvPr>
        </p:nvSpPr>
        <p:spPr>
          <a:noFill/>
        </p:spPr>
        <p:txBody>
          <a:bodyPr/>
          <a:lstStyle/>
          <a:p>
            <a:r>
              <a:rPr lang="ru-RU" smtClean="0"/>
              <a:t>Copyright © 2010 www.18000Store.com </a:t>
            </a:r>
          </a:p>
        </p:txBody>
      </p:sp>
      <p:sp>
        <p:nvSpPr>
          <p:cNvPr id="209925" name="Slide Number Placeholder 5"/>
          <p:cNvSpPr>
            <a:spLocks noGrp="1"/>
          </p:cNvSpPr>
          <p:nvPr>
            <p:ph type="sldNum" sz="quarter" idx="5"/>
          </p:nvPr>
        </p:nvSpPr>
        <p:spPr>
          <a:noFill/>
        </p:spPr>
        <p:txBody>
          <a:bodyPr/>
          <a:lstStyle/>
          <a:p>
            <a:fld id="{205ED4E9-E059-49BB-8795-79DD43E3F1A1}" type="slidenum">
              <a:rPr lang="ru-RU" smtClean="0"/>
              <a:pPr/>
              <a:t>95</a:t>
            </a:fld>
            <a:endParaRPr lang="ru-RU"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a:ln/>
        </p:spPr>
      </p:sp>
      <p:sp>
        <p:nvSpPr>
          <p:cNvPr id="211970" name="Notes Placeholder 2"/>
          <p:cNvSpPr>
            <a:spLocks noGrp="1"/>
          </p:cNvSpPr>
          <p:nvPr>
            <p:ph type="body" idx="1"/>
          </p:nvPr>
        </p:nvSpPr>
        <p:spPr>
          <a:noFill/>
          <a:ln/>
        </p:spPr>
        <p:txBody>
          <a:bodyPr/>
          <a:lstStyle/>
          <a:p>
            <a:endParaRPr lang="en-US" smtClean="0"/>
          </a:p>
        </p:txBody>
      </p:sp>
      <p:sp>
        <p:nvSpPr>
          <p:cNvPr id="211971" name="Header Placeholder 3"/>
          <p:cNvSpPr>
            <a:spLocks noGrp="1"/>
          </p:cNvSpPr>
          <p:nvPr>
            <p:ph type="hdr" sz="quarter"/>
          </p:nvPr>
        </p:nvSpPr>
        <p:spPr>
          <a:noFill/>
        </p:spPr>
        <p:txBody>
          <a:bodyPr/>
          <a:lstStyle/>
          <a:p>
            <a:r>
              <a:rPr lang="ru-RU" smtClean="0"/>
              <a:t>Basics of OHSAS 18001</a:t>
            </a:r>
          </a:p>
        </p:txBody>
      </p:sp>
      <p:sp>
        <p:nvSpPr>
          <p:cNvPr id="211972" name="Footer Placeholder 4"/>
          <p:cNvSpPr>
            <a:spLocks noGrp="1"/>
          </p:cNvSpPr>
          <p:nvPr>
            <p:ph type="ftr" sz="quarter" idx="4"/>
          </p:nvPr>
        </p:nvSpPr>
        <p:spPr>
          <a:noFill/>
        </p:spPr>
        <p:txBody>
          <a:bodyPr/>
          <a:lstStyle/>
          <a:p>
            <a:r>
              <a:rPr lang="ru-RU" smtClean="0"/>
              <a:t>Copyright © 2010 www.18000Store.com </a:t>
            </a:r>
          </a:p>
        </p:txBody>
      </p:sp>
      <p:sp>
        <p:nvSpPr>
          <p:cNvPr id="211973" name="Slide Number Placeholder 5"/>
          <p:cNvSpPr>
            <a:spLocks noGrp="1"/>
          </p:cNvSpPr>
          <p:nvPr>
            <p:ph type="sldNum" sz="quarter" idx="5"/>
          </p:nvPr>
        </p:nvSpPr>
        <p:spPr>
          <a:noFill/>
        </p:spPr>
        <p:txBody>
          <a:bodyPr/>
          <a:lstStyle/>
          <a:p>
            <a:fld id="{242A4B98-FED0-4712-BB37-4B8D3BAF663C}" type="slidenum">
              <a:rPr lang="ru-RU" smtClean="0"/>
              <a:pPr/>
              <a:t>96</a:t>
            </a:fld>
            <a:endParaRPr lang="ru-RU"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p:spPr>
        <p:txBody>
          <a:bodyPr/>
          <a:lstStyle/>
          <a:p>
            <a:endParaRPr lang="en-US" smtClean="0"/>
          </a:p>
        </p:txBody>
      </p:sp>
      <p:sp>
        <p:nvSpPr>
          <p:cNvPr id="214019" name="Header Placeholder 3"/>
          <p:cNvSpPr>
            <a:spLocks noGrp="1"/>
          </p:cNvSpPr>
          <p:nvPr>
            <p:ph type="hdr" sz="quarter"/>
          </p:nvPr>
        </p:nvSpPr>
        <p:spPr>
          <a:noFill/>
        </p:spPr>
        <p:txBody>
          <a:bodyPr/>
          <a:lstStyle/>
          <a:p>
            <a:r>
              <a:rPr lang="ru-RU" smtClean="0"/>
              <a:t>Basics of OHSAS 18001</a:t>
            </a:r>
          </a:p>
        </p:txBody>
      </p:sp>
      <p:sp>
        <p:nvSpPr>
          <p:cNvPr id="214020" name="Footer Placeholder 4"/>
          <p:cNvSpPr>
            <a:spLocks noGrp="1"/>
          </p:cNvSpPr>
          <p:nvPr>
            <p:ph type="ftr" sz="quarter" idx="4"/>
          </p:nvPr>
        </p:nvSpPr>
        <p:spPr>
          <a:noFill/>
        </p:spPr>
        <p:txBody>
          <a:bodyPr/>
          <a:lstStyle/>
          <a:p>
            <a:r>
              <a:rPr lang="ru-RU" smtClean="0"/>
              <a:t>Copyright © 2010 www.18000Store.com </a:t>
            </a:r>
          </a:p>
        </p:txBody>
      </p:sp>
      <p:sp>
        <p:nvSpPr>
          <p:cNvPr id="214021" name="Slide Number Placeholder 5"/>
          <p:cNvSpPr>
            <a:spLocks noGrp="1"/>
          </p:cNvSpPr>
          <p:nvPr>
            <p:ph type="sldNum" sz="quarter" idx="5"/>
          </p:nvPr>
        </p:nvSpPr>
        <p:spPr>
          <a:noFill/>
        </p:spPr>
        <p:txBody>
          <a:bodyPr/>
          <a:lstStyle/>
          <a:p>
            <a:fld id="{8EC2F29F-6A54-4610-80F1-A985887279A2}" type="slidenum">
              <a:rPr lang="ru-RU" smtClean="0"/>
              <a:pPr/>
              <a:t>97</a:t>
            </a:fld>
            <a:endParaRPr lang="ru-RU"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endParaRPr lang="en-US" smtClean="0"/>
          </a:p>
        </p:txBody>
      </p:sp>
      <p:sp>
        <p:nvSpPr>
          <p:cNvPr id="216067" name="Header Placeholder 3"/>
          <p:cNvSpPr>
            <a:spLocks noGrp="1"/>
          </p:cNvSpPr>
          <p:nvPr>
            <p:ph type="hdr" sz="quarter"/>
          </p:nvPr>
        </p:nvSpPr>
        <p:spPr>
          <a:noFill/>
        </p:spPr>
        <p:txBody>
          <a:bodyPr/>
          <a:lstStyle/>
          <a:p>
            <a:r>
              <a:rPr lang="ru-RU" smtClean="0"/>
              <a:t>Basics of OHSAS 18001</a:t>
            </a:r>
          </a:p>
        </p:txBody>
      </p:sp>
      <p:sp>
        <p:nvSpPr>
          <p:cNvPr id="216068" name="Footer Placeholder 4"/>
          <p:cNvSpPr>
            <a:spLocks noGrp="1"/>
          </p:cNvSpPr>
          <p:nvPr>
            <p:ph type="ftr" sz="quarter" idx="4"/>
          </p:nvPr>
        </p:nvSpPr>
        <p:spPr>
          <a:noFill/>
        </p:spPr>
        <p:txBody>
          <a:bodyPr/>
          <a:lstStyle/>
          <a:p>
            <a:r>
              <a:rPr lang="ru-RU" smtClean="0"/>
              <a:t>Copyright © 2010 www.18000Store.com </a:t>
            </a:r>
          </a:p>
        </p:txBody>
      </p:sp>
      <p:sp>
        <p:nvSpPr>
          <p:cNvPr id="216069" name="Slide Number Placeholder 5"/>
          <p:cNvSpPr>
            <a:spLocks noGrp="1"/>
          </p:cNvSpPr>
          <p:nvPr>
            <p:ph type="sldNum" sz="quarter" idx="5"/>
          </p:nvPr>
        </p:nvSpPr>
        <p:spPr>
          <a:noFill/>
        </p:spPr>
        <p:txBody>
          <a:bodyPr/>
          <a:lstStyle/>
          <a:p>
            <a:fld id="{FEAF2201-D64F-463F-A4FB-C52A18721666}" type="slidenum">
              <a:rPr lang="ru-RU" smtClean="0"/>
              <a:pPr/>
              <a:t>98</a:t>
            </a:fld>
            <a:endParaRPr lang="ru-RU"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p:spPr>
        <p:txBody>
          <a:bodyPr/>
          <a:lstStyle/>
          <a:p>
            <a:endParaRPr lang="en-US" smtClean="0"/>
          </a:p>
        </p:txBody>
      </p:sp>
      <p:sp>
        <p:nvSpPr>
          <p:cNvPr id="218115" name="Header Placeholder 3"/>
          <p:cNvSpPr>
            <a:spLocks noGrp="1"/>
          </p:cNvSpPr>
          <p:nvPr>
            <p:ph type="hdr" sz="quarter"/>
          </p:nvPr>
        </p:nvSpPr>
        <p:spPr>
          <a:noFill/>
        </p:spPr>
        <p:txBody>
          <a:bodyPr/>
          <a:lstStyle/>
          <a:p>
            <a:r>
              <a:rPr lang="ru-RU" smtClean="0"/>
              <a:t>Basics of OHSAS 18001</a:t>
            </a:r>
          </a:p>
        </p:txBody>
      </p:sp>
      <p:sp>
        <p:nvSpPr>
          <p:cNvPr id="218116" name="Footer Placeholder 4"/>
          <p:cNvSpPr>
            <a:spLocks noGrp="1"/>
          </p:cNvSpPr>
          <p:nvPr>
            <p:ph type="ftr" sz="quarter" idx="4"/>
          </p:nvPr>
        </p:nvSpPr>
        <p:spPr>
          <a:noFill/>
        </p:spPr>
        <p:txBody>
          <a:bodyPr/>
          <a:lstStyle/>
          <a:p>
            <a:r>
              <a:rPr lang="ru-RU" smtClean="0"/>
              <a:t>Copyright © 2010 www.18000Store.com </a:t>
            </a:r>
          </a:p>
        </p:txBody>
      </p:sp>
      <p:sp>
        <p:nvSpPr>
          <p:cNvPr id="218117" name="Slide Number Placeholder 5"/>
          <p:cNvSpPr>
            <a:spLocks noGrp="1"/>
          </p:cNvSpPr>
          <p:nvPr>
            <p:ph type="sldNum" sz="quarter" idx="5"/>
          </p:nvPr>
        </p:nvSpPr>
        <p:spPr>
          <a:noFill/>
        </p:spPr>
        <p:txBody>
          <a:bodyPr/>
          <a:lstStyle/>
          <a:p>
            <a:fld id="{59493C21-FDA0-4990-8606-973EA5BD1825}" type="slidenum">
              <a:rPr lang="ru-RU" smtClean="0"/>
              <a:pPr/>
              <a:t>99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63713" y="3860800"/>
            <a:ext cx="7162800" cy="893763"/>
          </a:xfrm>
        </p:spPr>
        <p:txBody>
          <a:bodyPr/>
          <a:lstStyle>
            <a:lvl1pPr algn="r">
              <a:defRPr sz="3200"/>
            </a:lvl1pPr>
          </a:lstStyle>
          <a:p>
            <a:r>
              <a:rPr lang="ru-RU"/>
              <a:t>Click to edit Master title style</a:t>
            </a:r>
          </a:p>
        </p:txBody>
      </p:sp>
      <p:sp>
        <p:nvSpPr>
          <p:cNvPr id="5123" name="Rectangle 3"/>
          <p:cNvSpPr>
            <a:spLocks noGrp="1" noChangeArrowheads="1"/>
          </p:cNvSpPr>
          <p:nvPr>
            <p:ph type="subTitle" idx="1"/>
          </p:nvPr>
        </p:nvSpPr>
        <p:spPr>
          <a:xfrm>
            <a:off x="1763713" y="4652963"/>
            <a:ext cx="7162800" cy="503237"/>
          </a:xfrm>
        </p:spPr>
        <p:txBody>
          <a:bodyPr/>
          <a:lstStyle>
            <a:lvl1pPr marL="0" indent="0" algn="r">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60350"/>
            <a:ext cx="1909762" cy="6192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260350"/>
            <a:ext cx="5581650" cy="6192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24075" y="260350"/>
            <a:ext cx="6696075" cy="508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6338" y="1627188"/>
            <a:ext cx="7643812"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6338" y="4116388"/>
            <a:ext cx="7643812"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1627188"/>
            <a:ext cx="37449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1627188"/>
            <a:ext cx="374650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260350"/>
            <a:ext cx="6696075"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176338" y="1627188"/>
            <a:ext cx="7643812" cy="482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ctr" rtl="0" eaLnBrk="0" fontAlgn="base" hangingPunct="0">
        <a:spcBef>
          <a:spcPct val="0"/>
        </a:spcBef>
        <a:spcAft>
          <a:spcPct val="0"/>
        </a:spcAft>
        <a:defRPr sz="3600" b="1">
          <a:solidFill>
            <a:schemeClr val="bg1"/>
          </a:solidFill>
          <a:latin typeface="Calibri" pitchFamily="34" charset="0"/>
          <a:ea typeface="+mj-ea"/>
          <a:cs typeface="+mj-cs"/>
        </a:defRPr>
      </a:lvl1pPr>
      <a:lvl2pPr algn="ctr" rtl="0" eaLnBrk="0" fontAlgn="base" hangingPunct="0">
        <a:spcBef>
          <a:spcPct val="0"/>
        </a:spcBef>
        <a:spcAft>
          <a:spcPct val="0"/>
        </a:spcAft>
        <a:defRPr sz="3600" b="1">
          <a:solidFill>
            <a:schemeClr val="bg1"/>
          </a:solidFill>
          <a:latin typeface="Calibri" pitchFamily="34" charset="0"/>
        </a:defRPr>
      </a:lvl2pPr>
      <a:lvl3pPr algn="ctr" rtl="0" eaLnBrk="0" fontAlgn="base" hangingPunct="0">
        <a:spcBef>
          <a:spcPct val="0"/>
        </a:spcBef>
        <a:spcAft>
          <a:spcPct val="0"/>
        </a:spcAft>
        <a:defRPr sz="3600" b="1">
          <a:solidFill>
            <a:schemeClr val="bg1"/>
          </a:solidFill>
          <a:latin typeface="Calibri" pitchFamily="34" charset="0"/>
        </a:defRPr>
      </a:lvl3pPr>
      <a:lvl4pPr algn="ctr" rtl="0" eaLnBrk="0" fontAlgn="base" hangingPunct="0">
        <a:spcBef>
          <a:spcPct val="0"/>
        </a:spcBef>
        <a:spcAft>
          <a:spcPct val="0"/>
        </a:spcAft>
        <a:defRPr sz="3600" b="1">
          <a:solidFill>
            <a:schemeClr val="bg1"/>
          </a:solidFill>
          <a:latin typeface="Calibri" pitchFamily="34" charset="0"/>
        </a:defRPr>
      </a:lvl4pPr>
      <a:lvl5pPr algn="ctr" rtl="0" eaLnBrk="0" fontAlgn="base" hangingPunct="0">
        <a:spcBef>
          <a:spcPct val="0"/>
        </a:spcBef>
        <a:spcAft>
          <a:spcPct val="0"/>
        </a:spcAft>
        <a:defRPr sz="3600" b="1">
          <a:solidFill>
            <a:schemeClr val="bg1"/>
          </a:solidFill>
          <a:latin typeface="Calibri" pitchFamily="34"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2"/>
          </a:solidFill>
          <a:latin typeface="Calibri" pitchFamily="34" charset="0"/>
          <a:ea typeface="+mn-ea"/>
          <a:cs typeface="+mn-cs"/>
        </a:defRPr>
      </a:lvl1pPr>
      <a:lvl2pPr marL="742950" indent="-285750" algn="l" rtl="0" eaLnBrk="0" fontAlgn="base" hangingPunct="0">
        <a:spcBef>
          <a:spcPct val="20000"/>
        </a:spcBef>
        <a:spcAft>
          <a:spcPct val="0"/>
        </a:spcAft>
        <a:buChar char="–"/>
        <a:defRPr sz="2400" b="1">
          <a:solidFill>
            <a:schemeClr val="tx2"/>
          </a:solidFill>
          <a:latin typeface="Calibri" pitchFamily="34" charset="0"/>
        </a:defRPr>
      </a:lvl2pPr>
      <a:lvl3pPr marL="1143000" indent="-228600" algn="l" rtl="0" eaLnBrk="0" fontAlgn="base" hangingPunct="0">
        <a:spcBef>
          <a:spcPct val="20000"/>
        </a:spcBef>
        <a:spcAft>
          <a:spcPct val="0"/>
        </a:spcAft>
        <a:buChar char="•"/>
        <a:defRPr sz="2400">
          <a:solidFill>
            <a:schemeClr val="tx2"/>
          </a:solidFill>
          <a:latin typeface="Calibri" pitchFamily="34" charset="0"/>
        </a:defRPr>
      </a:lvl3pPr>
      <a:lvl4pPr marL="1600200" indent="-228600" algn="l" rtl="0" eaLnBrk="0" fontAlgn="base" hangingPunct="0">
        <a:spcBef>
          <a:spcPct val="20000"/>
        </a:spcBef>
        <a:spcAft>
          <a:spcPct val="0"/>
        </a:spcAft>
        <a:buChar char="–"/>
        <a:defRPr sz="2000">
          <a:solidFill>
            <a:schemeClr val="tx2"/>
          </a:solidFill>
          <a:latin typeface="Calibri" pitchFamily="34" charset="0"/>
        </a:defRPr>
      </a:lvl4pPr>
      <a:lvl5pPr marL="2057400" indent="-228600" algn="l" rtl="0" eaLnBrk="0" fontAlgn="base" hangingPunct="0">
        <a:spcBef>
          <a:spcPct val="20000"/>
        </a:spcBef>
        <a:spcAft>
          <a:spcPct val="0"/>
        </a:spcAft>
        <a:buChar char="»"/>
        <a:defRPr sz="2000">
          <a:solidFill>
            <a:schemeClr val="tx2"/>
          </a:solidFill>
          <a:latin typeface="Calibri" pitchFamily="34" charset="0"/>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219200" y="304800"/>
            <a:ext cx="7010400" cy="1600200"/>
          </a:xfrm>
        </p:spPr>
        <p:txBody>
          <a:bodyPr/>
          <a:lstStyle/>
          <a:p>
            <a:pPr algn="ctr" eaLnBrk="1" hangingPunct="1"/>
            <a:r>
              <a:rPr lang="en-US" sz="4400" smtClean="0">
                <a:solidFill>
                  <a:schemeClr val="accent1"/>
                </a:solidFill>
                <a:latin typeface="Arial Black" pitchFamily="34" charset="0"/>
              </a:rPr>
              <a:t>OHSAS 18001:2007</a:t>
            </a:r>
          </a:p>
        </p:txBody>
      </p:sp>
      <p:sp>
        <p:nvSpPr>
          <p:cNvPr id="16386" name="Rectangle 3"/>
          <p:cNvSpPr>
            <a:spLocks noGrp="1" noChangeArrowheads="1"/>
          </p:cNvSpPr>
          <p:nvPr>
            <p:ph type="subTitle" idx="1"/>
          </p:nvPr>
        </p:nvSpPr>
        <p:spPr>
          <a:xfrm>
            <a:off x="3048000" y="4191000"/>
            <a:ext cx="5867400" cy="1219200"/>
          </a:xfrm>
        </p:spPr>
        <p:txBody>
          <a:bodyPr/>
          <a:lstStyle/>
          <a:p>
            <a:pPr algn="ctr" eaLnBrk="1" hangingPunct="1"/>
            <a:r>
              <a:rPr lang="en-US" sz="2800" b="0" smtClean="0">
                <a:latin typeface="Arial Black" pitchFamily="34" charset="0"/>
              </a:rPr>
              <a:t>INTERNAL AUDIT COURSE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history.gif"/>
          <p:cNvPicPr>
            <a:picLocks noChangeAspect="1"/>
          </p:cNvPicPr>
          <p:nvPr/>
        </p:nvPicPr>
        <p:blipFill>
          <a:blip r:embed="rId3"/>
          <a:srcRect/>
          <a:stretch>
            <a:fillRect/>
          </a:stretch>
        </p:blipFill>
        <p:spPr bwMode="auto">
          <a:xfrm>
            <a:off x="-66675" y="4724400"/>
            <a:ext cx="1895475" cy="1989138"/>
          </a:xfrm>
          <a:prstGeom prst="rect">
            <a:avLst/>
          </a:prstGeom>
          <a:noFill/>
          <a:ln w="9525">
            <a:noFill/>
            <a:miter lim="800000"/>
            <a:headEnd/>
            <a:tailEnd/>
          </a:ln>
        </p:spPr>
      </p:pic>
      <p:sp>
        <p:nvSpPr>
          <p:cNvPr id="12290" name="Title 1"/>
          <p:cNvSpPr>
            <a:spLocks noGrp="1"/>
          </p:cNvSpPr>
          <p:nvPr>
            <p:ph type="title"/>
          </p:nvPr>
        </p:nvSpPr>
        <p:spPr/>
        <p:txBody>
          <a:bodyPr/>
          <a:lstStyle/>
          <a:p>
            <a:pPr algn="l"/>
            <a:r>
              <a:rPr lang="en-US" sz="3200" smtClean="0"/>
              <a:t>OHSAS 18001:2007 Revision History</a:t>
            </a:r>
          </a:p>
        </p:txBody>
      </p:sp>
      <p:sp>
        <p:nvSpPr>
          <p:cNvPr id="12291" name="Content Placeholder 2"/>
          <p:cNvSpPr>
            <a:spLocks noGrp="1"/>
          </p:cNvSpPr>
          <p:nvPr>
            <p:ph idx="1"/>
          </p:nvPr>
        </p:nvSpPr>
        <p:spPr/>
        <p:txBody>
          <a:bodyPr/>
          <a:lstStyle/>
          <a:p>
            <a:r>
              <a:rPr lang="en-US" sz="2000" smtClean="0"/>
              <a:t>In 2005, the OHSAS Working Group started the process for revising OHSAS 18001:1999</a:t>
            </a:r>
          </a:p>
          <a:p>
            <a:r>
              <a:rPr lang="en-US" sz="2000" smtClean="0"/>
              <a:t>An initial working draft (WD1) of the revised OHSAS 18001 standard was circulated in January, 2006 for public comment</a:t>
            </a:r>
          </a:p>
          <a:p>
            <a:r>
              <a:rPr lang="en-US" sz="2000" smtClean="0"/>
              <a:t>500 comments received on WD1 at OHSAS Working Group meeting at Madrid, Spain in October 2006</a:t>
            </a:r>
          </a:p>
          <a:p>
            <a:r>
              <a:rPr lang="en-US" sz="2000" smtClean="0"/>
              <a:t>Second draft (WD2) was circulated for comment in November, 2006</a:t>
            </a:r>
          </a:p>
          <a:p>
            <a:r>
              <a:rPr lang="en-US" sz="2000" smtClean="0"/>
              <a:t>OHSAS Working Group met again Shanghai, china in March, 2007. 500+ comments on WD 2 were reviewed</a:t>
            </a:r>
          </a:p>
          <a:p>
            <a:r>
              <a:rPr lang="en-US" sz="2000" b="1" smtClean="0"/>
              <a:t>OHSAS 18001:2007 – Released on 1</a:t>
            </a:r>
            <a:r>
              <a:rPr lang="en-US" sz="2000" b="1" baseline="30000" smtClean="0"/>
              <a:t>st</a:t>
            </a:r>
            <a:r>
              <a:rPr lang="en-US" sz="2000" b="1" smtClean="0"/>
              <a:t> July 2007</a:t>
            </a:r>
          </a:p>
          <a:p>
            <a:r>
              <a:rPr lang="en-US" sz="2000" smtClean="0"/>
              <a:t>OHSAS 18002 – Initial Meeting 3</a:t>
            </a:r>
            <a:r>
              <a:rPr lang="en-US" sz="2000" baseline="30000" smtClean="0"/>
              <a:t>rd</a:t>
            </a:r>
            <a:r>
              <a:rPr lang="en-US" sz="2000" smtClean="0"/>
              <a:t> &amp; 4</a:t>
            </a:r>
            <a:r>
              <a:rPr lang="en-US" sz="2000" baseline="30000" smtClean="0"/>
              <a:t>th</a:t>
            </a:r>
            <a:r>
              <a:rPr lang="en-US" sz="2000" smtClean="0"/>
              <a:t> July 2007</a:t>
            </a:r>
          </a:p>
          <a:p>
            <a:r>
              <a:rPr lang="en-US" sz="2000" smtClean="0"/>
              <a:t>OHSAS 18002 – Working Draft 1, November 2007</a:t>
            </a:r>
          </a:p>
        </p:txBody>
      </p:sp>
      <p:cxnSp>
        <p:nvCxnSpPr>
          <p:cNvPr id="34820"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34821"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wipe(up)">
                                      <p:cBhvr>
                                        <p:cTn id="13" dur="500"/>
                                        <p:tgtEl>
                                          <p:spTgt spid="12291">
                                            <p:txEl>
                                              <p:pRg st="0" end="0"/>
                                            </p:txEl>
                                          </p:spTgt>
                                        </p:tgtEl>
                                      </p:cBhvr>
                                    </p:animEffect>
                                  </p:childTnLst>
                                  <p:subTnLst>
                                    <p:animClr clrSpc="rgb" dir="cw">
                                      <p:cBhvr override="childStyle">
                                        <p:cTn dur="1" fill="hold" display="0" masterRel="nextClick" afterEffect="1"/>
                                        <p:tgtEl>
                                          <p:spTgt spid="12291">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Effect transition="in" filter="wipe(up)">
                                      <p:cBhvr>
                                        <p:cTn id="18" dur="500"/>
                                        <p:tgtEl>
                                          <p:spTgt spid="12291">
                                            <p:txEl>
                                              <p:pRg st="1" end="1"/>
                                            </p:txEl>
                                          </p:spTgt>
                                        </p:tgtEl>
                                      </p:cBhvr>
                                    </p:animEffect>
                                  </p:childTnLst>
                                  <p:subTnLst>
                                    <p:animClr clrSpc="rgb" dir="cw">
                                      <p:cBhvr override="childStyle">
                                        <p:cTn dur="1" fill="hold" display="0" masterRel="nextClick" afterEffect="1"/>
                                        <p:tgtEl>
                                          <p:spTgt spid="12291">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Effect transition="in" filter="wipe(up)">
                                      <p:cBhvr>
                                        <p:cTn id="23" dur="500"/>
                                        <p:tgtEl>
                                          <p:spTgt spid="12291">
                                            <p:txEl>
                                              <p:pRg st="2" end="2"/>
                                            </p:txEl>
                                          </p:spTgt>
                                        </p:tgtEl>
                                      </p:cBhvr>
                                    </p:animEffect>
                                  </p:childTnLst>
                                  <p:subTnLst>
                                    <p:animClr clrSpc="rgb" dir="cw">
                                      <p:cBhvr override="childStyle">
                                        <p:cTn dur="1" fill="hold" display="0" masterRel="nextClick" afterEffect="1"/>
                                        <p:tgtEl>
                                          <p:spTgt spid="12291">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wipe(up)">
                                      <p:cBhvr>
                                        <p:cTn id="28" dur="500"/>
                                        <p:tgtEl>
                                          <p:spTgt spid="12291">
                                            <p:txEl>
                                              <p:pRg st="3" end="3"/>
                                            </p:txEl>
                                          </p:spTgt>
                                        </p:tgtEl>
                                      </p:cBhvr>
                                    </p:animEffect>
                                  </p:childTnLst>
                                  <p:subTnLst>
                                    <p:animClr clrSpc="rgb" dir="cw">
                                      <p:cBhvr override="childStyle">
                                        <p:cTn dur="1" fill="hold" display="0" masterRel="nextClick" afterEffect="1"/>
                                        <p:tgtEl>
                                          <p:spTgt spid="12291">
                                            <p:txEl>
                                              <p:pRg st="3" end="3"/>
                                            </p:txEl>
                                          </p:spTgt>
                                        </p:tgtEl>
                                        <p:attrNameLst>
                                          <p:attrName>ppt_c</p:attrName>
                                        </p:attrNameLst>
                                      </p:cBhvr>
                                      <p:to>
                                        <a:schemeClr val="accent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291">
                                            <p:txEl>
                                              <p:pRg st="4" end="4"/>
                                            </p:txEl>
                                          </p:spTgt>
                                        </p:tgtEl>
                                        <p:attrNameLst>
                                          <p:attrName>style.visibility</p:attrName>
                                        </p:attrNameLst>
                                      </p:cBhvr>
                                      <p:to>
                                        <p:strVal val="visible"/>
                                      </p:to>
                                    </p:set>
                                    <p:animEffect transition="in" filter="wipe(up)">
                                      <p:cBhvr>
                                        <p:cTn id="33" dur="500"/>
                                        <p:tgtEl>
                                          <p:spTgt spid="12291">
                                            <p:txEl>
                                              <p:pRg st="4" end="4"/>
                                            </p:txEl>
                                          </p:spTgt>
                                        </p:tgtEl>
                                      </p:cBhvr>
                                    </p:animEffect>
                                  </p:childTnLst>
                                  <p:subTnLst>
                                    <p:animClr clrSpc="rgb" dir="cw">
                                      <p:cBhvr override="childStyle">
                                        <p:cTn dur="1" fill="hold" display="0" masterRel="nextClick" afterEffect="1"/>
                                        <p:tgtEl>
                                          <p:spTgt spid="12291">
                                            <p:txEl>
                                              <p:pRg st="4" end="4"/>
                                            </p:txEl>
                                          </p:spTgt>
                                        </p:tgtEl>
                                        <p:attrNameLst>
                                          <p:attrName>ppt_c</p:attrName>
                                        </p:attrNameLst>
                                      </p:cBhvr>
                                      <p:to>
                                        <a:schemeClr val="accent2"/>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291">
                                            <p:txEl>
                                              <p:pRg st="5" end="5"/>
                                            </p:txEl>
                                          </p:spTgt>
                                        </p:tgtEl>
                                        <p:attrNameLst>
                                          <p:attrName>style.visibility</p:attrName>
                                        </p:attrNameLst>
                                      </p:cBhvr>
                                      <p:to>
                                        <p:strVal val="visible"/>
                                      </p:to>
                                    </p:set>
                                    <p:animEffect transition="in" filter="wipe(up)">
                                      <p:cBhvr>
                                        <p:cTn id="38" dur="500"/>
                                        <p:tgtEl>
                                          <p:spTgt spid="12291">
                                            <p:txEl>
                                              <p:pRg st="5" end="5"/>
                                            </p:txEl>
                                          </p:spTgt>
                                        </p:tgtEl>
                                      </p:cBhvr>
                                    </p:animEffect>
                                  </p:childTnLst>
                                  <p:subTnLst>
                                    <p:animClr clrSpc="rgb" dir="cw">
                                      <p:cBhvr override="childStyle">
                                        <p:cTn dur="1" fill="hold" display="0" masterRel="nextClick" afterEffect="1"/>
                                        <p:tgtEl>
                                          <p:spTgt spid="12291">
                                            <p:txEl>
                                              <p:pRg st="5" end="5"/>
                                            </p:txEl>
                                          </p:spTgt>
                                        </p:tgtEl>
                                        <p:attrNameLst>
                                          <p:attrName>ppt_c</p:attrName>
                                        </p:attrNameLst>
                                      </p:cBhvr>
                                      <p:to>
                                        <a:schemeClr val="accent2"/>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Effect transition="in" filter="wipe(up)">
                                      <p:cBhvr>
                                        <p:cTn id="43" dur="500"/>
                                        <p:tgtEl>
                                          <p:spTgt spid="12291">
                                            <p:txEl>
                                              <p:pRg st="6" end="6"/>
                                            </p:txEl>
                                          </p:spTgt>
                                        </p:tgtEl>
                                      </p:cBhvr>
                                    </p:animEffect>
                                  </p:childTnLst>
                                  <p:subTnLst>
                                    <p:animClr clrSpc="rgb" dir="cw">
                                      <p:cBhvr override="childStyle">
                                        <p:cTn dur="1" fill="hold" display="0" masterRel="nextClick" afterEffect="1"/>
                                        <p:tgtEl>
                                          <p:spTgt spid="12291">
                                            <p:txEl>
                                              <p:pRg st="6" end="6"/>
                                            </p:txEl>
                                          </p:spTgt>
                                        </p:tgtEl>
                                        <p:attrNameLst>
                                          <p:attrName>ppt_c</p:attrName>
                                        </p:attrNameLst>
                                      </p:cBhvr>
                                      <p:to>
                                        <a:schemeClr val="accent2"/>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291">
                                            <p:txEl>
                                              <p:pRg st="7" end="7"/>
                                            </p:txEl>
                                          </p:spTgt>
                                        </p:tgtEl>
                                        <p:attrNameLst>
                                          <p:attrName>style.visibility</p:attrName>
                                        </p:attrNameLst>
                                      </p:cBhvr>
                                      <p:to>
                                        <p:strVal val="visible"/>
                                      </p:to>
                                    </p:set>
                                    <p:animEffect transition="in" filter="wipe(up)">
                                      <p:cBhvr>
                                        <p:cTn id="48"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pPr algn="l"/>
            <a:r>
              <a:rPr lang="en-US" sz="3200" smtClean="0"/>
              <a:t>C.A.R. Classification</a:t>
            </a:r>
          </a:p>
        </p:txBody>
      </p:sp>
      <p:sp>
        <p:nvSpPr>
          <p:cNvPr id="219138" name="Content Placeholder 2"/>
          <p:cNvSpPr>
            <a:spLocks noGrp="1"/>
          </p:cNvSpPr>
          <p:nvPr>
            <p:ph idx="1"/>
          </p:nvPr>
        </p:nvSpPr>
        <p:spPr/>
        <p:txBody>
          <a:bodyPr/>
          <a:lstStyle/>
          <a:p>
            <a:pPr marL="463550" indent="-463550">
              <a:buFontTx/>
              <a:buNone/>
            </a:pPr>
            <a:r>
              <a:rPr lang="en-US" sz="2000" smtClean="0"/>
              <a:t>MINOR</a:t>
            </a:r>
          </a:p>
          <a:p>
            <a:pPr marL="463550" indent="-463550">
              <a:buFont typeface="Wingdings" pitchFamily="2" charset="2"/>
              <a:buChar char="§"/>
            </a:pPr>
            <a:r>
              <a:rPr lang="en-US" sz="1800" smtClean="0"/>
              <a:t>non-compliance represents single observed lapse or an isolated lapse or in the implementation of the system as required by the OH&amp;S MS / standard.</a:t>
            </a:r>
          </a:p>
          <a:p>
            <a:pPr marL="463550" indent="-463550">
              <a:buFont typeface="Wingdings" pitchFamily="2" charset="2"/>
              <a:buChar char="§"/>
            </a:pPr>
            <a:endParaRPr lang="en-US" sz="1800" smtClean="0"/>
          </a:p>
          <a:p>
            <a:pPr marL="463550" indent="-463550">
              <a:buFont typeface="Wingdings" pitchFamily="2" charset="2"/>
              <a:buChar char="§"/>
            </a:pPr>
            <a:endParaRPr lang="en-US" sz="1800" smtClean="0"/>
          </a:p>
          <a:p>
            <a:pPr marL="463550" indent="-463550">
              <a:buFont typeface="Wingdings" pitchFamily="2" charset="2"/>
              <a:buChar char="§"/>
            </a:pPr>
            <a:endParaRPr lang="en-US" sz="1800" smtClean="0"/>
          </a:p>
          <a:p>
            <a:pPr marL="463550" indent="-463550">
              <a:buFont typeface="Wingdings" pitchFamily="2" charset="2"/>
              <a:buChar char="§"/>
            </a:pPr>
            <a:r>
              <a:rPr lang="en-US" sz="2000" smtClean="0"/>
              <a:t>MINOR – misuse of a certification mark or an accreditation mark but not making misrepresentations regarding their certification</a:t>
            </a:r>
          </a:p>
          <a:p>
            <a:pPr marL="463550" indent="-463550">
              <a:buFont typeface="Wingdings" pitchFamily="2" charset="2"/>
              <a:buChar char="§"/>
            </a:pPr>
            <a:r>
              <a:rPr lang="en-US" sz="2000" smtClean="0"/>
              <a:t>MAJOR – misuse of a certification mark or an accreditation mark to misrepresent their certification</a:t>
            </a:r>
          </a:p>
        </p:txBody>
      </p:sp>
      <p:cxnSp>
        <p:nvCxnSpPr>
          <p:cNvPr id="21913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1914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pPr algn="l"/>
            <a:r>
              <a:rPr lang="en-US" sz="3200" smtClean="0"/>
              <a:t>Closing Meeting</a:t>
            </a:r>
          </a:p>
        </p:txBody>
      </p:sp>
      <p:sp>
        <p:nvSpPr>
          <p:cNvPr id="221186" name="Content Placeholder 2"/>
          <p:cNvSpPr>
            <a:spLocks noGrp="1"/>
          </p:cNvSpPr>
          <p:nvPr>
            <p:ph idx="1"/>
          </p:nvPr>
        </p:nvSpPr>
        <p:spPr/>
        <p:txBody>
          <a:bodyPr/>
          <a:lstStyle/>
          <a:p>
            <a:pPr marL="463550" indent="-463550">
              <a:spcAft>
                <a:spcPts val="600"/>
              </a:spcAft>
              <a:buFont typeface="Wingdings" pitchFamily="2" charset="2"/>
              <a:buChar char="§"/>
            </a:pPr>
            <a:r>
              <a:rPr lang="en-US" smtClean="0"/>
              <a:t>Usually informal for internal audits</a:t>
            </a:r>
          </a:p>
          <a:p>
            <a:pPr marL="463550" indent="-463550">
              <a:spcAft>
                <a:spcPts val="600"/>
              </a:spcAft>
              <a:buFont typeface="Wingdings" pitchFamily="2" charset="2"/>
              <a:buChar char="§"/>
            </a:pPr>
            <a:r>
              <a:rPr lang="en-US" smtClean="0"/>
              <a:t>Purpose:</a:t>
            </a:r>
          </a:p>
          <a:p>
            <a:pPr marL="863600" lvl="1" indent="-463550">
              <a:spcAft>
                <a:spcPts val="600"/>
              </a:spcAft>
            </a:pPr>
            <a:r>
              <a:rPr lang="en-US" b="0" smtClean="0"/>
              <a:t>To present the findings and conclusions of the audit</a:t>
            </a:r>
          </a:p>
          <a:p>
            <a:pPr marL="863600" lvl="1" indent="-463550">
              <a:spcAft>
                <a:spcPts val="600"/>
              </a:spcAft>
            </a:pPr>
            <a:r>
              <a:rPr lang="en-US" b="0" smtClean="0"/>
              <a:t>to discuss and clarify points</a:t>
            </a:r>
          </a:p>
        </p:txBody>
      </p:sp>
      <p:cxnSp>
        <p:nvCxnSpPr>
          <p:cNvPr id="22118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2118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722313" y="2719388"/>
            <a:ext cx="7772400" cy="1362075"/>
          </a:xfrm>
        </p:spPr>
        <p:txBody>
          <a:bodyPr/>
          <a:lstStyle/>
          <a:p>
            <a:pPr algn="ctr"/>
            <a:r>
              <a:rPr lang="en-US" cap="none" smtClean="0">
                <a:solidFill>
                  <a:srgbClr val="262626"/>
                </a:solidFill>
              </a:rPr>
              <a:t>AUDIT CHECKLIST</a:t>
            </a:r>
          </a:p>
        </p:txBody>
      </p:sp>
      <p:sp>
        <p:nvSpPr>
          <p:cNvPr id="223234" name="Text Placeholder 2"/>
          <p:cNvSpPr>
            <a:spLocks noGrp="1"/>
          </p:cNvSpPr>
          <p:nvPr>
            <p:ph type="body" idx="1"/>
          </p:nvPr>
        </p:nvSpPr>
        <p:spPr>
          <a:xfrm>
            <a:off x="722313" y="1219200"/>
            <a:ext cx="7772400" cy="1500188"/>
          </a:xfrm>
        </p:spPr>
        <p:txBody>
          <a:bodyPr anchor="ctr"/>
          <a:lstStyle/>
          <a:p>
            <a:r>
              <a:rPr lang="en-US" sz="3200" smtClean="0"/>
              <a:t>WORKSHOP 3 </a:t>
            </a:r>
          </a:p>
        </p:txBody>
      </p:sp>
      <p:sp>
        <p:nvSpPr>
          <p:cNvPr id="223235" name="Title 1"/>
          <p:cNvSpPr txBox="1">
            <a:spLocks/>
          </p:cNvSpPr>
          <p:nvPr/>
        </p:nvSpPr>
        <p:spPr bwMode="auto">
          <a:xfrm>
            <a:off x="722313" y="4776788"/>
            <a:ext cx="7772400" cy="1362075"/>
          </a:xfrm>
          <a:prstGeom prst="rect">
            <a:avLst/>
          </a:prstGeom>
          <a:noFill/>
          <a:ln w="9525">
            <a:noFill/>
            <a:miter lim="800000"/>
            <a:headEnd/>
            <a:tailEnd/>
          </a:ln>
        </p:spPr>
        <p:txBody>
          <a:bodyPr/>
          <a:lstStyle/>
          <a:p>
            <a:pPr algn="ctr" eaLnBrk="0" hangingPunct="0"/>
            <a:r>
              <a:rPr lang="en-US" sz="4000" b="1">
                <a:solidFill>
                  <a:srgbClr val="262626"/>
                </a:solidFill>
              </a:rPr>
              <a:t>ROLE PLAY – CONDUCTING THE AUDIT</a:t>
            </a:r>
          </a:p>
        </p:txBody>
      </p:sp>
      <p:sp>
        <p:nvSpPr>
          <p:cNvPr id="223236" name="Text Placeholder 2"/>
          <p:cNvSpPr txBox="1">
            <a:spLocks/>
          </p:cNvSpPr>
          <p:nvPr/>
        </p:nvSpPr>
        <p:spPr bwMode="auto">
          <a:xfrm>
            <a:off x="722313" y="3276600"/>
            <a:ext cx="7772400" cy="1500188"/>
          </a:xfrm>
          <a:prstGeom prst="rect">
            <a:avLst/>
          </a:prstGeom>
          <a:noFill/>
          <a:ln w="9525">
            <a:noFill/>
            <a:miter lim="800000"/>
            <a:headEnd/>
            <a:tailEnd/>
          </a:ln>
        </p:spPr>
        <p:txBody>
          <a:bodyPr anchor="ctr"/>
          <a:lstStyle/>
          <a:p>
            <a:pPr eaLnBrk="0" hangingPunct="0">
              <a:spcBef>
                <a:spcPct val="20000"/>
              </a:spcBef>
            </a:pPr>
            <a:r>
              <a:rPr lang="en-US" sz="3200">
                <a:solidFill>
                  <a:schemeClr val="tx2"/>
                </a:solidFill>
              </a:rPr>
              <a:t>WORKSHOP 4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ctrTitle"/>
          </p:nvPr>
        </p:nvSpPr>
        <p:spPr/>
        <p:txBody>
          <a:bodyPr/>
          <a:lstStyle/>
          <a:p>
            <a:r>
              <a:rPr lang="en-US" smtClean="0"/>
              <a:t>MODULE 7</a:t>
            </a:r>
          </a:p>
        </p:txBody>
      </p:sp>
      <p:sp>
        <p:nvSpPr>
          <p:cNvPr id="225282" name="Subtitle 2"/>
          <p:cNvSpPr>
            <a:spLocks noGrp="1"/>
          </p:cNvSpPr>
          <p:nvPr>
            <p:ph type="subTitle" idx="1"/>
          </p:nvPr>
        </p:nvSpPr>
        <p:spPr/>
        <p:txBody>
          <a:bodyPr/>
          <a:lstStyle/>
          <a:p>
            <a:r>
              <a:rPr lang="en-US" smtClean="0"/>
              <a:t>REPORTING AND FOLLOW-UP</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pPr algn="l"/>
            <a:r>
              <a:rPr lang="en-US" smtClean="0"/>
              <a:t>Audit Report Contents</a:t>
            </a:r>
          </a:p>
        </p:txBody>
      </p:sp>
      <p:sp>
        <p:nvSpPr>
          <p:cNvPr id="227330" name="Content Placeholder 2"/>
          <p:cNvSpPr>
            <a:spLocks noGrp="1"/>
          </p:cNvSpPr>
          <p:nvPr>
            <p:ph idx="1"/>
          </p:nvPr>
        </p:nvSpPr>
        <p:spPr/>
        <p:txBody>
          <a:bodyPr/>
          <a:lstStyle/>
          <a:p>
            <a:pPr>
              <a:buFont typeface="Wingdings" pitchFamily="2" charset="2"/>
              <a:buChar char="§"/>
            </a:pPr>
            <a:r>
              <a:rPr lang="en-US" sz="2400" smtClean="0"/>
              <a:t>Date of audit</a:t>
            </a:r>
          </a:p>
          <a:p>
            <a:pPr>
              <a:buFont typeface="Wingdings" pitchFamily="2" charset="2"/>
              <a:buChar char="§"/>
            </a:pPr>
            <a:r>
              <a:rPr lang="en-US" sz="2400" smtClean="0"/>
              <a:t>Audit team members</a:t>
            </a:r>
          </a:p>
          <a:p>
            <a:pPr>
              <a:buFont typeface="Wingdings" pitchFamily="2" charset="2"/>
              <a:buChar char="§"/>
            </a:pPr>
            <a:r>
              <a:rPr lang="en-US" sz="2400" smtClean="0"/>
              <a:t>purpose and scope of audit</a:t>
            </a:r>
          </a:p>
          <a:p>
            <a:pPr lvl="1"/>
            <a:r>
              <a:rPr lang="en-US" sz="2000" b="0" smtClean="0"/>
              <a:t>system and performance control</a:t>
            </a:r>
          </a:p>
          <a:p>
            <a:pPr lvl="1"/>
            <a:r>
              <a:rPr lang="en-US" sz="2000" b="0" smtClean="0"/>
              <a:t>areas and departments audited</a:t>
            </a:r>
          </a:p>
          <a:p>
            <a:pPr lvl="1"/>
            <a:r>
              <a:rPr lang="en-US" sz="2000" b="0" smtClean="0"/>
              <a:t>OH&amp;S elements and standard use</a:t>
            </a:r>
          </a:p>
          <a:p>
            <a:pPr>
              <a:buFont typeface="Wingdings" pitchFamily="2" charset="2"/>
              <a:buChar char="§"/>
            </a:pPr>
            <a:r>
              <a:rPr lang="en-US" sz="2400" smtClean="0"/>
              <a:t>description of method </a:t>
            </a:r>
          </a:p>
          <a:p>
            <a:pPr>
              <a:buFont typeface="Wingdings" pitchFamily="2" charset="2"/>
              <a:buChar char="§"/>
            </a:pPr>
            <a:r>
              <a:rPr lang="en-US" sz="2400" smtClean="0"/>
              <a:t>extent of compliance and effectiveness see</a:t>
            </a:r>
          </a:p>
          <a:p>
            <a:pPr>
              <a:buFont typeface="Wingdings" pitchFamily="2" charset="2"/>
              <a:buChar char="§"/>
            </a:pPr>
            <a:r>
              <a:rPr lang="en-US" sz="2400" smtClean="0"/>
              <a:t>detailed findings</a:t>
            </a:r>
          </a:p>
          <a:p>
            <a:pPr>
              <a:buFont typeface="Wingdings" pitchFamily="2" charset="2"/>
              <a:buChar char="§"/>
            </a:pPr>
            <a:r>
              <a:rPr lang="en-US" sz="2400" smtClean="0"/>
              <a:t>conclusions</a:t>
            </a:r>
          </a:p>
        </p:txBody>
      </p:sp>
      <p:cxnSp>
        <p:nvCxnSpPr>
          <p:cNvPr id="22733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2733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pPr algn="l"/>
            <a:r>
              <a:rPr lang="en-US" smtClean="0"/>
              <a:t>Audit Report</a:t>
            </a:r>
          </a:p>
        </p:txBody>
      </p:sp>
      <p:sp>
        <p:nvSpPr>
          <p:cNvPr id="229378" name="Content Placeholder 2"/>
          <p:cNvSpPr>
            <a:spLocks noGrp="1"/>
          </p:cNvSpPr>
          <p:nvPr>
            <p:ph idx="1"/>
          </p:nvPr>
        </p:nvSpPr>
        <p:spPr/>
        <p:txBody>
          <a:bodyPr/>
          <a:lstStyle/>
          <a:p>
            <a:pPr>
              <a:buFontTx/>
              <a:buNone/>
            </a:pPr>
            <a:r>
              <a:rPr lang="en-US" sz="2400" smtClean="0"/>
              <a:t>Report may include as necessary:</a:t>
            </a:r>
          </a:p>
          <a:p>
            <a:pPr>
              <a:buFont typeface="Wingdings" pitchFamily="2" charset="2"/>
              <a:buChar char="§"/>
            </a:pPr>
            <a:r>
              <a:rPr lang="en-US" sz="2400" smtClean="0"/>
              <a:t>recommendations for improvement if part of audit objectives</a:t>
            </a:r>
            <a:endParaRPr lang="en-US" sz="2000" smtClean="0"/>
          </a:p>
          <a:p>
            <a:pPr>
              <a:buFont typeface="Wingdings" pitchFamily="2" charset="2"/>
              <a:buChar char="§"/>
            </a:pPr>
            <a:r>
              <a:rPr lang="en-US" sz="2400" smtClean="0"/>
              <a:t>areas not covered but covered in the audit scope</a:t>
            </a:r>
          </a:p>
          <a:p>
            <a:pPr>
              <a:buFontTx/>
              <a:buNone/>
            </a:pPr>
            <a:endParaRPr lang="en-US" sz="2400" smtClean="0"/>
          </a:p>
          <a:p>
            <a:pPr>
              <a:buFontTx/>
              <a:buNone/>
            </a:pPr>
            <a:r>
              <a:rPr lang="en-US" sz="2400" smtClean="0"/>
              <a:t>Approval &amp; Distribution</a:t>
            </a:r>
          </a:p>
          <a:p>
            <a:pPr>
              <a:buFont typeface="Wingdings" pitchFamily="2" charset="2"/>
              <a:buChar char="§"/>
            </a:pPr>
            <a:r>
              <a:rPr lang="en-US" sz="2400" smtClean="0"/>
              <a:t>issued within agreed time frame</a:t>
            </a:r>
          </a:p>
          <a:p>
            <a:pPr>
              <a:buFont typeface="Wingdings" pitchFamily="2" charset="2"/>
              <a:buChar char="§"/>
            </a:pPr>
            <a:r>
              <a:rPr lang="en-US" sz="2400" smtClean="0"/>
              <a:t>report is dated, reviewed and approved</a:t>
            </a:r>
          </a:p>
          <a:p>
            <a:pPr>
              <a:buFont typeface="Wingdings" pitchFamily="2" charset="2"/>
              <a:buChar char="§"/>
            </a:pPr>
            <a:r>
              <a:rPr lang="en-US" sz="2400" smtClean="0"/>
              <a:t>report distributed to designated person</a:t>
            </a:r>
          </a:p>
          <a:p>
            <a:pPr>
              <a:buFont typeface="Wingdings" pitchFamily="2" charset="2"/>
              <a:buChar char="§"/>
            </a:pPr>
            <a:r>
              <a:rPr lang="en-US" sz="2400" smtClean="0"/>
              <a:t>confidentiality respected, report safeguarded</a:t>
            </a:r>
          </a:p>
        </p:txBody>
      </p:sp>
      <p:cxnSp>
        <p:nvCxnSpPr>
          <p:cNvPr id="22937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2938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pPr algn="l"/>
            <a:r>
              <a:rPr lang="en-US" smtClean="0"/>
              <a:t>Follow-up</a:t>
            </a:r>
          </a:p>
        </p:txBody>
      </p:sp>
      <p:sp>
        <p:nvSpPr>
          <p:cNvPr id="231426" name="Content Placeholder 2"/>
          <p:cNvSpPr>
            <a:spLocks noGrp="1"/>
          </p:cNvSpPr>
          <p:nvPr>
            <p:ph idx="1"/>
          </p:nvPr>
        </p:nvSpPr>
        <p:spPr/>
        <p:txBody>
          <a:bodyPr/>
          <a:lstStyle/>
          <a:p>
            <a:pPr>
              <a:spcAft>
                <a:spcPts val="600"/>
              </a:spcAft>
              <a:buFont typeface="Wingdings" pitchFamily="2" charset="2"/>
              <a:buChar char="§"/>
            </a:pPr>
            <a:r>
              <a:rPr lang="en-US" smtClean="0"/>
              <a:t>review of relevant information and data to investigate root cause of non-compliance and formulate corrective and / or preventive action</a:t>
            </a:r>
          </a:p>
          <a:p>
            <a:pPr>
              <a:spcAft>
                <a:spcPts val="600"/>
              </a:spcAft>
              <a:buFont typeface="Wingdings" pitchFamily="2" charset="2"/>
              <a:buChar char="§"/>
            </a:pPr>
            <a:r>
              <a:rPr lang="en-US" smtClean="0"/>
              <a:t>should be taken in a timely manner.</a:t>
            </a:r>
          </a:p>
          <a:p>
            <a:pPr lvl="1">
              <a:spcAft>
                <a:spcPts val="600"/>
              </a:spcAft>
              <a:buFont typeface="Wingdings" pitchFamily="2" charset="2"/>
              <a:buChar char="§"/>
            </a:pPr>
            <a:r>
              <a:rPr lang="en-US" smtClean="0"/>
              <a:t>the more critical, the shorter the lead time</a:t>
            </a:r>
          </a:p>
        </p:txBody>
      </p:sp>
      <p:cxnSp>
        <p:nvCxnSpPr>
          <p:cNvPr id="23142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3142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pPr algn="l"/>
            <a:r>
              <a:rPr lang="en-US" sz="3200" smtClean="0"/>
              <a:t>Close-out of Corrective Action</a:t>
            </a:r>
          </a:p>
        </p:txBody>
      </p:sp>
      <p:sp>
        <p:nvSpPr>
          <p:cNvPr id="233474" name="Content Placeholder 2"/>
          <p:cNvSpPr>
            <a:spLocks noGrp="1"/>
          </p:cNvSpPr>
          <p:nvPr>
            <p:ph idx="1"/>
          </p:nvPr>
        </p:nvSpPr>
        <p:spPr/>
        <p:txBody>
          <a:bodyPr/>
          <a:lstStyle/>
          <a:p>
            <a:pPr>
              <a:spcAft>
                <a:spcPts val="600"/>
              </a:spcAft>
              <a:buFont typeface="Wingdings" pitchFamily="2" charset="2"/>
              <a:buChar char="§"/>
            </a:pPr>
            <a:r>
              <a:rPr lang="en-US" smtClean="0"/>
              <a:t>Audit manager receives copy of CAR and follow-up audit schedule</a:t>
            </a:r>
          </a:p>
          <a:p>
            <a:pPr>
              <a:spcAft>
                <a:spcPts val="600"/>
              </a:spcAft>
              <a:buFont typeface="Wingdings" pitchFamily="2" charset="2"/>
              <a:buChar char="§"/>
            </a:pPr>
            <a:r>
              <a:rPr lang="en-US" smtClean="0"/>
              <a:t>Corrective action verified according to procedure</a:t>
            </a:r>
          </a:p>
          <a:p>
            <a:pPr>
              <a:spcAft>
                <a:spcPts val="600"/>
              </a:spcAft>
              <a:buFont typeface="Wingdings" pitchFamily="2" charset="2"/>
              <a:buChar char="§"/>
            </a:pPr>
            <a:r>
              <a:rPr lang="en-US" smtClean="0"/>
              <a:t>May be part of subsequent audits</a:t>
            </a:r>
          </a:p>
        </p:txBody>
      </p:sp>
      <p:cxnSp>
        <p:nvCxnSpPr>
          <p:cNvPr id="23347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3347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pPr algn="l"/>
            <a:r>
              <a:rPr lang="en-US" sz="3200" smtClean="0"/>
              <a:t>Reporting on Management Review</a:t>
            </a:r>
          </a:p>
        </p:txBody>
      </p:sp>
      <p:sp>
        <p:nvSpPr>
          <p:cNvPr id="235522" name="Content Placeholder 2"/>
          <p:cNvSpPr>
            <a:spLocks noGrp="1"/>
          </p:cNvSpPr>
          <p:nvPr>
            <p:ph idx="1"/>
          </p:nvPr>
        </p:nvSpPr>
        <p:spPr/>
        <p:txBody>
          <a:bodyPr/>
          <a:lstStyle/>
          <a:p>
            <a:pPr>
              <a:spcAft>
                <a:spcPts val="600"/>
              </a:spcAft>
              <a:buFontTx/>
              <a:buNone/>
            </a:pPr>
            <a:r>
              <a:rPr lang="en-US" sz="2400" smtClean="0"/>
              <a:t>Audit reports should establish</a:t>
            </a:r>
          </a:p>
          <a:p>
            <a:pPr>
              <a:spcAft>
                <a:spcPts val="600"/>
              </a:spcAft>
              <a:buFont typeface="Wingdings" pitchFamily="2" charset="2"/>
              <a:buChar char="§"/>
            </a:pPr>
            <a:r>
              <a:rPr lang="en-US" sz="2400" smtClean="0"/>
              <a:t>overall conclusions and recommendations</a:t>
            </a:r>
          </a:p>
          <a:p>
            <a:pPr>
              <a:spcAft>
                <a:spcPts val="600"/>
              </a:spcAft>
              <a:buFont typeface="Wingdings" pitchFamily="2" charset="2"/>
              <a:buChar char="§"/>
            </a:pPr>
            <a:r>
              <a:rPr lang="en-US" sz="2400" smtClean="0"/>
              <a:t>detailed analysis of non-compliance found</a:t>
            </a:r>
          </a:p>
          <a:p>
            <a:pPr>
              <a:spcAft>
                <a:spcPts val="600"/>
              </a:spcAft>
              <a:buFont typeface="Wingdings" pitchFamily="2" charset="2"/>
              <a:buChar char="§"/>
            </a:pPr>
            <a:r>
              <a:rPr lang="en-US" sz="2400" smtClean="0"/>
              <a:t>comparison of results with previous audits</a:t>
            </a:r>
          </a:p>
          <a:p>
            <a:pPr>
              <a:spcAft>
                <a:spcPts val="600"/>
              </a:spcAft>
              <a:buFont typeface="Wingdings" pitchFamily="2" charset="2"/>
              <a:buChar char="§"/>
            </a:pPr>
            <a:endParaRPr lang="en-US" sz="2400" smtClean="0"/>
          </a:p>
          <a:p>
            <a:pPr>
              <a:spcAft>
                <a:spcPts val="600"/>
              </a:spcAft>
              <a:buFontTx/>
              <a:buNone/>
            </a:pPr>
            <a:r>
              <a:rPr lang="en-US" sz="2400" smtClean="0"/>
              <a:t>May use statistical and / or graphic presentations for better analysis</a:t>
            </a:r>
          </a:p>
        </p:txBody>
      </p:sp>
      <p:cxnSp>
        <p:nvCxnSpPr>
          <p:cNvPr id="23552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3552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a:xfrm>
            <a:off x="722313" y="3100388"/>
            <a:ext cx="7772400" cy="1362075"/>
          </a:xfrm>
        </p:spPr>
        <p:txBody>
          <a:bodyPr/>
          <a:lstStyle/>
          <a:p>
            <a:pPr algn="ctr"/>
            <a:r>
              <a:rPr lang="en-US" cap="none" smtClean="0">
                <a:solidFill>
                  <a:srgbClr val="262626"/>
                </a:solidFill>
              </a:rPr>
              <a:t>EVALUATING AUDIT EVIDENCE AND WRITING FINDING STATEMENT</a:t>
            </a:r>
          </a:p>
        </p:txBody>
      </p:sp>
      <p:sp>
        <p:nvSpPr>
          <p:cNvPr id="237570" name="Text Placeholder 2"/>
          <p:cNvSpPr>
            <a:spLocks noGrp="1"/>
          </p:cNvSpPr>
          <p:nvPr>
            <p:ph type="body" idx="1"/>
          </p:nvPr>
        </p:nvSpPr>
        <p:spPr>
          <a:xfrm>
            <a:off x="722313" y="1600200"/>
            <a:ext cx="7772400" cy="1500188"/>
          </a:xfrm>
        </p:spPr>
        <p:txBody>
          <a:bodyPr anchor="ctr"/>
          <a:lstStyle/>
          <a:p>
            <a:r>
              <a:rPr lang="en-US" sz="3200" smtClean="0"/>
              <a:t>WORKSHOP 5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electric shock"/>
          <p:cNvPicPr>
            <a:picLocks noChangeAspect="1" noChangeArrowheads="1"/>
          </p:cNvPicPr>
          <p:nvPr/>
        </p:nvPicPr>
        <p:blipFill>
          <a:blip r:embed="rId3"/>
          <a:srcRect/>
          <a:stretch>
            <a:fillRect/>
          </a:stretch>
        </p:blipFill>
        <p:spPr bwMode="auto">
          <a:xfrm>
            <a:off x="0" y="4572000"/>
            <a:ext cx="1827213" cy="1676400"/>
          </a:xfrm>
          <a:prstGeom prst="rect">
            <a:avLst/>
          </a:prstGeom>
          <a:noFill/>
          <a:ln w="9525">
            <a:noFill/>
            <a:miter lim="800000"/>
            <a:headEnd/>
            <a:tailEnd/>
          </a:ln>
        </p:spPr>
      </p:pic>
      <p:sp>
        <p:nvSpPr>
          <p:cNvPr id="13314" name="Title 1"/>
          <p:cNvSpPr>
            <a:spLocks noGrp="1"/>
          </p:cNvSpPr>
          <p:nvPr>
            <p:ph type="title"/>
          </p:nvPr>
        </p:nvSpPr>
        <p:spPr/>
        <p:txBody>
          <a:bodyPr/>
          <a:lstStyle/>
          <a:p>
            <a:pPr algn="l"/>
            <a:r>
              <a:rPr lang="en-US" sz="3200" smtClean="0"/>
              <a:t>OHSAS 18001:2007 Revision Objective</a:t>
            </a:r>
          </a:p>
        </p:txBody>
      </p:sp>
      <p:sp>
        <p:nvSpPr>
          <p:cNvPr id="13315" name="Content Placeholder 2"/>
          <p:cNvSpPr>
            <a:spLocks noGrp="1"/>
          </p:cNvSpPr>
          <p:nvPr>
            <p:ph idx="1"/>
          </p:nvPr>
        </p:nvSpPr>
        <p:spPr/>
        <p:txBody>
          <a:bodyPr/>
          <a:lstStyle/>
          <a:p>
            <a:pPr>
              <a:spcAft>
                <a:spcPts val="600"/>
              </a:spcAft>
            </a:pPr>
            <a:r>
              <a:rPr lang="en-US" sz="2400" smtClean="0"/>
              <a:t>Better align it with ISO 9001:2000 and ISO 14001:2004</a:t>
            </a:r>
          </a:p>
          <a:p>
            <a:pPr>
              <a:spcAft>
                <a:spcPts val="600"/>
              </a:spcAft>
            </a:pPr>
            <a:r>
              <a:rPr lang="en-US" sz="2400" smtClean="0"/>
              <a:t>Keep the same clauses order and most of the changes of ISO 14001:2004</a:t>
            </a:r>
          </a:p>
          <a:p>
            <a:pPr>
              <a:spcAft>
                <a:spcPts val="600"/>
              </a:spcAft>
            </a:pPr>
            <a:r>
              <a:rPr lang="en-US" sz="2400" smtClean="0"/>
              <a:t>Encourage Management Systems integration and possibly increase the interest in OHSAS</a:t>
            </a:r>
          </a:p>
          <a:p>
            <a:pPr>
              <a:spcAft>
                <a:spcPts val="600"/>
              </a:spcAft>
            </a:pPr>
            <a:r>
              <a:rPr lang="en-US" sz="2400" smtClean="0"/>
              <a:t>More results oriented compared to OHSAS 18001:1999</a:t>
            </a:r>
          </a:p>
          <a:p>
            <a:pPr>
              <a:spcAft>
                <a:spcPts val="600"/>
              </a:spcAft>
            </a:pPr>
            <a:r>
              <a:rPr lang="en-US" sz="2400" smtClean="0"/>
              <a:t>Had its elements and definitions refined</a:t>
            </a:r>
          </a:p>
        </p:txBody>
      </p:sp>
      <p:cxnSp>
        <p:nvCxnSpPr>
          <p:cNvPr id="36868"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36869"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wipe(up)">
                                      <p:cBhvr>
                                        <p:cTn id="13" dur="500"/>
                                        <p:tgtEl>
                                          <p:spTgt spid="13315">
                                            <p:txEl>
                                              <p:pRg st="0" end="0"/>
                                            </p:txEl>
                                          </p:spTgt>
                                        </p:tgtEl>
                                      </p:cBhvr>
                                    </p:animEffect>
                                  </p:childTnLst>
                                  <p:subTnLst>
                                    <p:animClr clrSpc="rgb" dir="cw">
                                      <p:cBhvr override="childStyle">
                                        <p:cTn dur="1" fill="hold" display="0" masterRel="nextClick" afterEffect="1"/>
                                        <p:tgtEl>
                                          <p:spTgt spid="13315">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wipe(up)">
                                      <p:cBhvr>
                                        <p:cTn id="18" dur="500"/>
                                        <p:tgtEl>
                                          <p:spTgt spid="13315">
                                            <p:txEl>
                                              <p:pRg st="1" end="1"/>
                                            </p:txEl>
                                          </p:spTgt>
                                        </p:tgtEl>
                                      </p:cBhvr>
                                    </p:animEffect>
                                  </p:childTnLst>
                                  <p:subTnLst>
                                    <p:animClr clrSpc="rgb" dir="cw">
                                      <p:cBhvr override="childStyle">
                                        <p:cTn dur="1" fill="hold" display="0" masterRel="nextClick" afterEffect="1"/>
                                        <p:tgtEl>
                                          <p:spTgt spid="13315">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wipe(up)">
                                      <p:cBhvr>
                                        <p:cTn id="23" dur="500"/>
                                        <p:tgtEl>
                                          <p:spTgt spid="13315">
                                            <p:txEl>
                                              <p:pRg st="2" end="2"/>
                                            </p:txEl>
                                          </p:spTgt>
                                        </p:tgtEl>
                                      </p:cBhvr>
                                    </p:animEffect>
                                  </p:childTnLst>
                                  <p:subTnLst>
                                    <p:animClr clrSpc="rgb" dir="cw">
                                      <p:cBhvr override="childStyle">
                                        <p:cTn dur="1" fill="hold" display="0" masterRel="nextClick" afterEffect="1"/>
                                        <p:tgtEl>
                                          <p:spTgt spid="13315">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wipe(up)">
                                      <p:cBhvr>
                                        <p:cTn id="28" dur="500"/>
                                        <p:tgtEl>
                                          <p:spTgt spid="13315">
                                            <p:txEl>
                                              <p:pRg st="3" end="3"/>
                                            </p:txEl>
                                          </p:spTgt>
                                        </p:tgtEl>
                                      </p:cBhvr>
                                    </p:animEffect>
                                  </p:childTnLst>
                                  <p:subTnLst>
                                    <p:animClr clrSpc="rgb" dir="cw">
                                      <p:cBhvr override="childStyle">
                                        <p:cTn dur="1" fill="hold" display="0" masterRel="nextClick" afterEffect="1"/>
                                        <p:tgtEl>
                                          <p:spTgt spid="13315">
                                            <p:txEl>
                                              <p:pRg st="3" end="3"/>
                                            </p:txEl>
                                          </p:spTgt>
                                        </p:tgtEl>
                                        <p:attrNameLst>
                                          <p:attrName>ppt_c</p:attrName>
                                        </p:attrNameLst>
                                      </p:cBhvr>
                                      <p:to>
                                        <a:schemeClr val="accent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Effect transition="in" filter="wipe(up)">
                                      <p:cBhvr>
                                        <p:cTn id="33"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ctrTitle"/>
          </p:nvPr>
        </p:nvSpPr>
        <p:spPr/>
        <p:txBody>
          <a:bodyPr/>
          <a:lstStyle/>
          <a:p>
            <a:r>
              <a:rPr lang="en-US" smtClean="0"/>
              <a:t>MODULE 8</a:t>
            </a:r>
          </a:p>
        </p:txBody>
      </p:sp>
      <p:sp>
        <p:nvSpPr>
          <p:cNvPr id="239618" name="Subtitle 2"/>
          <p:cNvSpPr>
            <a:spLocks noGrp="1"/>
          </p:cNvSpPr>
          <p:nvPr>
            <p:ph type="subTitle" idx="1"/>
          </p:nvPr>
        </p:nvSpPr>
        <p:spPr/>
        <p:txBody>
          <a:bodyPr/>
          <a:lstStyle/>
          <a:p>
            <a:r>
              <a:rPr lang="en-US" smtClean="0"/>
              <a:t>CONCLUSION</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pPr algn="l"/>
            <a:r>
              <a:rPr lang="en-US" sz="3200" smtClean="0"/>
              <a:t>Conclusion </a:t>
            </a:r>
          </a:p>
        </p:txBody>
      </p:sp>
      <p:sp>
        <p:nvSpPr>
          <p:cNvPr id="241666" name="Content Placeholder 2"/>
          <p:cNvSpPr>
            <a:spLocks noGrp="1"/>
          </p:cNvSpPr>
          <p:nvPr>
            <p:ph idx="1"/>
          </p:nvPr>
        </p:nvSpPr>
        <p:spPr/>
        <p:txBody>
          <a:bodyPr/>
          <a:lstStyle/>
          <a:p>
            <a:pPr>
              <a:buFont typeface="Wingdings" pitchFamily="2" charset="2"/>
              <a:buChar char="§"/>
            </a:pPr>
            <a:r>
              <a:rPr lang="en-US" sz="2000" smtClean="0"/>
              <a:t>Understanding the requirements of the OH&amp;S standard and organization’s own OH&amp;S MS</a:t>
            </a:r>
          </a:p>
          <a:p>
            <a:pPr>
              <a:buFont typeface="Wingdings" pitchFamily="2" charset="2"/>
              <a:buChar char="§"/>
            </a:pPr>
            <a:r>
              <a:rPr lang="en-US" sz="2000" smtClean="0"/>
              <a:t>Understanding the business of the organization and the hazards and associated risks present in such industry </a:t>
            </a:r>
          </a:p>
          <a:p>
            <a:pPr>
              <a:buFont typeface="Wingdings" pitchFamily="2" charset="2"/>
              <a:buChar char="§"/>
            </a:pPr>
            <a:r>
              <a:rPr lang="en-US" sz="2000" smtClean="0"/>
              <a:t>Knowledge on HIRA and applicable legal and other requirements</a:t>
            </a:r>
          </a:p>
          <a:p>
            <a:pPr>
              <a:buFont typeface="Wingdings" pitchFamily="2" charset="2"/>
              <a:buChar char="§"/>
            </a:pPr>
            <a:r>
              <a:rPr lang="en-US" sz="2000" smtClean="0"/>
              <a:t>Knowledge on the organization’s procedure on internal audit</a:t>
            </a:r>
          </a:p>
          <a:p>
            <a:pPr>
              <a:buFont typeface="Wingdings" pitchFamily="2" charset="2"/>
              <a:buChar char="§"/>
            </a:pPr>
            <a:r>
              <a:rPr lang="en-US" sz="2000" smtClean="0"/>
              <a:t>Understanding the purpose or objective of the internal audit</a:t>
            </a:r>
          </a:p>
          <a:p>
            <a:pPr>
              <a:buFont typeface="Wingdings" pitchFamily="2" charset="2"/>
              <a:buChar char="§"/>
            </a:pPr>
            <a:r>
              <a:rPr lang="en-US" sz="2000" smtClean="0"/>
              <a:t>Audit programme is based on the results of the risk assessments of the organization’s activities and results of previous audits</a:t>
            </a:r>
          </a:p>
          <a:p>
            <a:pPr>
              <a:buFont typeface="Wingdings" pitchFamily="2" charset="2"/>
              <a:buChar char="§"/>
            </a:pPr>
            <a:r>
              <a:rPr lang="en-US" sz="2000" smtClean="0"/>
              <a:t>Knowledge on planning and preparation, conduct, reporting and follow-up activities (PDCA) including the corresponding responsibilities of the audit team</a:t>
            </a:r>
          </a:p>
        </p:txBody>
      </p:sp>
      <p:cxnSp>
        <p:nvCxnSpPr>
          <p:cNvPr id="24166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4166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a:xfrm>
            <a:off x="722313" y="3100388"/>
            <a:ext cx="7772400" cy="1362075"/>
          </a:xfrm>
        </p:spPr>
        <p:txBody>
          <a:bodyPr/>
          <a:lstStyle/>
          <a:p>
            <a:pPr algn="ctr"/>
            <a:r>
              <a:rPr lang="en-US" sz="4400" cap="none" smtClean="0">
                <a:solidFill>
                  <a:srgbClr val="262626"/>
                </a:solidFill>
              </a:rPr>
              <a:t>THANK YOU!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electric shock"/>
          <p:cNvPicPr>
            <a:picLocks noChangeAspect="1" noChangeArrowheads="1"/>
          </p:cNvPicPr>
          <p:nvPr/>
        </p:nvPicPr>
        <p:blipFill>
          <a:blip r:embed="rId3"/>
          <a:srcRect/>
          <a:stretch>
            <a:fillRect/>
          </a:stretch>
        </p:blipFill>
        <p:spPr bwMode="auto">
          <a:xfrm>
            <a:off x="1588" y="4572000"/>
            <a:ext cx="1827212" cy="1676400"/>
          </a:xfrm>
          <a:prstGeom prst="rect">
            <a:avLst/>
          </a:prstGeom>
          <a:noFill/>
          <a:ln w="9525">
            <a:noFill/>
            <a:miter lim="800000"/>
            <a:headEnd/>
            <a:tailEnd/>
          </a:ln>
        </p:spPr>
      </p:pic>
      <p:sp>
        <p:nvSpPr>
          <p:cNvPr id="14339" name="Title 1"/>
          <p:cNvSpPr>
            <a:spLocks noGrp="1"/>
          </p:cNvSpPr>
          <p:nvPr>
            <p:ph type="title"/>
          </p:nvPr>
        </p:nvSpPr>
        <p:spPr/>
        <p:txBody>
          <a:bodyPr/>
          <a:lstStyle/>
          <a:p>
            <a:pPr algn="l"/>
            <a:r>
              <a:rPr lang="en-US" sz="3200" smtClean="0"/>
              <a:t>Summary of Key Changes</a:t>
            </a:r>
          </a:p>
        </p:txBody>
      </p:sp>
      <p:sp>
        <p:nvSpPr>
          <p:cNvPr id="14340" name="Content Placeholder 2"/>
          <p:cNvSpPr>
            <a:spLocks noGrp="1"/>
          </p:cNvSpPr>
          <p:nvPr>
            <p:ph idx="1"/>
          </p:nvPr>
        </p:nvSpPr>
        <p:spPr/>
        <p:txBody>
          <a:bodyPr/>
          <a:lstStyle/>
          <a:p>
            <a:pPr>
              <a:spcAft>
                <a:spcPts val="600"/>
              </a:spcAft>
              <a:buFont typeface="Wingdings" pitchFamily="2" charset="2"/>
              <a:buChar char="§"/>
            </a:pPr>
            <a:r>
              <a:rPr lang="en-US" sz="2300" smtClean="0"/>
              <a:t>OHSAS 18001 now refers to itself as a standard, not a specification, or document, as in its earlier edition</a:t>
            </a:r>
          </a:p>
          <a:p>
            <a:pPr>
              <a:spcAft>
                <a:spcPts val="600"/>
              </a:spcAft>
              <a:buFont typeface="Wingdings" pitchFamily="2" charset="2"/>
              <a:buChar char="§"/>
            </a:pPr>
            <a:r>
              <a:rPr lang="en-US" sz="2300" smtClean="0"/>
              <a:t>New definitions have been added, including major ones like “incidents”, “risk”, “risk assessment”, and existing definitions revised (3.9, 3.21, 3.22)</a:t>
            </a:r>
          </a:p>
          <a:p>
            <a:pPr>
              <a:spcAft>
                <a:spcPts val="600"/>
              </a:spcAft>
              <a:buFont typeface="Wingdings" pitchFamily="2" charset="2"/>
              <a:buChar char="§"/>
            </a:pPr>
            <a:r>
              <a:rPr lang="en-US" sz="2300" smtClean="0"/>
              <a:t>The term “tolerable risk” has been replaced by the term “acceptable risk” (3.1)</a:t>
            </a:r>
          </a:p>
          <a:p>
            <a:pPr>
              <a:spcAft>
                <a:spcPts val="600"/>
              </a:spcAft>
              <a:buFont typeface="Wingdings" pitchFamily="2" charset="2"/>
              <a:buChar char="§"/>
            </a:pPr>
            <a:r>
              <a:rPr lang="en-US" sz="2300" smtClean="0"/>
              <a:t>The importance of “health” has now been given greater emphasis balanced with “safety”</a:t>
            </a:r>
          </a:p>
          <a:p>
            <a:pPr>
              <a:spcAft>
                <a:spcPts val="600"/>
              </a:spcAft>
              <a:buFont typeface="Wingdings" pitchFamily="2" charset="2"/>
              <a:buChar char="§"/>
            </a:pPr>
            <a:r>
              <a:rPr lang="en-US" sz="2300" smtClean="0"/>
              <a:t>Focus on occupational safety, not getting distracted with assets, security, etc.</a:t>
            </a:r>
          </a:p>
          <a:p>
            <a:pPr>
              <a:spcAft>
                <a:spcPts val="600"/>
              </a:spcAft>
              <a:buFont typeface="Wingdings" pitchFamily="2" charset="2"/>
              <a:buChar char="§"/>
            </a:pPr>
            <a:endParaRPr lang="en-US" sz="2300" smtClean="0"/>
          </a:p>
        </p:txBody>
      </p:sp>
      <p:cxnSp>
        <p:nvCxnSpPr>
          <p:cNvPr id="38916" name="Straight Connector 4"/>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38917"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Effect transition="in" filter="fade">
                                      <p:cBhvr>
                                        <p:cTn id="9" dur="500"/>
                                        <p:tgtEl>
                                          <p:spTgt spid="1433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wipe(up)">
                                      <p:cBhvr>
                                        <p:cTn id="13" dur="500"/>
                                        <p:tgtEl>
                                          <p:spTgt spid="14340">
                                            <p:txEl>
                                              <p:pRg st="0" end="0"/>
                                            </p:txEl>
                                          </p:spTgt>
                                        </p:tgtEl>
                                      </p:cBhvr>
                                    </p:animEffect>
                                  </p:childTnLst>
                                  <p:subTnLst>
                                    <p:animClr clrSpc="rgb" dir="cw">
                                      <p:cBhvr override="childStyle">
                                        <p:cTn dur="1" fill="hold" display="0" masterRel="nextClick" afterEffect="1"/>
                                        <p:tgtEl>
                                          <p:spTgt spid="14340">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Effect transition="in" filter="wipe(up)">
                                      <p:cBhvr>
                                        <p:cTn id="18" dur="500"/>
                                        <p:tgtEl>
                                          <p:spTgt spid="14340">
                                            <p:txEl>
                                              <p:pRg st="1" end="1"/>
                                            </p:txEl>
                                          </p:spTgt>
                                        </p:tgtEl>
                                      </p:cBhvr>
                                    </p:animEffect>
                                  </p:childTnLst>
                                  <p:subTnLst>
                                    <p:animClr clrSpc="rgb" dir="cw">
                                      <p:cBhvr override="childStyle">
                                        <p:cTn dur="1" fill="hold" display="0" masterRel="nextClick" afterEffect="1"/>
                                        <p:tgtEl>
                                          <p:spTgt spid="14340">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Effect transition="in" filter="wipe(up)">
                                      <p:cBhvr>
                                        <p:cTn id="23" dur="500"/>
                                        <p:tgtEl>
                                          <p:spTgt spid="14340">
                                            <p:txEl>
                                              <p:pRg st="2" end="2"/>
                                            </p:txEl>
                                          </p:spTgt>
                                        </p:tgtEl>
                                      </p:cBhvr>
                                    </p:animEffect>
                                  </p:childTnLst>
                                  <p:subTnLst>
                                    <p:animClr clrSpc="rgb" dir="cw">
                                      <p:cBhvr override="childStyle">
                                        <p:cTn dur="1" fill="hold" display="0" masterRel="nextClick" afterEffect="1"/>
                                        <p:tgtEl>
                                          <p:spTgt spid="14340">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340">
                                            <p:txEl>
                                              <p:pRg st="3" end="3"/>
                                            </p:txEl>
                                          </p:spTgt>
                                        </p:tgtEl>
                                        <p:attrNameLst>
                                          <p:attrName>style.visibility</p:attrName>
                                        </p:attrNameLst>
                                      </p:cBhvr>
                                      <p:to>
                                        <p:strVal val="visible"/>
                                      </p:to>
                                    </p:set>
                                    <p:animEffect transition="in" filter="wipe(up)">
                                      <p:cBhvr>
                                        <p:cTn id="28" dur="500"/>
                                        <p:tgtEl>
                                          <p:spTgt spid="14340">
                                            <p:txEl>
                                              <p:pRg st="3" end="3"/>
                                            </p:txEl>
                                          </p:spTgt>
                                        </p:tgtEl>
                                      </p:cBhvr>
                                    </p:animEffect>
                                  </p:childTnLst>
                                  <p:subTnLst>
                                    <p:animClr clrSpc="rgb" dir="cw">
                                      <p:cBhvr override="childStyle">
                                        <p:cTn dur="1" fill="hold" display="0" masterRel="nextClick" afterEffect="1"/>
                                        <p:tgtEl>
                                          <p:spTgt spid="14340">
                                            <p:txEl>
                                              <p:pRg st="3" end="3"/>
                                            </p:txEl>
                                          </p:spTgt>
                                        </p:tgtEl>
                                        <p:attrNameLst>
                                          <p:attrName>ppt_c</p:attrName>
                                        </p:attrNameLst>
                                      </p:cBhvr>
                                      <p:to>
                                        <a:schemeClr val="accent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340">
                                            <p:txEl>
                                              <p:pRg st="4" end="4"/>
                                            </p:txEl>
                                          </p:spTgt>
                                        </p:tgtEl>
                                        <p:attrNameLst>
                                          <p:attrName>style.visibility</p:attrName>
                                        </p:attrNameLst>
                                      </p:cBhvr>
                                      <p:to>
                                        <p:strVal val="visible"/>
                                      </p:to>
                                    </p:set>
                                    <p:animEffect transition="in" filter="wipe(up)">
                                      <p:cBhvr>
                                        <p:cTn id="33"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lectric shock"/>
          <p:cNvPicPr>
            <a:picLocks noChangeAspect="1" noChangeArrowheads="1"/>
          </p:cNvPicPr>
          <p:nvPr/>
        </p:nvPicPr>
        <p:blipFill>
          <a:blip r:embed="rId3"/>
          <a:srcRect/>
          <a:stretch>
            <a:fillRect/>
          </a:stretch>
        </p:blipFill>
        <p:spPr bwMode="auto">
          <a:xfrm>
            <a:off x="0" y="4572000"/>
            <a:ext cx="1827213" cy="1676400"/>
          </a:xfrm>
          <a:prstGeom prst="rect">
            <a:avLst/>
          </a:prstGeom>
          <a:noFill/>
          <a:ln w="9525">
            <a:noFill/>
            <a:miter lim="800000"/>
            <a:headEnd/>
            <a:tailEnd/>
          </a:ln>
        </p:spPr>
      </p:pic>
      <p:sp>
        <p:nvSpPr>
          <p:cNvPr id="15363" name="Title 1"/>
          <p:cNvSpPr>
            <a:spLocks noGrp="1"/>
          </p:cNvSpPr>
          <p:nvPr>
            <p:ph type="title"/>
          </p:nvPr>
        </p:nvSpPr>
        <p:spPr/>
        <p:txBody>
          <a:bodyPr/>
          <a:lstStyle/>
          <a:p>
            <a:pPr algn="l"/>
            <a:r>
              <a:rPr lang="en-US" sz="3200" smtClean="0"/>
              <a:t>Summary of Key Changes</a:t>
            </a:r>
          </a:p>
        </p:txBody>
      </p:sp>
      <p:sp>
        <p:nvSpPr>
          <p:cNvPr id="15364" name="Content Placeholder 2"/>
          <p:cNvSpPr>
            <a:spLocks noGrp="1"/>
          </p:cNvSpPr>
          <p:nvPr>
            <p:ph idx="1"/>
          </p:nvPr>
        </p:nvSpPr>
        <p:spPr/>
        <p:txBody>
          <a:bodyPr/>
          <a:lstStyle/>
          <a:p>
            <a:pPr>
              <a:spcAft>
                <a:spcPts val="600"/>
              </a:spcAft>
              <a:buFont typeface="Wingdings" pitchFamily="2" charset="2"/>
              <a:buChar char="§"/>
            </a:pPr>
            <a:r>
              <a:rPr lang="en-US" sz="2000" smtClean="0"/>
              <a:t>The definition of the term “hazard” no longer refers to “damage to property or damage to the workplace environment” (3.6)</a:t>
            </a:r>
          </a:p>
          <a:p>
            <a:pPr>
              <a:spcAft>
                <a:spcPts val="600"/>
              </a:spcAft>
              <a:buFont typeface="Wingdings" pitchFamily="2" charset="2"/>
              <a:buChar char="§"/>
            </a:pPr>
            <a:r>
              <a:rPr lang="en-US" sz="2000" smtClean="0"/>
              <a:t>The term “accident” is now included in the term “incident” (3.9).</a:t>
            </a:r>
          </a:p>
          <a:p>
            <a:pPr>
              <a:spcAft>
                <a:spcPts val="600"/>
              </a:spcAft>
              <a:buFont typeface="Wingdings" pitchFamily="2" charset="2"/>
              <a:buChar char="§"/>
            </a:pPr>
            <a:r>
              <a:rPr lang="en-US" sz="2000" smtClean="0"/>
              <a:t>The inclusion of behavior, capabilities and other human factors as elements to be considered in the identification of hazards, risk assessment and determination of controls and finally in competence, training and awareness (4.3.1)</a:t>
            </a:r>
          </a:p>
          <a:p>
            <a:pPr>
              <a:spcAft>
                <a:spcPts val="600"/>
              </a:spcAft>
              <a:buFont typeface="Wingdings" pitchFamily="2" charset="2"/>
              <a:buChar char="§"/>
            </a:pPr>
            <a:r>
              <a:rPr lang="en-US" sz="2000" smtClean="0"/>
              <a:t>A new requirement has been introduced for the consideration of the hierarchy of controls as part of OHS planning (4.3.1)</a:t>
            </a:r>
          </a:p>
          <a:p>
            <a:pPr>
              <a:spcAft>
                <a:spcPts val="600"/>
              </a:spcAft>
              <a:buFont typeface="Wingdings" pitchFamily="2" charset="2"/>
              <a:buChar char="§"/>
            </a:pPr>
            <a:r>
              <a:rPr lang="en-US" sz="2000" smtClean="0"/>
              <a:t>Change management is now more explicitly addressed (4.3.1 &amp; 4.4.6)</a:t>
            </a:r>
          </a:p>
          <a:p>
            <a:pPr>
              <a:spcAft>
                <a:spcPts val="600"/>
              </a:spcAft>
              <a:buFont typeface="Wingdings" pitchFamily="2" charset="2"/>
              <a:buChar char="§"/>
            </a:pPr>
            <a:endParaRPr lang="en-US" sz="2000" smtClean="0"/>
          </a:p>
        </p:txBody>
      </p:sp>
      <p:cxnSp>
        <p:nvCxnSpPr>
          <p:cNvPr id="40964" name="Straight Connector 4"/>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40965"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ppt_w</p:attrName>
                                        </p:attrNameLst>
                                      </p:cBhvr>
                                      <p:tavLst>
                                        <p:tav tm="0">
                                          <p:val>
                                            <p:fltVal val="0"/>
                                          </p:val>
                                        </p:tav>
                                        <p:tav tm="100000">
                                          <p:val>
                                            <p:strVal val="#ppt_w"/>
                                          </p:val>
                                        </p:tav>
                                      </p:tavLst>
                                    </p:anim>
                                    <p:anim calcmode="lin" valueType="num">
                                      <p:cBhvr>
                                        <p:cTn id="8" dur="500" fill="hold"/>
                                        <p:tgtEl>
                                          <p:spTgt spid="15363"/>
                                        </p:tgtEl>
                                        <p:attrNameLst>
                                          <p:attrName>ppt_h</p:attrName>
                                        </p:attrNameLst>
                                      </p:cBhvr>
                                      <p:tavLst>
                                        <p:tav tm="0">
                                          <p:val>
                                            <p:fltVal val="0"/>
                                          </p:val>
                                        </p:tav>
                                        <p:tav tm="100000">
                                          <p:val>
                                            <p:strVal val="#ppt_h"/>
                                          </p:val>
                                        </p:tav>
                                      </p:tavLst>
                                    </p:anim>
                                    <p:animEffect transition="in" filter="fade">
                                      <p:cBhvr>
                                        <p:cTn id="9" dur="500"/>
                                        <p:tgtEl>
                                          <p:spTgt spid="1536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Effect transition="in" filter="wipe(up)">
                                      <p:cBhvr>
                                        <p:cTn id="13" dur="500"/>
                                        <p:tgtEl>
                                          <p:spTgt spid="15364">
                                            <p:txEl>
                                              <p:pRg st="0" end="0"/>
                                            </p:txEl>
                                          </p:spTgt>
                                        </p:tgtEl>
                                      </p:cBhvr>
                                    </p:animEffect>
                                  </p:childTnLst>
                                  <p:subTnLst>
                                    <p:animClr clrSpc="rgb" dir="cw">
                                      <p:cBhvr override="childStyle">
                                        <p:cTn dur="1" fill="hold" display="0" masterRel="nextClick" afterEffect="1"/>
                                        <p:tgtEl>
                                          <p:spTgt spid="15364">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364">
                                            <p:txEl>
                                              <p:pRg st="1" end="1"/>
                                            </p:txEl>
                                          </p:spTgt>
                                        </p:tgtEl>
                                        <p:attrNameLst>
                                          <p:attrName>style.visibility</p:attrName>
                                        </p:attrNameLst>
                                      </p:cBhvr>
                                      <p:to>
                                        <p:strVal val="visible"/>
                                      </p:to>
                                    </p:set>
                                    <p:animEffect transition="in" filter="wipe(up)">
                                      <p:cBhvr>
                                        <p:cTn id="18" dur="500"/>
                                        <p:tgtEl>
                                          <p:spTgt spid="15364">
                                            <p:txEl>
                                              <p:pRg st="1" end="1"/>
                                            </p:txEl>
                                          </p:spTgt>
                                        </p:tgtEl>
                                      </p:cBhvr>
                                    </p:animEffect>
                                  </p:childTnLst>
                                  <p:subTnLst>
                                    <p:animClr clrSpc="rgb" dir="cw">
                                      <p:cBhvr override="childStyle">
                                        <p:cTn dur="1" fill="hold" display="0" masterRel="nextClick" afterEffect="1"/>
                                        <p:tgtEl>
                                          <p:spTgt spid="15364">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364">
                                            <p:txEl>
                                              <p:pRg st="2" end="2"/>
                                            </p:txEl>
                                          </p:spTgt>
                                        </p:tgtEl>
                                        <p:attrNameLst>
                                          <p:attrName>style.visibility</p:attrName>
                                        </p:attrNameLst>
                                      </p:cBhvr>
                                      <p:to>
                                        <p:strVal val="visible"/>
                                      </p:to>
                                    </p:set>
                                    <p:animEffect transition="in" filter="wipe(up)">
                                      <p:cBhvr>
                                        <p:cTn id="23" dur="500"/>
                                        <p:tgtEl>
                                          <p:spTgt spid="15364">
                                            <p:txEl>
                                              <p:pRg st="2" end="2"/>
                                            </p:txEl>
                                          </p:spTgt>
                                        </p:tgtEl>
                                      </p:cBhvr>
                                    </p:animEffect>
                                  </p:childTnLst>
                                  <p:subTnLst>
                                    <p:animClr clrSpc="rgb" dir="cw">
                                      <p:cBhvr override="childStyle">
                                        <p:cTn dur="1" fill="hold" display="0" masterRel="nextClick" afterEffect="1"/>
                                        <p:tgtEl>
                                          <p:spTgt spid="15364">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364">
                                            <p:txEl>
                                              <p:pRg st="3" end="3"/>
                                            </p:txEl>
                                          </p:spTgt>
                                        </p:tgtEl>
                                        <p:attrNameLst>
                                          <p:attrName>style.visibility</p:attrName>
                                        </p:attrNameLst>
                                      </p:cBhvr>
                                      <p:to>
                                        <p:strVal val="visible"/>
                                      </p:to>
                                    </p:set>
                                    <p:animEffect transition="in" filter="wipe(up)">
                                      <p:cBhvr>
                                        <p:cTn id="28" dur="500"/>
                                        <p:tgtEl>
                                          <p:spTgt spid="15364">
                                            <p:txEl>
                                              <p:pRg st="3" end="3"/>
                                            </p:txEl>
                                          </p:spTgt>
                                        </p:tgtEl>
                                      </p:cBhvr>
                                    </p:animEffect>
                                  </p:childTnLst>
                                  <p:subTnLst>
                                    <p:animClr clrSpc="rgb" dir="cw">
                                      <p:cBhvr override="childStyle">
                                        <p:cTn dur="1" fill="hold" display="0" masterRel="nextClick" afterEffect="1"/>
                                        <p:tgtEl>
                                          <p:spTgt spid="15364">
                                            <p:txEl>
                                              <p:pRg st="3" end="3"/>
                                            </p:txEl>
                                          </p:spTgt>
                                        </p:tgtEl>
                                        <p:attrNameLst>
                                          <p:attrName>ppt_c</p:attrName>
                                        </p:attrNameLst>
                                      </p:cBhvr>
                                      <p:to>
                                        <a:schemeClr val="accent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364">
                                            <p:txEl>
                                              <p:pRg st="4" end="4"/>
                                            </p:txEl>
                                          </p:spTgt>
                                        </p:tgtEl>
                                        <p:attrNameLst>
                                          <p:attrName>style.visibility</p:attrName>
                                        </p:attrNameLst>
                                      </p:cBhvr>
                                      <p:to>
                                        <p:strVal val="visible"/>
                                      </p:to>
                                    </p:set>
                                    <p:animEffect transition="in" filter="wipe(up)">
                                      <p:cBhvr>
                                        <p:cTn id="33" dur="500"/>
                                        <p:tgtEl>
                                          <p:spTgt spid="153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electric shock"/>
          <p:cNvPicPr>
            <a:picLocks noChangeAspect="1" noChangeArrowheads="1"/>
          </p:cNvPicPr>
          <p:nvPr/>
        </p:nvPicPr>
        <p:blipFill>
          <a:blip r:embed="rId3"/>
          <a:srcRect/>
          <a:stretch>
            <a:fillRect/>
          </a:stretch>
        </p:blipFill>
        <p:spPr bwMode="auto">
          <a:xfrm>
            <a:off x="0" y="4572000"/>
            <a:ext cx="1827213" cy="1676400"/>
          </a:xfrm>
          <a:prstGeom prst="rect">
            <a:avLst/>
          </a:prstGeom>
          <a:noFill/>
          <a:ln w="9525">
            <a:noFill/>
            <a:miter lim="800000"/>
            <a:headEnd/>
            <a:tailEnd/>
          </a:ln>
        </p:spPr>
      </p:pic>
      <p:sp>
        <p:nvSpPr>
          <p:cNvPr id="16387" name="Title 1"/>
          <p:cNvSpPr>
            <a:spLocks noGrp="1"/>
          </p:cNvSpPr>
          <p:nvPr>
            <p:ph type="title"/>
          </p:nvPr>
        </p:nvSpPr>
        <p:spPr/>
        <p:txBody>
          <a:bodyPr/>
          <a:lstStyle/>
          <a:p>
            <a:pPr algn="l"/>
            <a:r>
              <a:rPr lang="en-US" sz="3200" smtClean="0"/>
              <a:t>Summary of Key Changes</a:t>
            </a:r>
          </a:p>
        </p:txBody>
      </p:sp>
      <p:sp>
        <p:nvSpPr>
          <p:cNvPr id="16388" name="Content Placeholder 2"/>
          <p:cNvSpPr>
            <a:spLocks noGrp="1"/>
          </p:cNvSpPr>
          <p:nvPr>
            <p:ph idx="1"/>
          </p:nvPr>
        </p:nvSpPr>
        <p:spPr/>
        <p:txBody>
          <a:bodyPr/>
          <a:lstStyle/>
          <a:p>
            <a:pPr>
              <a:spcAft>
                <a:spcPts val="600"/>
              </a:spcAft>
              <a:buFont typeface="Wingdings" pitchFamily="2" charset="2"/>
              <a:buChar char="§"/>
            </a:pPr>
            <a:r>
              <a:rPr lang="en-US" sz="2400" smtClean="0"/>
              <a:t>Clauses 4.3.3 Objectives and 4.3.4 Programmes were merged</a:t>
            </a:r>
          </a:p>
          <a:p>
            <a:pPr>
              <a:spcAft>
                <a:spcPts val="600"/>
              </a:spcAft>
              <a:buFont typeface="Wingdings" pitchFamily="2" charset="2"/>
              <a:buChar char="§"/>
            </a:pPr>
            <a:r>
              <a:rPr lang="en-US" sz="2400" smtClean="0"/>
              <a:t>New requirements have been introduced for participation and consultation (4.4.3.2)</a:t>
            </a:r>
          </a:p>
          <a:p>
            <a:pPr>
              <a:spcAft>
                <a:spcPts val="600"/>
              </a:spcAft>
              <a:buFont typeface="Wingdings" pitchFamily="2" charset="2"/>
              <a:buChar char="§"/>
            </a:pPr>
            <a:r>
              <a:rPr lang="en-US" sz="2400" smtClean="0"/>
              <a:t>A new clause on the “Evaluation of compliance” has been introduced, aligned with ISO 14001 (4.5.2)</a:t>
            </a:r>
          </a:p>
          <a:p>
            <a:pPr>
              <a:spcAft>
                <a:spcPts val="600"/>
              </a:spcAft>
              <a:buFont typeface="Wingdings" pitchFamily="2" charset="2"/>
              <a:buChar char="§"/>
            </a:pPr>
            <a:r>
              <a:rPr lang="en-US" sz="2400" smtClean="0"/>
              <a:t>New requirement have been introduced for the investigation of incidents (4.5.3.1)</a:t>
            </a:r>
          </a:p>
          <a:p>
            <a:pPr>
              <a:spcAft>
                <a:spcPts val="600"/>
              </a:spcAft>
              <a:buFont typeface="Wingdings" pitchFamily="2" charset="2"/>
              <a:buChar char="§"/>
            </a:pPr>
            <a:endParaRPr lang="en-US" sz="2400" smtClean="0"/>
          </a:p>
        </p:txBody>
      </p:sp>
      <p:cxnSp>
        <p:nvCxnSpPr>
          <p:cNvPr id="43012" name="Straight Connector 4"/>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43013"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Effect transition="in" filter="wipe(up)">
                                      <p:cBhvr>
                                        <p:cTn id="13" dur="500"/>
                                        <p:tgtEl>
                                          <p:spTgt spid="16388">
                                            <p:txEl>
                                              <p:pRg st="0" end="0"/>
                                            </p:txEl>
                                          </p:spTgt>
                                        </p:tgtEl>
                                      </p:cBhvr>
                                    </p:animEffect>
                                  </p:childTnLst>
                                  <p:subTnLst>
                                    <p:animClr clrSpc="rgb" dir="cw">
                                      <p:cBhvr override="childStyle">
                                        <p:cTn dur="1" fill="hold" display="0" masterRel="nextClick" afterEffect="1"/>
                                        <p:tgtEl>
                                          <p:spTgt spid="16388">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388">
                                            <p:txEl>
                                              <p:pRg st="1" end="1"/>
                                            </p:txEl>
                                          </p:spTgt>
                                        </p:tgtEl>
                                        <p:attrNameLst>
                                          <p:attrName>style.visibility</p:attrName>
                                        </p:attrNameLst>
                                      </p:cBhvr>
                                      <p:to>
                                        <p:strVal val="visible"/>
                                      </p:to>
                                    </p:set>
                                    <p:animEffect transition="in" filter="wipe(up)">
                                      <p:cBhvr>
                                        <p:cTn id="18" dur="500"/>
                                        <p:tgtEl>
                                          <p:spTgt spid="16388">
                                            <p:txEl>
                                              <p:pRg st="1" end="1"/>
                                            </p:txEl>
                                          </p:spTgt>
                                        </p:tgtEl>
                                      </p:cBhvr>
                                    </p:animEffect>
                                  </p:childTnLst>
                                  <p:subTnLst>
                                    <p:animClr clrSpc="rgb" dir="cw">
                                      <p:cBhvr override="childStyle">
                                        <p:cTn dur="1" fill="hold" display="0" masterRel="nextClick" afterEffect="1"/>
                                        <p:tgtEl>
                                          <p:spTgt spid="16388">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388">
                                            <p:txEl>
                                              <p:pRg st="2" end="2"/>
                                            </p:txEl>
                                          </p:spTgt>
                                        </p:tgtEl>
                                        <p:attrNameLst>
                                          <p:attrName>style.visibility</p:attrName>
                                        </p:attrNameLst>
                                      </p:cBhvr>
                                      <p:to>
                                        <p:strVal val="visible"/>
                                      </p:to>
                                    </p:set>
                                    <p:animEffect transition="in" filter="wipe(up)">
                                      <p:cBhvr>
                                        <p:cTn id="23" dur="500"/>
                                        <p:tgtEl>
                                          <p:spTgt spid="16388">
                                            <p:txEl>
                                              <p:pRg st="2" end="2"/>
                                            </p:txEl>
                                          </p:spTgt>
                                        </p:tgtEl>
                                      </p:cBhvr>
                                    </p:animEffect>
                                  </p:childTnLst>
                                  <p:subTnLst>
                                    <p:animClr clrSpc="rgb" dir="cw">
                                      <p:cBhvr override="childStyle">
                                        <p:cTn dur="1" fill="hold" display="0" masterRel="nextClick" afterEffect="1"/>
                                        <p:tgtEl>
                                          <p:spTgt spid="16388">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6388">
                                            <p:txEl>
                                              <p:pRg st="3" end="3"/>
                                            </p:txEl>
                                          </p:spTgt>
                                        </p:tgtEl>
                                        <p:attrNameLst>
                                          <p:attrName>style.visibility</p:attrName>
                                        </p:attrNameLst>
                                      </p:cBhvr>
                                      <p:to>
                                        <p:strVal val="visible"/>
                                      </p:to>
                                    </p:set>
                                    <p:animEffect transition="in" filter="wipe(up)">
                                      <p:cBhvr>
                                        <p:cTn id="28"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a:r>
              <a:rPr lang="en-US" smtClean="0"/>
              <a:t>Benefits of OHSAS 18001</a:t>
            </a:r>
          </a:p>
        </p:txBody>
      </p:sp>
      <p:sp>
        <p:nvSpPr>
          <p:cNvPr id="17411" name="Content Placeholder 2"/>
          <p:cNvSpPr>
            <a:spLocks noGrp="1"/>
          </p:cNvSpPr>
          <p:nvPr>
            <p:ph idx="1"/>
          </p:nvPr>
        </p:nvSpPr>
        <p:spPr/>
        <p:txBody>
          <a:bodyPr/>
          <a:lstStyle/>
          <a:p>
            <a:pPr>
              <a:spcAft>
                <a:spcPts val="600"/>
              </a:spcAft>
            </a:pPr>
            <a:r>
              <a:rPr lang="en-US" sz="2300" smtClean="0"/>
              <a:t>Demonstrating your commitment to Occupational Health &amp; Safety can positively improve the efficiency of internal operations and consequently reduce accidents, ganger and downtime.</a:t>
            </a:r>
          </a:p>
          <a:p>
            <a:pPr>
              <a:spcAft>
                <a:spcPts val="600"/>
              </a:spcAft>
            </a:pPr>
            <a:r>
              <a:rPr lang="en-US" sz="2300" smtClean="0"/>
              <a:t>Employee safety and the quality of the working environment are actively improved because objectives and responsibilities are made clearer and all employees are prepared to effectively deal with any future hazards.</a:t>
            </a:r>
          </a:p>
          <a:p>
            <a:pPr>
              <a:spcAft>
                <a:spcPts val="600"/>
              </a:spcAft>
            </a:pPr>
            <a:r>
              <a:rPr lang="en-US" sz="2300" smtClean="0"/>
              <a:t>OHSAS 18001 ensures compliance with current legal requirements, reducing the risk of penalties or possible litigation.</a:t>
            </a:r>
          </a:p>
        </p:txBody>
      </p:sp>
      <p:cxnSp>
        <p:nvCxnSpPr>
          <p:cNvPr id="4505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4506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wipe(up)">
                                      <p:cBhvr>
                                        <p:cTn id="13" dur="500"/>
                                        <p:tgtEl>
                                          <p:spTgt spid="17411">
                                            <p:txEl>
                                              <p:pRg st="0" end="0"/>
                                            </p:txEl>
                                          </p:spTgt>
                                        </p:tgtEl>
                                      </p:cBhvr>
                                    </p:animEffect>
                                  </p:childTnLst>
                                  <p:subTnLst>
                                    <p:animClr clrSpc="rgb" dir="cw">
                                      <p:cBhvr override="childStyle">
                                        <p:cTn dur="1" fill="hold" display="0" masterRel="nextClick" afterEffect="1"/>
                                        <p:tgtEl>
                                          <p:spTgt spid="17411">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wipe(up)">
                                      <p:cBhvr>
                                        <p:cTn id="18" dur="500"/>
                                        <p:tgtEl>
                                          <p:spTgt spid="17411">
                                            <p:txEl>
                                              <p:pRg st="1" end="1"/>
                                            </p:txEl>
                                          </p:spTgt>
                                        </p:tgtEl>
                                      </p:cBhvr>
                                    </p:animEffect>
                                  </p:childTnLst>
                                  <p:subTnLst>
                                    <p:animClr clrSpc="rgb" dir="cw">
                                      <p:cBhvr override="childStyle">
                                        <p:cTn dur="1" fill="hold" display="0" masterRel="nextClick" afterEffect="1"/>
                                        <p:tgtEl>
                                          <p:spTgt spid="17411">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Effect transition="in" filter="wipe(up)">
                                      <p:cBhvr>
                                        <p:cTn id="23"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r>
              <a:rPr lang="en-US" smtClean="0"/>
              <a:t>MODULE 2</a:t>
            </a:r>
          </a:p>
        </p:txBody>
      </p:sp>
      <p:sp>
        <p:nvSpPr>
          <p:cNvPr id="18435" name="Subtitle 2"/>
          <p:cNvSpPr>
            <a:spLocks noGrp="1"/>
          </p:cNvSpPr>
          <p:nvPr>
            <p:ph type="subTitle" idx="1"/>
          </p:nvPr>
        </p:nvSpPr>
        <p:spPr/>
        <p:txBody>
          <a:bodyPr/>
          <a:lstStyle/>
          <a:p>
            <a:r>
              <a:rPr lang="en-US" smtClean="0"/>
              <a:t>UNDERSTANDING THE REQUIREMENTS OF OHSAS 18001:2007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1176338" y="1524000"/>
            <a:ext cx="7643812" cy="2336800"/>
          </a:xfrm>
        </p:spPr>
        <p:txBody>
          <a:bodyPr/>
          <a:lstStyle/>
          <a:p>
            <a:pPr eaLnBrk="1" hangingPunct="1">
              <a:lnSpc>
                <a:spcPct val="90000"/>
              </a:lnSpc>
              <a:buFontTx/>
              <a:buNone/>
            </a:pPr>
            <a:r>
              <a:rPr lang="en-US" sz="2000" smtClean="0">
                <a:cs typeface="Calibri" pitchFamily="34" charset="0"/>
              </a:rPr>
              <a:t>Follow a Plan-Do-Check-Act approach.</a:t>
            </a:r>
          </a:p>
          <a:p>
            <a:pPr eaLnBrk="1" hangingPunct="1">
              <a:lnSpc>
                <a:spcPct val="90000"/>
              </a:lnSpc>
            </a:pPr>
            <a:r>
              <a:rPr lang="en-US" sz="1800" b="1" smtClean="0">
                <a:solidFill>
                  <a:schemeClr val="accent1"/>
                </a:solidFill>
                <a:cs typeface="Calibri" pitchFamily="34" charset="0"/>
              </a:rPr>
              <a:t>Plan</a:t>
            </a:r>
            <a:r>
              <a:rPr lang="en-US" sz="1800" b="1" smtClean="0">
                <a:cs typeface="Calibri" pitchFamily="34" charset="0"/>
              </a:rPr>
              <a:t> - </a:t>
            </a:r>
            <a:r>
              <a:rPr lang="en-US" sz="1800" smtClean="0">
                <a:cs typeface="Calibri" pitchFamily="34" charset="0"/>
              </a:rPr>
              <a:t>Establish the objectives and processes needed to deliver the results (in line with the OHSMS).</a:t>
            </a:r>
          </a:p>
          <a:p>
            <a:pPr eaLnBrk="1" hangingPunct="1">
              <a:lnSpc>
                <a:spcPct val="90000"/>
              </a:lnSpc>
            </a:pPr>
            <a:r>
              <a:rPr lang="en-US" sz="1800" b="1" smtClean="0">
                <a:solidFill>
                  <a:schemeClr val="accent1"/>
                </a:solidFill>
                <a:cs typeface="Calibri" pitchFamily="34" charset="0"/>
              </a:rPr>
              <a:t>Do </a:t>
            </a:r>
            <a:r>
              <a:rPr lang="en-US" sz="1800" b="1" smtClean="0">
                <a:cs typeface="Calibri" pitchFamily="34" charset="0"/>
              </a:rPr>
              <a:t>- </a:t>
            </a:r>
            <a:r>
              <a:rPr lang="en-US" sz="1800" smtClean="0">
                <a:cs typeface="Calibri" pitchFamily="34" charset="0"/>
              </a:rPr>
              <a:t>Implement the needed processes of the OHSMS.</a:t>
            </a:r>
          </a:p>
          <a:p>
            <a:pPr eaLnBrk="1" hangingPunct="1">
              <a:lnSpc>
                <a:spcPct val="90000"/>
              </a:lnSpc>
            </a:pPr>
            <a:r>
              <a:rPr lang="en-US" sz="1800" b="1" smtClean="0">
                <a:solidFill>
                  <a:schemeClr val="accent1"/>
                </a:solidFill>
                <a:cs typeface="Calibri" pitchFamily="34" charset="0"/>
              </a:rPr>
              <a:t>Check</a:t>
            </a:r>
            <a:r>
              <a:rPr lang="en-US" sz="1800" b="1" smtClean="0">
                <a:cs typeface="Calibri" pitchFamily="34" charset="0"/>
              </a:rPr>
              <a:t> - </a:t>
            </a:r>
            <a:r>
              <a:rPr lang="en-US" sz="1800" smtClean="0">
                <a:cs typeface="Calibri" pitchFamily="34" charset="0"/>
              </a:rPr>
              <a:t>Check the processes against the policy, objectives, targets, regulations, and report the results. (Auditing)</a:t>
            </a:r>
          </a:p>
          <a:p>
            <a:pPr eaLnBrk="1" hangingPunct="1">
              <a:lnSpc>
                <a:spcPct val="90000"/>
              </a:lnSpc>
            </a:pPr>
            <a:r>
              <a:rPr lang="en-US" sz="1800" b="1" smtClean="0">
                <a:solidFill>
                  <a:schemeClr val="accent1"/>
                </a:solidFill>
                <a:cs typeface="Calibri" pitchFamily="34" charset="0"/>
              </a:rPr>
              <a:t>Act</a:t>
            </a:r>
            <a:r>
              <a:rPr lang="en-US" sz="1800" b="1" smtClean="0">
                <a:cs typeface="Calibri" pitchFamily="34" charset="0"/>
              </a:rPr>
              <a:t> - </a:t>
            </a:r>
            <a:r>
              <a:rPr lang="en-US" sz="1800" smtClean="0">
                <a:cs typeface="Calibri" pitchFamily="34" charset="0"/>
              </a:rPr>
              <a:t>Take actions that will continually improve the OHSMS.</a:t>
            </a:r>
            <a:endParaRPr lang="en-US" sz="1800" smtClean="0"/>
          </a:p>
        </p:txBody>
      </p:sp>
      <p:pic>
        <p:nvPicPr>
          <p:cNvPr id="13316" name="Picture 12" descr="continualimprovement02_580x435"/>
          <p:cNvPicPr>
            <a:picLocks noChangeAspect="1" noChangeArrowheads="1"/>
          </p:cNvPicPr>
          <p:nvPr/>
        </p:nvPicPr>
        <p:blipFill>
          <a:blip r:embed="rId3"/>
          <a:srcRect/>
          <a:stretch>
            <a:fillRect/>
          </a:stretch>
        </p:blipFill>
        <p:spPr bwMode="auto">
          <a:xfrm>
            <a:off x="2819400" y="3505200"/>
            <a:ext cx="4076700" cy="3057525"/>
          </a:xfrm>
          <a:prstGeom prst="rect">
            <a:avLst/>
          </a:prstGeom>
          <a:noFill/>
          <a:ln w="9525">
            <a:noFill/>
            <a:miter lim="800000"/>
            <a:headEnd/>
            <a:tailEnd/>
          </a:ln>
        </p:spPr>
      </p:pic>
      <p:sp>
        <p:nvSpPr>
          <p:cNvPr id="13317" name="Text Box 13"/>
          <p:cNvSpPr txBox="1">
            <a:spLocks noChangeArrowheads="1"/>
          </p:cNvSpPr>
          <p:nvPr/>
        </p:nvSpPr>
        <p:spPr bwMode="auto">
          <a:xfrm>
            <a:off x="5791200" y="5334000"/>
            <a:ext cx="990600" cy="366713"/>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PLAN</a:t>
            </a:r>
          </a:p>
        </p:txBody>
      </p:sp>
      <p:sp>
        <p:nvSpPr>
          <p:cNvPr id="13318" name="Text Box 14"/>
          <p:cNvSpPr txBox="1">
            <a:spLocks noChangeArrowheads="1"/>
          </p:cNvSpPr>
          <p:nvPr/>
        </p:nvSpPr>
        <p:spPr bwMode="auto">
          <a:xfrm>
            <a:off x="3886200" y="5653088"/>
            <a:ext cx="990600" cy="366712"/>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DO</a:t>
            </a:r>
          </a:p>
        </p:txBody>
      </p:sp>
      <p:sp>
        <p:nvSpPr>
          <p:cNvPr id="13319" name="Text Box 15"/>
          <p:cNvSpPr txBox="1">
            <a:spLocks noChangeArrowheads="1"/>
          </p:cNvSpPr>
          <p:nvPr/>
        </p:nvSpPr>
        <p:spPr bwMode="auto">
          <a:xfrm>
            <a:off x="2133600" y="5043488"/>
            <a:ext cx="1219200" cy="366712"/>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CHECK</a:t>
            </a:r>
          </a:p>
        </p:txBody>
      </p:sp>
      <p:sp>
        <p:nvSpPr>
          <p:cNvPr id="13320" name="Text Box 16"/>
          <p:cNvSpPr txBox="1">
            <a:spLocks noChangeArrowheads="1"/>
          </p:cNvSpPr>
          <p:nvPr/>
        </p:nvSpPr>
        <p:spPr bwMode="auto">
          <a:xfrm>
            <a:off x="3200400" y="4038600"/>
            <a:ext cx="990600" cy="366713"/>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ACT</a:t>
            </a:r>
          </a:p>
        </p:txBody>
      </p:sp>
      <p:sp>
        <p:nvSpPr>
          <p:cNvPr id="19464" name="Title 8"/>
          <p:cNvSpPr>
            <a:spLocks noGrp="1"/>
          </p:cNvSpPr>
          <p:nvPr>
            <p:ph type="title"/>
          </p:nvPr>
        </p:nvSpPr>
        <p:spPr/>
        <p:txBody>
          <a:bodyPr/>
          <a:lstStyle/>
          <a:p>
            <a:pPr algn="l"/>
            <a:r>
              <a:rPr lang="en-US" smtClean="0"/>
              <a:t>Methodology of OHSAS Std.</a:t>
            </a:r>
          </a:p>
        </p:txBody>
      </p:sp>
      <p:cxnSp>
        <p:nvCxnSpPr>
          <p:cNvPr id="49160" name="Straight Connector 10"/>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49161" name="Straight Connector 11"/>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p:cTn id="7" dur="500" fill="hold"/>
                                        <p:tgtEl>
                                          <p:spTgt spid="19464"/>
                                        </p:tgtEl>
                                        <p:attrNameLst>
                                          <p:attrName>ppt_w</p:attrName>
                                        </p:attrNameLst>
                                      </p:cBhvr>
                                      <p:tavLst>
                                        <p:tav tm="0">
                                          <p:val>
                                            <p:fltVal val="0"/>
                                          </p:val>
                                        </p:tav>
                                        <p:tav tm="100000">
                                          <p:val>
                                            <p:strVal val="#ppt_w"/>
                                          </p:val>
                                        </p:tav>
                                      </p:tavLst>
                                    </p:anim>
                                    <p:anim calcmode="lin" valueType="num">
                                      <p:cBhvr>
                                        <p:cTn id="8" dur="500" fill="hold"/>
                                        <p:tgtEl>
                                          <p:spTgt spid="19464"/>
                                        </p:tgtEl>
                                        <p:attrNameLst>
                                          <p:attrName>ppt_h</p:attrName>
                                        </p:attrNameLst>
                                      </p:cBhvr>
                                      <p:tavLst>
                                        <p:tav tm="0">
                                          <p:val>
                                            <p:fltVal val="0"/>
                                          </p:val>
                                        </p:tav>
                                        <p:tav tm="100000">
                                          <p:val>
                                            <p:strVal val="#ppt_h"/>
                                          </p:val>
                                        </p:tav>
                                      </p:tavLst>
                                    </p:anim>
                                    <p:animEffect transition="in" filter="fade">
                                      <p:cBhvr>
                                        <p:cTn id="9" dur="500"/>
                                        <p:tgtEl>
                                          <p:spTgt spid="1946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wipe(up)">
                                      <p:cBhvr>
                                        <p:cTn id="13" dur="500"/>
                                        <p:tgtEl>
                                          <p:spTgt spid="13315">
                                            <p:txEl>
                                              <p:pRg st="0" end="0"/>
                                            </p:txEl>
                                          </p:spTgt>
                                        </p:tgtEl>
                                      </p:cBhvr>
                                    </p:animEffect>
                                  </p:childTnLst>
                                </p:cTn>
                              </p:par>
                              <p:par>
                                <p:cTn id="14" presetID="23" presetClass="entr" presetSubtype="16" fill="hold" nodeType="withEffect">
                                  <p:stCondLst>
                                    <p:cond delay="0"/>
                                  </p:stCondLst>
                                  <p:childTnLst>
                                    <p:set>
                                      <p:cBhvr>
                                        <p:cTn id="15" dur="1" fill="hold">
                                          <p:stCondLst>
                                            <p:cond delay="0"/>
                                          </p:stCondLst>
                                        </p:cTn>
                                        <p:tgtEl>
                                          <p:spTgt spid="13316"/>
                                        </p:tgtEl>
                                        <p:attrNameLst>
                                          <p:attrName>style.visibility</p:attrName>
                                        </p:attrNameLst>
                                      </p:cBhvr>
                                      <p:to>
                                        <p:strVal val="visible"/>
                                      </p:to>
                                    </p:set>
                                    <p:anim calcmode="lin" valueType="num">
                                      <p:cBhvr>
                                        <p:cTn id="16" dur="500" fill="hold"/>
                                        <p:tgtEl>
                                          <p:spTgt spid="13316"/>
                                        </p:tgtEl>
                                        <p:attrNameLst>
                                          <p:attrName>ppt_w</p:attrName>
                                        </p:attrNameLst>
                                      </p:cBhvr>
                                      <p:tavLst>
                                        <p:tav tm="0">
                                          <p:val>
                                            <p:fltVal val="0"/>
                                          </p:val>
                                        </p:tav>
                                        <p:tav tm="100000">
                                          <p:val>
                                            <p:strVal val="#ppt_w"/>
                                          </p:val>
                                        </p:tav>
                                      </p:tavLst>
                                    </p:anim>
                                    <p:anim calcmode="lin" valueType="num">
                                      <p:cBhvr>
                                        <p:cTn id="17" dur="500" fill="hold"/>
                                        <p:tgtEl>
                                          <p:spTgt spid="1331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wipe(up)">
                                      <p:cBhvr>
                                        <p:cTn id="22" dur="500"/>
                                        <p:tgtEl>
                                          <p:spTgt spid="133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wipe(up)">
                                      <p:cBhvr>
                                        <p:cTn id="27" dur="500"/>
                                        <p:tgtEl>
                                          <p:spTgt spid="133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15">
                                            <p:txEl>
                                              <p:pRg st="3" end="3"/>
                                            </p:txEl>
                                          </p:spTgt>
                                        </p:tgtEl>
                                        <p:attrNameLst>
                                          <p:attrName>style.visibility</p:attrName>
                                        </p:attrNameLst>
                                      </p:cBhvr>
                                      <p:to>
                                        <p:strVal val="visible"/>
                                      </p:to>
                                    </p:set>
                                    <p:animEffect transition="in" filter="wipe(up)">
                                      <p:cBhvr>
                                        <p:cTn id="32" dur="500"/>
                                        <p:tgtEl>
                                          <p:spTgt spid="133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Effect transition="in" filter="wipe(up)">
                                      <p:cBhvr>
                                        <p:cTn id="37" dur="500"/>
                                        <p:tgtEl>
                                          <p:spTgt spid="133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317"/>
                                        </p:tgtEl>
                                        <p:attrNameLst>
                                          <p:attrName>style.visibility</p:attrName>
                                        </p:attrNameLst>
                                      </p:cBhvr>
                                      <p:to>
                                        <p:strVal val="visible"/>
                                      </p:to>
                                    </p:set>
                                    <p:anim calcmode="lin" valueType="num">
                                      <p:cBhvr>
                                        <p:cTn id="42" dur="500" fill="hold"/>
                                        <p:tgtEl>
                                          <p:spTgt spid="13317"/>
                                        </p:tgtEl>
                                        <p:attrNameLst>
                                          <p:attrName>ppt_w</p:attrName>
                                        </p:attrNameLst>
                                      </p:cBhvr>
                                      <p:tavLst>
                                        <p:tav tm="0">
                                          <p:val>
                                            <p:fltVal val="0"/>
                                          </p:val>
                                        </p:tav>
                                        <p:tav tm="100000">
                                          <p:val>
                                            <p:strVal val="#ppt_w"/>
                                          </p:val>
                                        </p:tav>
                                      </p:tavLst>
                                    </p:anim>
                                    <p:anim calcmode="lin" valueType="num">
                                      <p:cBhvr>
                                        <p:cTn id="43" dur="500" fill="hold"/>
                                        <p:tgtEl>
                                          <p:spTgt spid="13317"/>
                                        </p:tgtEl>
                                        <p:attrNameLst>
                                          <p:attrName>ppt_h</p:attrName>
                                        </p:attrNameLst>
                                      </p:cBhvr>
                                      <p:tavLst>
                                        <p:tav tm="0">
                                          <p:val>
                                            <p:fltVal val="0"/>
                                          </p:val>
                                        </p:tav>
                                        <p:tav tm="100000">
                                          <p:val>
                                            <p:strVal val="#ppt_h"/>
                                          </p:val>
                                        </p:tav>
                                      </p:tavLst>
                                    </p:anim>
                                    <p:animEffect transition="in" filter="fade">
                                      <p:cBhvr>
                                        <p:cTn id="44" dur="500"/>
                                        <p:tgtEl>
                                          <p:spTgt spid="133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3318"/>
                                        </p:tgtEl>
                                        <p:attrNameLst>
                                          <p:attrName>style.visibility</p:attrName>
                                        </p:attrNameLst>
                                      </p:cBhvr>
                                      <p:to>
                                        <p:strVal val="visible"/>
                                      </p:to>
                                    </p:set>
                                    <p:anim calcmode="lin" valueType="num">
                                      <p:cBhvr>
                                        <p:cTn id="49" dur="500" fill="hold"/>
                                        <p:tgtEl>
                                          <p:spTgt spid="13318"/>
                                        </p:tgtEl>
                                        <p:attrNameLst>
                                          <p:attrName>ppt_w</p:attrName>
                                        </p:attrNameLst>
                                      </p:cBhvr>
                                      <p:tavLst>
                                        <p:tav tm="0">
                                          <p:val>
                                            <p:fltVal val="0"/>
                                          </p:val>
                                        </p:tav>
                                        <p:tav tm="100000">
                                          <p:val>
                                            <p:strVal val="#ppt_w"/>
                                          </p:val>
                                        </p:tav>
                                      </p:tavLst>
                                    </p:anim>
                                    <p:anim calcmode="lin" valueType="num">
                                      <p:cBhvr>
                                        <p:cTn id="50" dur="500" fill="hold"/>
                                        <p:tgtEl>
                                          <p:spTgt spid="13318"/>
                                        </p:tgtEl>
                                        <p:attrNameLst>
                                          <p:attrName>ppt_h</p:attrName>
                                        </p:attrNameLst>
                                      </p:cBhvr>
                                      <p:tavLst>
                                        <p:tav tm="0">
                                          <p:val>
                                            <p:fltVal val="0"/>
                                          </p:val>
                                        </p:tav>
                                        <p:tav tm="100000">
                                          <p:val>
                                            <p:strVal val="#ppt_h"/>
                                          </p:val>
                                        </p:tav>
                                      </p:tavLst>
                                    </p:anim>
                                    <p:animEffect transition="in" filter="fade">
                                      <p:cBhvr>
                                        <p:cTn id="51" dur="500"/>
                                        <p:tgtEl>
                                          <p:spTgt spid="133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3319"/>
                                        </p:tgtEl>
                                        <p:attrNameLst>
                                          <p:attrName>style.visibility</p:attrName>
                                        </p:attrNameLst>
                                      </p:cBhvr>
                                      <p:to>
                                        <p:strVal val="visible"/>
                                      </p:to>
                                    </p:set>
                                    <p:anim calcmode="lin" valueType="num">
                                      <p:cBhvr>
                                        <p:cTn id="56" dur="500" fill="hold"/>
                                        <p:tgtEl>
                                          <p:spTgt spid="13319"/>
                                        </p:tgtEl>
                                        <p:attrNameLst>
                                          <p:attrName>ppt_w</p:attrName>
                                        </p:attrNameLst>
                                      </p:cBhvr>
                                      <p:tavLst>
                                        <p:tav tm="0">
                                          <p:val>
                                            <p:fltVal val="0"/>
                                          </p:val>
                                        </p:tav>
                                        <p:tav tm="100000">
                                          <p:val>
                                            <p:strVal val="#ppt_w"/>
                                          </p:val>
                                        </p:tav>
                                      </p:tavLst>
                                    </p:anim>
                                    <p:anim calcmode="lin" valueType="num">
                                      <p:cBhvr>
                                        <p:cTn id="57" dur="500" fill="hold"/>
                                        <p:tgtEl>
                                          <p:spTgt spid="13319"/>
                                        </p:tgtEl>
                                        <p:attrNameLst>
                                          <p:attrName>ppt_h</p:attrName>
                                        </p:attrNameLst>
                                      </p:cBhvr>
                                      <p:tavLst>
                                        <p:tav tm="0">
                                          <p:val>
                                            <p:fltVal val="0"/>
                                          </p:val>
                                        </p:tav>
                                        <p:tav tm="100000">
                                          <p:val>
                                            <p:strVal val="#ppt_h"/>
                                          </p:val>
                                        </p:tav>
                                      </p:tavLst>
                                    </p:anim>
                                    <p:animEffect transition="in" filter="fade">
                                      <p:cBhvr>
                                        <p:cTn id="58" dur="500"/>
                                        <p:tgtEl>
                                          <p:spTgt spid="133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3320"/>
                                        </p:tgtEl>
                                        <p:attrNameLst>
                                          <p:attrName>style.visibility</p:attrName>
                                        </p:attrNameLst>
                                      </p:cBhvr>
                                      <p:to>
                                        <p:strVal val="visible"/>
                                      </p:to>
                                    </p:set>
                                    <p:anim calcmode="lin" valueType="num">
                                      <p:cBhvr>
                                        <p:cTn id="63" dur="500" fill="hold"/>
                                        <p:tgtEl>
                                          <p:spTgt spid="13320"/>
                                        </p:tgtEl>
                                        <p:attrNameLst>
                                          <p:attrName>ppt_w</p:attrName>
                                        </p:attrNameLst>
                                      </p:cBhvr>
                                      <p:tavLst>
                                        <p:tav tm="0">
                                          <p:val>
                                            <p:fltVal val="0"/>
                                          </p:val>
                                        </p:tav>
                                        <p:tav tm="100000">
                                          <p:val>
                                            <p:strVal val="#ppt_w"/>
                                          </p:val>
                                        </p:tav>
                                      </p:tavLst>
                                    </p:anim>
                                    <p:anim calcmode="lin" valueType="num">
                                      <p:cBhvr>
                                        <p:cTn id="64" dur="500" fill="hold"/>
                                        <p:tgtEl>
                                          <p:spTgt spid="13320"/>
                                        </p:tgtEl>
                                        <p:attrNameLst>
                                          <p:attrName>ppt_h</p:attrName>
                                        </p:attrNameLst>
                                      </p:cBhvr>
                                      <p:tavLst>
                                        <p:tav tm="0">
                                          <p:val>
                                            <p:fltVal val="0"/>
                                          </p:val>
                                        </p:tav>
                                        <p:tav tm="100000">
                                          <p:val>
                                            <p:strVal val="#ppt_h"/>
                                          </p:val>
                                        </p:tav>
                                      </p:tavLst>
                                    </p:anim>
                                    <p:animEffect transition="in" filter="fade">
                                      <p:cBhvr>
                                        <p:cTn id="65"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7" grpId="0"/>
      <p:bldP spid="13318" grpId="0"/>
      <p:bldP spid="13319" grpId="0"/>
      <p:bldP spid="13320" grpId="0"/>
      <p:bldP spid="194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sari sari"/>
          <p:cNvPicPr>
            <a:picLocks noChangeAspect="1" noChangeArrowheads="1"/>
          </p:cNvPicPr>
          <p:nvPr/>
        </p:nvPicPr>
        <p:blipFill>
          <a:blip r:embed="rId3"/>
          <a:srcRect/>
          <a:stretch>
            <a:fillRect/>
          </a:stretch>
        </p:blipFill>
        <p:spPr bwMode="auto">
          <a:xfrm>
            <a:off x="304800" y="4868863"/>
            <a:ext cx="1371600" cy="1379537"/>
          </a:xfrm>
          <a:prstGeom prst="rect">
            <a:avLst/>
          </a:prstGeom>
          <a:noFill/>
          <a:ln w="9525">
            <a:noFill/>
            <a:miter lim="800000"/>
            <a:headEnd/>
            <a:tailEnd/>
          </a:ln>
        </p:spPr>
      </p:pic>
      <p:sp>
        <p:nvSpPr>
          <p:cNvPr id="20483" name="Title 1"/>
          <p:cNvSpPr>
            <a:spLocks noGrp="1"/>
          </p:cNvSpPr>
          <p:nvPr>
            <p:ph type="title"/>
          </p:nvPr>
        </p:nvSpPr>
        <p:spPr/>
        <p:txBody>
          <a:bodyPr/>
          <a:lstStyle/>
          <a:p>
            <a:pPr algn="l"/>
            <a:r>
              <a:rPr lang="en-US" sz="3200" smtClean="0"/>
              <a:t>Characteristics of OHSAS 18001:2007</a:t>
            </a:r>
          </a:p>
        </p:txBody>
      </p:sp>
      <p:sp>
        <p:nvSpPr>
          <p:cNvPr id="20484" name="Content Placeholder 2"/>
          <p:cNvSpPr>
            <a:spLocks noGrp="1"/>
          </p:cNvSpPr>
          <p:nvPr>
            <p:ph idx="1"/>
          </p:nvPr>
        </p:nvSpPr>
        <p:spPr/>
        <p:txBody>
          <a:bodyPr/>
          <a:lstStyle/>
          <a:p>
            <a:pPr>
              <a:spcAft>
                <a:spcPts val="600"/>
              </a:spcAft>
              <a:buFont typeface="Wingdings" pitchFamily="2" charset="2"/>
              <a:buChar char="§"/>
            </a:pPr>
            <a:r>
              <a:rPr lang="en-US" sz="2200" smtClean="0"/>
              <a:t>Contains requirements that can be objectively audited</a:t>
            </a:r>
          </a:p>
          <a:p>
            <a:pPr>
              <a:spcAft>
                <a:spcPts val="600"/>
              </a:spcAft>
              <a:buFont typeface="Wingdings" pitchFamily="2" charset="2"/>
              <a:buChar char="§"/>
            </a:pPr>
            <a:r>
              <a:rPr lang="en-US" sz="2200" smtClean="0"/>
              <a:t>Does not establish absolute requirements for OH&amp;S performance beyond the commitments</a:t>
            </a:r>
          </a:p>
          <a:p>
            <a:pPr>
              <a:spcAft>
                <a:spcPts val="600"/>
              </a:spcAft>
              <a:buFont typeface="Wingdings" pitchFamily="2" charset="2"/>
              <a:buChar char="§"/>
            </a:pPr>
            <a:r>
              <a:rPr lang="en-US" sz="2200" smtClean="0"/>
              <a:t>Requires policy commitment to comply with applicable legal requirements and with other requirements to which the organization subscribes, to the prevention of injury and ill health and to continual improvement</a:t>
            </a:r>
          </a:p>
          <a:p>
            <a:pPr>
              <a:spcAft>
                <a:spcPts val="600"/>
              </a:spcAft>
              <a:buFont typeface="Wingdings" pitchFamily="2" charset="2"/>
              <a:buChar char="§"/>
            </a:pPr>
            <a:r>
              <a:rPr lang="en-US" sz="2200" smtClean="0"/>
              <a:t>Application of various elements of the management system might differ depending on the intended purpose and the interested parties involved.</a:t>
            </a:r>
          </a:p>
        </p:txBody>
      </p:sp>
      <p:cxnSp>
        <p:nvCxnSpPr>
          <p:cNvPr id="51204" name="Straight Connector 4"/>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51205"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Effect transition="in" filter="wipe(up)">
                                      <p:cBhvr>
                                        <p:cTn id="13" dur="500"/>
                                        <p:tgtEl>
                                          <p:spTgt spid="20484">
                                            <p:txEl>
                                              <p:pRg st="0" end="0"/>
                                            </p:txEl>
                                          </p:spTgt>
                                        </p:tgtEl>
                                      </p:cBhvr>
                                    </p:animEffect>
                                  </p:childTnLst>
                                  <p:subTnLst>
                                    <p:animClr clrSpc="rgb" dir="cw">
                                      <p:cBhvr override="childStyle">
                                        <p:cTn dur="1" fill="hold" display="0" masterRel="nextClick" afterEffect="1"/>
                                        <p:tgtEl>
                                          <p:spTgt spid="20484">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0484">
                                            <p:txEl>
                                              <p:pRg st="1" end="1"/>
                                            </p:txEl>
                                          </p:spTgt>
                                        </p:tgtEl>
                                        <p:attrNameLst>
                                          <p:attrName>style.visibility</p:attrName>
                                        </p:attrNameLst>
                                      </p:cBhvr>
                                      <p:to>
                                        <p:strVal val="visible"/>
                                      </p:to>
                                    </p:set>
                                    <p:animEffect transition="in" filter="wipe(up)">
                                      <p:cBhvr>
                                        <p:cTn id="18" dur="500"/>
                                        <p:tgtEl>
                                          <p:spTgt spid="20484">
                                            <p:txEl>
                                              <p:pRg st="1" end="1"/>
                                            </p:txEl>
                                          </p:spTgt>
                                        </p:tgtEl>
                                      </p:cBhvr>
                                    </p:animEffect>
                                  </p:childTnLst>
                                  <p:subTnLst>
                                    <p:animClr clrSpc="rgb" dir="cw">
                                      <p:cBhvr override="childStyle">
                                        <p:cTn dur="1" fill="hold" display="0" masterRel="nextClick" afterEffect="1"/>
                                        <p:tgtEl>
                                          <p:spTgt spid="20484">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484">
                                            <p:txEl>
                                              <p:pRg st="2" end="2"/>
                                            </p:txEl>
                                          </p:spTgt>
                                        </p:tgtEl>
                                        <p:attrNameLst>
                                          <p:attrName>style.visibility</p:attrName>
                                        </p:attrNameLst>
                                      </p:cBhvr>
                                      <p:to>
                                        <p:strVal val="visible"/>
                                      </p:to>
                                    </p:set>
                                    <p:animEffect transition="in" filter="wipe(up)">
                                      <p:cBhvr>
                                        <p:cTn id="23" dur="500"/>
                                        <p:tgtEl>
                                          <p:spTgt spid="20484">
                                            <p:txEl>
                                              <p:pRg st="2" end="2"/>
                                            </p:txEl>
                                          </p:spTgt>
                                        </p:tgtEl>
                                      </p:cBhvr>
                                    </p:animEffect>
                                  </p:childTnLst>
                                  <p:subTnLst>
                                    <p:animClr clrSpc="rgb" dir="cw">
                                      <p:cBhvr override="childStyle">
                                        <p:cTn dur="1" fill="hold" display="0" masterRel="nextClick" afterEffect="1"/>
                                        <p:tgtEl>
                                          <p:spTgt spid="20484">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484">
                                            <p:txEl>
                                              <p:pRg st="3" end="3"/>
                                            </p:txEl>
                                          </p:spTgt>
                                        </p:tgtEl>
                                        <p:attrNameLst>
                                          <p:attrName>style.visibility</p:attrName>
                                        </p:attrNameLst>
                                      </p:cBhvr>
                                      <p:to>
                                        <p:strVal val="visible"/>
                                      </p:to>
                                    </p:set>
                                    <p:animEffect transition="in" filter="wipe(up)">
                                      <p:cBhvr>
                                        <p:cTn id="28" dur="500"/>
                                        <p:tgtEl>
                                          <p:spTgt spid="20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sz="3200" smtClean="0"/>
              <a:t>Level of Detail and Complexity of OH&amp;S Management System</a:t>
            </a:r>
          </a:p>
        </p:txBody>
      </p:sp>
      <p:sp>
        <p:nvSpPr>
          <p:cNvPr id="21507" name="Content Placeholder 2"/>
          <p:cNvSpPr>
            <a:spLocks noGrp="1"/>
          </p:cNvSpPr>
          <p:nvPr>
            <p:ph idx="1"/>
          </p:nvPr>
        </p:nvSpPr>
        <p:spPr/>
        <p:txBody>
          <a:bodyPr/>
          <a:lstStyle/>
          <a:p>
            <a:pPr>
              <a:spcAft>
                <a:spcPts val="600"/>
              </a:spcAft>
              <a:buFont typeface="Wingdings" pitchFamily="2" charset="2"/>
              <a:buChar char="§"/>
            </a:pPr>
            <a:r>
              <a:rPr lang="en-US" smtClean="0"/>
              <a:t>The extent of documentation and the resources devoted to OH&amp;S Management System depend on:</a:t>
            </a:r>
          </a:p>
          <a:p>
            <a:pPr lvl="1">
              <a:spcAft>
                <a:spcPts val="600"/>
              </a:spcAft>
              <a:buFont typeface="Wingdings" pitchFamily="2" charset="2"/>
              <a:buChar char="§"/>
            </a:pPr>
            <a:r>
              <a:rPr lang="en-US" b="0" smtClean="0"/>
              <a:t>Scope of the system</a:t>
            </a:r>
          </a:p>
          <a:p>
            <a:pPr lvl="1">
              <a:spcAft>
                <a:spcPts val="600"/>
              </a:spcAft>
              <a:buFont typeface="Wingdings" pitchFamily="2" charset="2"/>
              <a:buChar char="§"/>
            </a:pPr>
            <a:r>
              <a:rPr lang="en-US" b="0" smtClean="0"/>
              <a:t>Size of an organization</a:t>
            </a:r>
          </a:p>
          <a:p>
            <a:pPr lvl="1">
              <a:spcAft>
                <a:spcPts val="600"/>
              </a:spcAft>
              <a:buFont typeface="Wingdings" pitchFamily="2" charset="2"/>
              <a:buChar char="§"/>
            </a:pPr>
            <a:r>
              <a:rPr lang="en-US" b="0" smtClean="0"/>
              <a:t>Nature of activities, products and services</a:t>
            </a:r>
          </a:p>
          <a:p>
            <a:pPr lvl="1">
              <a:spcAft>
                <a:spcPts val="600"/>
              </a:spcAft>
              <a:buFont typeface="Wingdings" pitchFamily="2" charset="2"/>
              <a:buChar char="§"/>
            </a:pPr>
            <a:r>
              <a:rPr lang="en-US" b="0" smtClean="0"/>
              <a:t>Organizational culture</a:t>
            </a:r>
            <a:endParaRPr lang="en-US" smtClean="0"/>
          </a:p>
          <a:p>
            <a:pPr>
              <a:spcAft>
                <a:spcPts val="600"/>
              </a:spcAft>
              <a:buFont typeface="Wingdings" pitchFamily="2" charset="2"/>
              <a:buChar char="§"/>
            </a:pPr>
            <a:endParaRPr lang="en-US" smtClean="0"/>
          </a:p>
        </p:txBody>
      </p:sp>
      <p:cxnSp>
        <p:nvCxnSpPr>
          <p:cNvPr id="5325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5325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wipe(up)">
                                      <p:cBhvr>
                                        <p:cTn id="13" dur="500"/>
                                        <p:tgtEl>
                                          <p:spTgt spid="21507">
                                            <p:txEl>
                                              <p:pRg st="0" end="0"/>
                                            </p:txEl>
                                          </p:spTgt>
                                        </p:tgtEl>
                                      </p:cBhvr>
                                    </p:animEffect>
                                  </p:childTnLst>
                                  <p:subTnLst>
                                    <p:animClr clrSpc="rgb" dir="cw">
                                      <p:cBhvr override="childStyle">
                                        <p:cTn dur="1" fill="hold" display="0" masterRel="nextClick" afterEffect="1"/>
                                        <p:tgtEl>
                                          <p:spTgt spid="21507">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Effect transition="in" filter="wipe(up)">
                                      <p:cBhvr>
                                        <p:cTn id="18" dur="500"/>
                                        <p:tgtEl>
                                          <p:spTgt spid="21507">
                                            <p:txEl>
                                              <p:pRg st="1" end="1"/>
                                            </p:txEl>
                                          </p:spTgt>
                                        </p:tgtEl>
                                      </p:cBhvr>
                                    </p:animEffect>
                                  </p:childTnLst>
                                  <p:subTnLst>
                                    <p:animClr clrSpc="rgb" dir="cw">
                                      <p:cBhvr override="childStyle">
                                        <p:cTn dur="1" fill="hold" display="0" masterRel="nextClick" afterEffect="1"/>
                                        <p:tgtEl>
                                          <p:spTgt spid="21507">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wipe(up)">
                                      <p:cBhvr>
                                        <p:cTn id="23" dur="500"/>
                                        <p:tgtEl>
                                          <p:spTgt spid="21507">
                                            <p:txEl>
                                              <p:pRg st="2" end="2"/>
                                            </p:txEl>
                                          </p:spTgt>
                                        </p:tgtEl>
                                      </p:cBhvr>
                                    </p:animEffect>
                                  </p:childTnLst>
                                  <p:subTnLst>
                                    <p:animClr clrSpc="rgb" dir="cw">
                                      <p:cBhvr override="childStyle">
                                        <p:cTn dur="1" fill="hold" display="0" masterRel="nextClick" afterEffect="1"/>
                                        <p:tgtEl>
                                          <p:spTgt spid="21507">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wipe(up)">
                                      <p:cBhvr>
                                        <p:cTn id="28" dur="500"/>
                                        <p:tgtEl>
                                          <p:spTgt spid="21507">
                                            <p:txEl>
                                              <p:pRg st="3" end="3"/>
                                            </p:txEl>
                                          </p:spTgt>
                                        </p:tgtEl>
                                      </p:cBhvr>
                                    </p:animEffect>
                                  </p:childTnLst>
                                  <p:subTnLst>
                                    <p:animClr clrSpc="rgb" dir="cw">
                                      <p:cBhvr override="childStyle">
                                        <p:cTn dur="1" fill="hold" display="0" masterRel="nextClick" afterEffect="1"/>
                                        <p:tgtEl>
                                          <p:spTgt spid="21507">
                                            <p:txEl>
                                              <p:pRg st="3" end="3"/>
                                            </p:txEl>
                                          </p:spTgt>
                                        </p:tgtEl>
                                        <p:attrNameLst>
                                          <p:attrName>ppt_c</p:attrName>
                                        </p:attrNameLst>
                                      </p:cBhvr>
                                      <p:to>
                                        <a:schemeClr val="accent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1507">
                                            <p:txEl>
                                              <p:pRg st="4" end="4"/>
                                            </p:txEl>
                                          </p:spTgt>
                                        </p:tgtEl>
                                        <p:attrNameLst>
                                          <p:attrName>style.visibility</p:attrName>
                                        </p:attrNameLst>
                                      </p:cBhvr>
                                      <p:to>
                                        <p:strVal val="visible"/>
                                      </p:to>
                                    </p:set>
                                    <p:animEffect transition="in" filter="wipe(up)">
                                      <p:cBhvr>
                                        <p:cTn id="33"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a:r>
              <a:rPr lang="en-US" smtClean="0"/>
              <a:t>Course Objectives</a:t>
            </a:r>
          </a:p>
        </p:txBody>
      </p:sp>
      <p:sp>
        <p:nvSpPr>
          <p:cNvPr id="4099" name="Content Placeholder 2"/>
          <p:cNvSpPr>
            <a:spLocks noGrp="1"/>
          </p:cNvSpPr>
          <p:nvPr>
            <p:ph idx="1"/>
          </p:nvPr>
        </p:nvSpPr>
        <p:spPr/>
        <p:txBody>
          <a:bodyPr/>
          <a:lstStyle/>
          <a:p>
            <a:pPr eaLnBrk="1" hangingPunct="1">
              <a:spcAft>
                <a:spcPts val="600"/>
              </a:spcAft>
            </a:pPr>
            <a:r>
              <a:rPr lang="en-US" sz="2200" smtClean="0"/>
              <a:t>This course aims to equip participants with the knowledge and skills needed to assess and report on the conformance and effective implementation of an occupational health and safety management system in accordance with ISO 19011.</a:t>
            </a:r>
          </a:p>
          <a:p>
            <a:pPr eaLnBrk="1" hangingPunct="1">
              <a:spcAft>
                <a:spcPts val="600"/>
              </a:spcAft>
            </a:pPr>
            <a:r>
              <a:rPr lang="en-US" sz="2200" smtClean="0"/>
              <a:t>At the end of this course, participants will be able to:</a:t>
            </a:r>
          </a:p>
          <a:p>
            <a:pPr lvl="1" eaLnBrk="1" hangingPunct="1">
              <a:spcAft>
                <a:spcPts val="600"/>
              </a:spcAft>
            </a:pPr>
            <a:r>
              <a:rPr lang="en-US" sz="1800" smtClean="0"/>
              <a:t>Describe the responsibilities of an Internal Auditor and describe the role of internal audit in the maintenance and improvement of management systems in accordance with ISO 19011</a:t>
            </a:r>
          </a:p>
          <a:p>
            <a:pPr lvl="1" eaLnBrk="1" hangingPunct="1">
              <a:spcAft>
                <a:spcPts val="600"/>
              </a:spcAft>
            </a:pPr>
            <a:r>
              <a:rPr lang="en-US" sz="1800" smtClean="0"/>
              <a:t>Explain the purpose and structure of OHSAS 18001:2007 and explain the principles, process and selected techniques used for the management of occupational health and safety including the significance of these for OH&amp;S auditors.</a:t>
            </a:r>
          </a:p>
        </p:txBody>
      </p:sp>
      <p:cxnSp>
        <p:nvCxnSpPr>
          <p:cNvPr id="1843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843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up)">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up)">
                                      <p:cBhvr>
                                        <p:cTn id="12" dur="500"/>
                                        <p:tgtEl>
                                          <p:spTgt spid="4099">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wipe(up)">
                                      <p:cBhvr>
                                        <p:cTn id="16" dur="500"/>
                                        <p:tgtEl>
                                          <p:spTgt spid="40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wipe(up)">
                                      <p:cBhvr>
                                        <p:cTn id="21"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smtClean="0"/>
              <a:t>Terms and Definitions</a:t>
            </a:r>
          </a:p>
        </p:txBody>
      </p:sp>
      <p:sp>
        <p:nvSpPr>
          <p:cNvPr id="22531" name="Content Placeholder 2"/>
          <p:cNvSpPr>
            <a:spLocks noGrp="1"/>
          </p:cNvSpPr>
          <p:nvPr>
            <p:ph idx="1"/>
          </p:nvPr>
        </p:nvSpPr>
        <p:spPr/>
        <p:txBody>
          <a:bodyPr/>
          <a:lstStyle/>
          <a:p>
            <a:pPr>
              <a:buFont typeface="Wingdings" pitchFamily="2" charset="2"/>
              <a:buChar char="§"/>
            </a:pPr>
            <a:r>
              <a:rPr lang="en-US" sz="2300" smtClean="0"/>
              <a:t>Acceptable risk (3.1)</a:t>
            </a:r>
          </a:p>
          <a:p>
            <a:pPr>
              <a:buFont typeface="Wingdings" pitchFamily="2" charset="2"/>
              <a:buChar char="§"/>
            </a:pPr>
            <a:r>
              <a:rPr lang="en-US" sz="2300" smtClean="0"/>
              <a:t>Hazard (3.6)</a:t>
            </a:r>
          </a:p>
          <a:p>
            <a:pPr>
              <a:buFont typeface="Wingdings" pitchFamily="2" charset="2"/>
              <a:buChar char="§"/>
            </a:pPr>
            <a:r>
              <a:rPr lang="en-US" sz="2300" smtClean="0"/>
              <a:t>Hazard identification (3.7)</a:t>
            </a:r>
          </a:p>
          <a:p>
            <a:pPr>
              <a:buFont typeface="Wingdings" pitchFamily="2" charset="2"/>
              <a:buChar char="§"/>
            </a:pPr>
            <a:r>
              <a:rPr lang="en-US" sz="2300" smtClean="0"/>
              <a:t>Ill health (3.8)</a:t>
            </a:r>
          </a:p>
          <a:p>
            <a:pPr>
              <a:buFont typeface="Wingdings" pitchFamily="2" charset="2"/>
              <a:buChar char="§"/>
            </a:pPr>
            <a:r>
              <a:rPr lang="en-US" sz="2300" smtClean="0"/>
              <a:t>Incident (3.9)</a:t>
            </a:r>
          </a:p>
          <a:p>
            <a:pPr>
              <a:buFont typeface="Wingdings" pitchFamily="2" charset="2"/>
              <a:buChar char="§"/>
            </a:pPr>
            <a:r>
              <a:rPr lang="en-US" sz="2300" smtClean="0"/>
              <a:t>Occupational Health and Safety (OH&amp;S) (3.12)</a:t>
            </a:r>
          </a:p>
          <a:p>
            <a:pPr>
              <a:buFont typeface="Wingdings" pitchFamily="2" charset="2"/>
              <a:buChar char="§"/>
            </a:pPr>
            <a:r>
              <a:rPr lang="en-US" sz="2300" smtClean="0"/>
              <a:t>Occupational Health and Safety Management System (3.13)</a:t>
            </a:r>
          </a:p>
          <a:p>
            <a:pPr>
              <a:buFont typeface="Wingdings" pitchFamily="2" charset="2"/>
              <a:buChar char="§"/>
            </a:pPr>
            <a:r>
              <a:rPr lang="en-US" sz="2300" smtClean="0"/>
              <a:t>Risk (3.21)</a:t>
            </a:r>
          </a:p>
          <a:p>
            <a:pPr>
              <a:buFont typeface="Wingdings" pitchFamily="2" charset="2"/>
              <a:buChar char="§"/>
            </a:pPr>
            <a:r>
              <a:rPr lang="en-US" sz="2300" smtClean="0"/>
              <a:t>Risk Assessment (3.22)</a:t>
            </a:r>
          </a:p>
          <a:p>
            <a:pPr>
              <a:buFont typeface="Wingdings" pitchFamily="2" charset="2"/>
              <a:buChar char="§"/>
            </a:pPr>
            <a:r>
              <a:rPr lang="en-US" sz="2300" smtClean="0"/>
              <a:t>Workplace (3.23)</a:t>
            </a:r>
          </a:p>
        </p:txBody>
      </p:sp>
      <p:cxnSp>
        <p:nvCxnSpPr>
          <p:cNvPr id="5529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5530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wipe(up)">
                                      <p:cBhvr>
                                        <p:cTn id="13" dur="500"/>
                                        <p:tgtEl>
                                          <p:spTgt spid="22531">
                                            <p:txEl>
                                              <p:pRg st="0" end="0"/>
                                            </p:txEl>
                                          </p:spTgt>
                                        </p:tgtEl>
                                      </p:cBhvr>
                                    </p:animEffect>
                                  </p:childTnLst>
                                  <p:subTnLst>
                                    <p:animClr clrSpc="rgb" dir="cw">
                                      <p:cBhvr override="childStyle">
                                        <p:cTn dur="1" fill="hold" display="0" masterRel="nextClick" afterEffect="1"/>
                                        <p:tgtEl>
                                          <p:spTgt spid="22531">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wipe(up)">
                                      <p:cBhvr>
                                        <p:cTn id="18" dur="500"/>
                                        <p:tgtEl>
                                          <p:spTgt spid="22531">
                                            <p:txEl>
                                              <p:pRg st="1" end="1"/>
                                            </p:txEl>
                                          </p:spTgt>
                                        </p:tgtEl>
                                      </p:cBhvr>
                                    </p:animEffect>
                                  </p:childTnLst>
                                  <p:subTnLst>
                                    <p:animClr clrSpc="rgb" dir="cw">
                                      <p:cBhvr override="childStyle">
                                        <p:cTn dur="1" fill="hold" display="0" masterRel="nextClick" afterEffect="1"/>
                                        <p:tgtEl>
                                          <p:spTgt spid="22531">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Effect transition="in" filter="wipe(up)">
                                      <p:cBhvr>
                                        <p:cTn id="23" dur="500"/>
                                        <p:tgtEl>
                                          <p:spTgt spid="22531">
                                            <p:txEl>
                                              <p:pRg st="2" end="2"/>
                                            </p:txEl>
                                          </p:spTgt>
                                        </p:tgtEl>
                                      </p:cBhvr>
                                    </p:animEffect>
                                  </p:childTnLst>
                                  <p:subTnLst>
                                    <p:animClr clrSpc="rgb" dir="cw">
                                      <p:cBhvr override="childStyle">
                                        <p:cTn dur="1" fill="hold" display="0" masterRel="nextClick" afterEffect="1"/>
                                        <p:tgtEl>
                                          <p:spTgt spid="22531">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wipe(up)">
                                      <p:cBhvr>
                                        <p:cTn id="28" dur="500"/>
                                        <p:tgtEl>
                                          <p:spTgt spid="22531">
                                            <p:txEl>
                                              <p:pRg st="3" end="3"/>
                                            </p:txEl>
                                          </p:spTgt>
                                        </p:tgtEl>
                                      </p:cBhvr>
                                    </p:animEffect>
                                  </p:childTnLst>
                                  <p:subTnLst>
                                    <p:animClr clrSpc="rgb" dir="cw">
                                      <p:cBhvr override="childStyle">
                                        <p:cTn dur="1" fill="hold" display="0" masterRel="nextClick" afterEffect="1"/>
                                        <p:tgtEl>
                                          <p:spTgt spid="22531">
                                            <p:txEl>
                                              <p:pRg st="3" end="3"/>
                                            </p:txEl>
                                          </p:spTgt>
                                        </p:tgtEl>
                                        <p:attrNameLst>
                                          <p:attrName>ppt_c</p:attrName>
                                        </p:attrNameLst>
                                      </p:cBhvr>
                                      <p:to>
                                        <a:schemeClr val="accent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531">
                                            <p:txEl>
                                              <p:pRg st="4" end="4"/>
                                            </p:txEl>
                                          </p:spTgt>
                                        </p:tgtEl>
                                        <p:attrNameLst>
                                          <p:attrName>style.visibility</p:attrName>
                                        </p:attrNameLst>
                                      </p:cBhvr>
                                      <p:to>
                                        <p:strVal val="visible"/>
                                      </p:to>
                                    </p:set>
                                    <p:animEffect transition="in" filter="wipe(up)">
                                      <p:cBhvr>
                                        <p:cTn id="33" dur="500"/>
                                        <p:tgtEl>
                                          <p:spTgt spid="22531">
                                            <p:txEl>
                                              <p:pRg st="4" end="4"/>
                                            </p:txEl>
                                          </p:spTgt>
                                        </p:tgtEl>
                                      </p:cBhvr>
                                    </p:animEffect>
                                  </p:childTnLst>
                                  <p:subTnLst>
                                    <p:animClr clrSpc="rgb" dir="cw">
                                      <p:cBhvr override="childStyle">
                                        <p:cTn dur="1" fill="hold" display="0" masterRel="nextClick" afterEffect="1"/>
                                        <p:tgtEl>
                                          <p:spTgt spid="22531">
                                            <p:txEl>
                                              <p:pRg st="4" end="4"/>
                                            </p:txEl>
                                          </p:spTgt>
                                        </p:tgtEl>
                                        <p:attrNameLst>
                                          <p:attrName>ppt_c</p:attrName>
                                        </p:attrNameLst>
                                      </p:cBhvr>
                                      <p:to>
                                        <a:schemeClr val="accent2"/>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2531">
                                            <p:txEl>
                                              <p:pRg st="5" end="5"/>
                                            </p:txEl>
                                          </p:spTgt>
                                        </p:tgtEl>
                                        <p:attrNameLst>
                                          <p:attrName>style.visibility</p:attrName>
                                        </p:attrNameLst>
                                      </p:cBhvr>
                                      <p:to>
                                        <p:strVal val="visible"/>
                                      </p:to>
                                    </p:set>
                                    <p:animEffect transition="in" filter="wipe(up)">
                                      <p:cBhvr>
                                        <p:cTn id="38" dur="500"/>
                                        <p:tgtEl>
                                          <p:spTgt spid="22531">
                                            <p:txEl>
                                              <p:pRg st="5" end="5"/>
                                            </p:txEl>
                                          </p:spTgt>
                                        </p:tgtEl>
                                      </p:cBhvr>
                                    </p:animEffect>
                                  </p:childTnLst>
                                  <p:subTnLst>
                                    <p:animClr clrSpc="rgb" dir="cw">
                                      <p:cBhvr override="childStyle">
                                        <p:cTn dur="1" fill="hold" display="0" masterRel="nextClick" afterEffect="1"/>
                                        <p:tgtEl>
                                          <p:spTgt spid="22531">
                                            <p:txEl>
                                              <p:pRg st="5" end="5"/>
                                            </p:txEl>
                                          </p:spTgt>
                                        </p:tgtEl>
                                        <p:attrNameLst>
                                          <p:attrName>ppt_c</p:attrName>
                                        </p:attrNameLst>
                                      </p:cBhvr>
                                      <p:to>
                                        <a:schemeClr val="accent2"/>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Effect transition="in" filter="wipe(up)">
                                      <p:cBhvr>
                                        <p:cTn id="43" dur="500"/>
                                        <p:tgtEl>
                                          <p:spTgt spid="22531">
                                            <p:txEl>
                                              <p:pRg st="6" end="6"/>
                                            </p:txEl>
                                          </p:spTgt>
                                        </p:tgtEl>
                                      </p:cBhvr>
                                    </p:animEffect>
                                  </p:childTnLst>
                                  <p:subTnLst>
                                    <p:animClr clrSpc="rgb" dir="cw">
                                      <p:cBhvr override="childStyle">
                                        <p:cTn dur="1" fill="hold" display="0" masterRel="nextClick" afterEffect="1"/>
                                        <p:tgtEl>
                                          <p:spTgt spid="22531">
                                            <p:txEl>
                                              <p:pRg st="6" end="6"/>
                                            </p:txEl>
                                          </p:spTgt>
                                        </p:tgtEl>
                                        <p:attrNameLst>
                                          <p:attrName>ppt_c</p:attrName>
                                        </p:attrNameLst>
                                      </p:cBhvr>
                                      <p:to>
                                        <a:schemeClr val="accent2"/>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2531">
                                            <p:txEl>
                                              <p:pRg st="7" end="7"/>
                                            </p:txEl>
                                          </p:spTgt>
                                        </p:tgtEl>
                                        <p:attrNameLst>
                                          <p:attrName>style.visibility</p:attrName>
                                        </p:attrNameLst>
                                      </p:cBhvr>
                                      <p:to>
                                        <p:strVal val="visible"/>
                                      </p:to>
                                    </p:set>
                                    <p:animEffect transition="in" filter="wipe(up)">
                                      <p:cBhvr>
                                        <p:cTn id="48" dur="500"/>
                                        <p:tgtEl>
                                          <p:spTgt spid="22531">
                                            <p:txEl>
                                              <p:pRg st="7" end="7"/>
                                            </p:txEl>
                                          </p:spTgt>
                                        </p:tgtEl>
                                      </p:cBhvr>
                                    </p:animEffect>
                                  </p:childTnLst>
                                  <p:subTnLst>
                                    <p:animClr clrSpc="rgb" dir="cw">
                                      <p:cBhvr override="childStyle">
                                        <p:cTn dur="1" fill="hold" display="0" masterRel="nextClick" afterEffect="1"/>
                                        <p:tgtEl>
                                          <p:spTgt spid="22531">
                                            <p:txEl>
                                              <p:pRg st="7" end="7"/>
                                            </p:txEl>
                                          </p:spTgt>
                                        </p:tgtEl>
                                        <p:attrNameLst>
                                          <p:attrName>ppt_c</p:attrName>
                                        </p:attrNameLst>
                                      </p:cBhvr>
                                      <p:to>
                                        <a:schemeClr val="accent2"/>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2531">
                                            <p:txEl>
                                              <p:pRg st="8" end="8"/>
                                            </p:txEl>
                                          </p:spTgt>
                                        </p:tgtEl>
                                        <p:attrNameLst>
                                          <p:attrName>style.visibility</p:attrName>
                                        </p:attrNameLst>
                                      </p:cBhvr>
                                      <p:to>
                                        <p:strVal val="visible"/>
                                      </p:to>
                                    </p:set>
                                    <p:animEffect transition="in" filter="wipe(up)">
                                      <p:cBhvr>
                                        <p:cTn id="53" dur="500"/>
                                        <p:tgtEl>
                                          <p:spTgt spid="22531">
                                            <p:txEl>
                                              <p:pRg st="8" end="8"/>
                                            </p:txEl>
                                          </p:spTgt>
                                        </p:tgtEl>
                                      </p:cBhvr>
                                    </p:animEffect>
                                  </p:childTnLst>
                                  <p:subTnLst>
                                    <p:animClr clrSpc="rgb" dir="cw">
                                      <p:cBhvr override="childStyle">
                                        <p:cTn dur="1" fill="hold" display="0" masterRel="nextClick" afterEffect="1"/>
                                        <p:tgtEl>
                                          <p:spTgt spid="22531">
                                            <p:txEl>
                                              <p:pRg st="8" end="8"/>
                                            </p:txEl>
                                          </p:spTgt>
                                        </p:tgtEl>
                                        <p:attrNameLst>
                                          <p:attrName>ppt_c</p:attrName>
                                        </p:attrNameLst>
                                      </p:cBhvr>
                                      <p:to>
                                        <a:schemeClr val="accent2"/>
                                      </p:to>
                                    </p:animClr>
                                  </p:sub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2531">
                                            <p:txEl>
                                              <p:pRg st="9" end="9"/>
                                            </p:txEl>
                                          </p:spTgt>
                                        </p:tgtEl>
                                        <p:attrNameLst>
                                          <p:attrName>style.visibility</p:attrName>
                                        </p:attrNameLst>
                                      </p:cBhvr>
                                      <p:to>
                                        <p:strVal val="visible"/>
                                      </p:to>
                                    </p:set>
                                    <p:animEffect transition="in" filter="wipe(up)">
                                      <p:cBhvr>
                                        <p:cTn id="58" dur="500"/>
                                        <p:tgtEl>
                                          <p:spTgt spid="22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sz="3200" smtClean="0"/>
              <a:t>OHSAS 18001:2007 Main Clause Titles</a:t>
            </a:r>
          </a:p>
        </p:txBody>
      </p:sp>
      <p:sp>
        <p:nvSpPr>
          <p:cNvPr id="23555" name="Content Placeholder 2"/>
          <p:cNvSpPr>
            <a:spLocks noGrp="1"/>
          </p:cNvSpPr>
          <p:nvPr>
            <p:ph idx="1"/>
          </p:nvPr>
        </p:nvSpPr>
        <p:spPr/>
        <p:txBody>
          <a:bodyPr/>
          <a:lstStyle/>
          <a:p>
            <a:pPr>
              <a:buFont typeface="Wingdings" pitchFamily="2" charset="2"/>
              <a:buChar char="§"/>
            </a:pPr>
            <a:r>
              <a:rPr lang="en-US" sz="2600" smtClean="0"/>
              <a:t>1. Scope</a:t>
            </a:r>
          </a:p>
          <a:p>
            <a:pPr>
              <a:buFont typeface="Wingdings" pitchFamily="2" charset="2"/>
              <a:buChar char="§"/>
            </a:pPr>
            <a:r>
              <a:rPr lang="en-US" sz="2600" smtClean="0"/>
              <a:t>2. Reference Publications</a:t>
            </a:r>
          </a:p>
          <a:p>
            <a:pPr>
              <a:buFont typeface="Wingdings" pitchFamily="2" charset="2"/>
              <a:buChar char="§"/>
            </a:pPr>
            <a:r>
              <a:rPr lang="en-US" sz="2600" smtClean="0"/>
              <a:t>3. Terms and Definitions</a:t>
            </a:r>
          </a:p>
          <a:p>
            <a:pPr>
              <a:buFont typeface="Wingdings" pitchFamily="2" charset="2"/>
              <a:buChar char="§"/>
            </a:pPr>
            <a:r>
              <a:rPr lang="en-US" sz="2600" smtClean="0"/>
              <a:t>4. OH&amp;S Management System Requirements</a:t>
            </a:r>
          </a:p>
          <a:p>
            <a:pPr lvl="1">
              <a:buFont typeface="Wingdings" pitchFamily="2" charset="2"/>
              <a:buChar char="§"/>
            </a:pPr>
            <a:r>
              <a:rPr lang="en-US" sz="2200" b="0" smtClean="0"/>
              <a:t>4.1 General Requirements</a:t>
            </a:r>
          </a:p>
          <a:p>
            <a:pPr lvl="1">
              <a:buFont typeface="Wingdings" pitchFamily="2" charset="2"/>
              <a:buChar char="§"/>
            </a:pPr>
            <a:r>
              <a:rPr lang="en-US" sz="2200" b="0" smtClean="0"/>
              <a:t>4.2 OH&amp;S Policy</a:t>
            </a:r>
          </a:p>
          <a:p>
            <a:pPr lvl="1">
              <a:buFont typeface="Wingdings" pitchFamily="2" charset="2"/>
              <a:buChar char="§"/>
            </a:pPr>
            <a:r>
              <a:rPr lang="en-US" sz="2200" b="0" smtClean="0"/>
              <a:t>4.3 Planning</a:t>
            </a:r>
          </a:p>
          <a:p>
            <a:pPr lvl="1">
              <a:buFont typeface="Wingdings" pitchFamily="2" charset="2"/>
              <a:buChar char="§"/>
            </a:pPr>
            <a:r>
              <a:rPr lang="en-US" sz="2200" b="0" smtClean="0"/>
              <a:t>4.4 Implementation and Operation</a:t>
            </a:r>
          </a:p>
          <a:p>
            <a:pPr lvl="1">
              <a:buFont typeface="Wingdings" pitchFamily="2" charset="2"/>
              <a:buChar char="§"/>
            </a:pPr>
            <a:r>
              <a:rPr lang="en-US" sz="2200" b="0" smtClean="0"/>
              <a:t>4.5 Checking</a:t>
            </a:r>
          </a:p>
          <a:p>
            <a:pPr lvl="1">
              <a:buFont typeface="Wingdings" pitchFamily="2" charset="2"/>
              <a:buChar char="§"/>
            </a:pPr>
            <a:r>
              <a:rPr lang="en-US" sz="2200" b="0" smtClean="0"/>
              <a:t>4.6 Management Review</a:t>
            </a:r>
            <a:r>
              <a:rPr lang="en-US" smtClean="0"/>
              <a:t/>
            </a:r>
            <a:br>
              <a:rPr lang="en-US" smtClean="0"/>
            </a:br>
            <a:endParaRPr lang="en-US" smtClean="0"/>
          </a:p>
        </p:txBody>
      </p:sp>
      <p:cxnSp>
        <p:nvCxnSpPr>
          <p:cNvPr id="5734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5734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wipe(up)">
                                      <p:cBhvr>
                                        <p:cTn id="13" dur="500"/>
                                        <p:tgtEl>
                                          <p:spTgt spid="23555">
                                            <p:txEl>
                                              <p:pRg st="0" end="0"/>
                                            </p:txEl>
                                          </p:spTgt>
                                        </p:tgtEl>
                                      </p:cBhvr>
                                    </p:animEffect>
                                  </p:childTnLst>
                                  <p:subTnLst>
                                    <p:animClr clrSpc="rgb" dir="cw">
                                      <p:cBhvr override="childStyle">
                                        <p:cTn dur="1" fill="hold" display="0" masterRel="nextClick" afterEffect="1"/>
                                        <p:tgtEl>
                                          <p:spTgt spid="23555">
                                            <p:txEl>
                                              <p:pRg st="0" end="0"/>
                                            </p:txEl>
                                          </p:spTgt>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Effect transition="in" filter="wipe(up)">
                                      <p:cBhvr>
                                        <p:cTn id="18" dur="500"/>
                                        <p:tgtEl>
                                          <p:spTgt spid="23555">
                                            <p:txEl>
                                              <p:pRg st="1" end="1"/>
                                            </p:txEl>
                                          </p:spTgt>
                                        </p:tgtEl>
                                      </p:cBhvr>
                                    </p:animEffect>
                                  </p:childTnLst>
                                  <p:subTnLst>
                                    <p:animClr clrSpc="rgb" dir="cw">
                                      <p:cBhvr override="childStyle">
                                        <p:cTn dur="1" fill="hold" display="0" masterRel="nextClick" afterEffect="1"/>
                                        <p:tgtEl>
                                          <p:spTgt spid="23555">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Effect transition="in" filter="wipe(up)">
                                      <p:cBhvr>
                                        <p:cTn id="23" dur="500"/>
                                        <p:tgtEl>
                                          <p:spTgt spid="23555">
                                            <p:txEl>
                                              <p:pRg st="2" end="2"/>
                                            </p:txEl>
                                          </p:spTgt>
                                        </p:tgtEl>
                                      </p:cBhvr>
                                    </p:animEffect>
                                  </p:childTnLst>
                                  <p:subTnLst>
                                    <p:animClr clrSpc="rgb" dir="cw">
                                      <p:cBhvr override="childStyle">
                                        <p:cTn dur="1" fill="hold" display="0" masterRel="nextClick" afterEffect="1"/>
                                        <p:tgtEl>
                                          <p:spTgt spid="23555">
                                            <p:txEl>
                                              <p:pRg st="2" end="2"/>
                                            </p:txEl>
                                          </p:spTgt>
                                        </p:tgtEl>
                                        <p:attrNameLst>
                                          <p:attrName>ppt_c</p:attrName>
                                        </p:attrNameLst>
                                      </p:cBhvr>
                                      <p:to>
                                        <a:schemeClr val="accent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555">
                                            <p:txEl>
                                              <p:pRg st="3" end="3"/>
                                            </p:txEl>
                                          </p:spTgt>
                                        </p:tgtEl>
                                        <p:attrNameLst>
                                          <p:attrName>style.visibility</p:attrName>
                                        </p:attrNameLst>
                                      </p:cBhvr>
                                      <p:to>
                                        <p:strVal val="visible"/>
                                      </p:to>
                                    </p:set>
                                    <p:animEffect transition="in" filter="wipe(up)">
                                      <p:cBhvr>
                                        <p:cTn id="28" dur="500"/>
                                        <p:tgtEl>
                                          <p:spTgt spid="23555">
                                            <p:txEl>
                                              <p:pRg st="3" end="3"/>
                                            </p:txEl>
                                          </p:spTgt>
                                        </p:tgtEl>
                                      </p:cBhvr>
                                    </p:animEffect>
                                  </p:childTnLst>
                                  <p:subTnLst>
                                    <p:animClr clrSpc="rgb" dir="cw">
                                      <p:cBhvr override="childStyle">
                                        <p:cTn dur="1" fill="hold" display="0" masterRel="nextClick" afterEffect="1"/>
                                        <p:tgtEl>
                                          <p:spTgt spid="23555">
                                            <p:txEl>
                                              <p:pRg st="3" end="3"/>
                                            </p:txEl>
                                          </p:spTgt>
                                        </p:tgtEl>
                                        <p:attrNameLst>
                                          <p:attrName>ppt_c</p:attrName>
                                        </p:attrNameLst>
                                      </p:cBhvr>
                                      <p:to>
                                        <a:schemeClr val="accent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3555">
                                            <p:txEl>
                                              <p:pRg st="4" end="4"/>
                                            </p:txEl>
                                          </p:spTgt>
                                        </p:tgtEl>
                                        <p:attrNameLst>
                                          <p:attrName>style.visibility</p:attrName>
                                        </p:attrNameLst>
                                      </p:cBhvr>
                                      <p:to>
                                        <p:strVal val="visible"/>
                                      </p:to>
                                    </p:set>
                                    <p:animEffect transition="in" filter="wipe(up)">
                                      <p:cBhvr>
                                        <p:cTn id="33" dur="500"/>
                                        <p:tgtEl>
                                          <p:spTgt spid="23555">
                                            <p:txEl>
                                              <p:pRg st="4" end="4"/>
                                            </p:txEl>
                                          </p:spTgt>
                                        </p:tgtEl>
                                      </p:cBhvr>
                                    </p:animEffect>
                                  </p:childTnLst>
                                  <p:subTnLst>
                                    <p:animClr clrSpc="rgb" dir="cw">
                                      <p:cBhvr override="childStyle">
                                        <p:cTn dur="1" fill="hold" display="0" masterRel="nextClick" afterEffect="1"/>
                                        <p:tgtEl>
                                          <p:spTgt spid="23555">
                                            <p:txEl>
                                              <p:pRg st="4" end="4"/>
                                            </p:txEl>
                                          </p:spTgt>
                                        </p:tgtEl>
                                        <p:attrNameLst>
                                          <p:attrName>ppt_c</p:attrName>
                                        </p:attrNameLst>
                                      </p:cBhvr>
                                      <p:to>
                                        <a:schemeClr val="accent2"/>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3555">
                                            <p:txEl>
                                              <p:pRg st="5" end="5"/>
                                            </p:txEl>
                                          </p:spTgt>
                                        </p:tgtEl>
                                        <p:attrNameLst>
                                          <p:attrName>style.visibility</p:attrName>
                                        </p:attrNameLst>
                                      </p:cBhvr>
                                      <p:to>
                                        <p:strVal val="visible"/>
                                      </p:to>
                                    </p:set>
                                    <p:animEffect transition="in" filter="wipe(up)">
                                      <p:cBhvr>
                                        <p:cTn id="38" dur="500"/>
                                        <p:tgtEl>
                                          <p:spTgt spid="23555">
                                            <p:txEl>
                                              <p:pRg st="5" end="5"/>
                                            </p:txEl>
                                          </p:spTgt>
                                        </p:tgtEl>
                                      </p:cBhvr>
                                    </p:animEffect>
                                  </p:childTnLst>
                                  <p:subTnLst>
                                    <p:animClr clrSpc="rgb" dir="cw">
                                      <p:cBhvr override="childStyle">
                                        <p:cTn dur="1" fill="hold" display="0" masterRel="nextClick" afterEffect="1"/>
                                        <p:tgtEl>
                                          <p:spTgt spid="23555">
                                            <p:txEl>
                                              <p:pRg st="5" end="5"/>
                                            </p:txEl>
                                          </p:spTgt>
                                        </p:tgtEl>
                                        <p:attrNameLst>
                                          <p:attrName>ppt_c</p:attrName>
                                        </p:attrNameLst>
                                      </p:cBhvr>
                                      <p:to>
                                        <a:schemeClr val="accent2"/>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Effect transition="in" filter="wipe(up)">
                                      <p:cBhvr>
                                        <p:cTn id="43" dur="500"/>
                                        <p:tgtEl>
                                          <p:spTgt spid="23555">
                                            <p:txEl>
                                              <p:pRg st="6" end="6"/>
                                            </p:txEl>
                                          </p:spTgt>
                                        </p:tgtEl>
                                      </p:cBhvr>
                                    </p:animEffect>
                                  </p:childTnLst>
                                  <p:subTnLst>
                                    <p:animClr clrSpc="rgb" dir="cw">
                                      <p:cBhvr override="childStyle">
                                        <p:cTn dur="1" fill="hold" display="0" masterRel="nextClick" afterEffect="1"/>
                                        <p:tgtEl>
                                          <p:spTgt spid="23555">
                                            <p:txEl>
                                              <p:pRg st="6" end="6"/>
                                            </p:txEl>
                                          </p:spTgt>
                                        </p:tgtEl>
                                        <p:attrNameLst>
                                          <p:attrName>ppt_c</p:attrName>
                                        </p:attrNameLst>
                                      </p:cBhvr>
                                      <p:to>
                                        <a:schemeClr val="accent2"/>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3555">
                                            <p:txEl>
                                              <p:pRg st="7" end="7"/>
                                            </p:txEl>
                                          </p:spTgt>
                                        </p:tgtEl>
                                        <p:attrNameLst>
                                          <p:attrName>style.visibility</p:attrName>
                                        </p:attrNameLst>
                                      </p:cBhvr>
                                      <p:to>
                                        <p:strVal val="visible"/>
                                      </p:to>
                                    </p:set>
                                    <p:animEffect transition="in" filter="wipe(up)">
                                      <p:cBhvr>
                                        <p:cTn id="48" dur="500"/>
                                        <p:tgtEl>
                                          <p:spTgt spid="23555">
                                            <p:txEl>
                                              <p:pRg st="7" end="7"/>
                                            </p:txEl>
                                          </p:spTgt>
                                        </p:tgtEl>
                                      </p:cBhvr>
                                    </p:animEffect>
                                  </p:childTnLst>
                                  <p:subTnLst>
                                    <p:animClr clrSpc="rgb" dir="cw">
                                      <p:cBhvr override="childStyle">
                                        <p:cTn dur="1" fill="hold" display="0" masterRel="nextClick" afterEffect="1"/>
                                        <p:tgtEl>
                                          <p:spTgt spid="23555">
                                            <p:txEl>
                                              <p:pRg st="7" end="7"/>
                                            </p:txEl>
                                          </p:spTgt>
                                        </p:tgtEl>
                                        <p:attrNameLst>
                                          <p:attrName>ppt_c</p:attrName>
                                        </p:attrNameLst>
                                      </p:cBhvr>
                                      <p:to>
                                        <a:schemeClr val="accent2"/>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3555">
                                            <p:txEl>
                                              <p:pRg st="8" end="8"/>
                                            </p:txEl>
                                          </p:spTgt>
                                        </p:tgtEl>
                                        <p:attrNameLst>
                                          <p:attrName>style.visibility</p:attrName>
                                        </p:attrNameLst>
                                      </p:cBhvr>
                                      <p:to>
                                        <p:strVal val="visible"/>
                                      </p:to>
                                    </p:set>
                                    <p:animEffect transition="in" filter="wipe(up)">
                                      <p:cBhvr>
                                        <p:cTn id="53" dur="500"/>
                                        <p:tgtEl>
                                          <p:spTgt spid="23555">
                                            <p:txEl>
                                              <p:pRg st="8" end="8"/>
                                            </p:txEl>
                                          </p:spTgt>
                                        </p:tgtEl>
                                      </p:cBhvr>
                                    </p:animEffect>
                                  </p:childTnLst>
                                  <p:subTnLst>
                                    <p:animClr clrSpc="rgb" dir="cw">
                                      <p:cBhvr override="childStyle">
                                        <p:cTn dur="1" fill="hold" display="0" masterRel="nextClick" afterEffect="1"/>
                                        <p:tgtEl>
                                          <p:spTgt spid="23555">
                                            <p:txEl>
                                              <p:pRg st="8" end="8"/>
                                            </p:txEl>
                                          </p:spTgt>
                                        </p:tgtEl>
                                        <p:attrNameLst>
                                          <p:attrName>ppt_c</p:attrName>
                                        </p:attrNameLst>
                                      </p:cBhvr>
                                      <p:to>
                                        <a:schemeClr val="accent2"/>
                                      </p:to>
                                    </p:animClr>
                                  </p:sub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3555">
                                            <p:txEl>
                                              <p:pRg st="9" end="9"/>
                                            </p:txEl>
                                          </p:spTgt>
                                        </p:tgtEl>
                                        <p:attrNameLst>
                                          <p:attrName>style.visibility</p:attrName>
                                        </p:attrNameLst>
                                      </p:cBhvr>
                                      <p:to>
                                        <p:strVal val="visible"/>
                                      </p:to>
                                    </p:set>
                                    <p:animEffect transition="in" filter="wipe(up)">
                                      <p:cBhvr>
                                        <p:cTn id="58"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US" smtClean="0"/>
              <a:t>1. Scope</a:t>
            </a:r>
          </a:p>
        </p:txBody>
      </p:sp>
      <p:sp>
        <p:nvSpPr>
          <p:cNvPr id="24579" name="Content Placeholder 2"/>
          <p:cNvSpPr>
            <a:spLocks noGrp="1"/>
          </p:cNvSpPr>
          <p:nvPr>
            <p:ph idx="1"/>
          </p:nvPr>
        </p:nvSpPr>
        <p:spPr/>
        <p:txBody>
          <a:bodyPr/>
          <a:lstStyle/>
          <a:p>
            <a:pPr>
              <a:buFont typeface="Wingdings" pitchFamily="2" charset="2"/>
              <a:buChar char="§"/>
            </a:pPr>
            <a:r>
              <a:rPr lang="en-US" sz="2400" smtClean="0"/>
              <a:t>Sets out requirements for OH&amp;S management system</a:t>
            </a:r>
          </a:p>
          <a:p>
            <a:pPr>
              <a:buFont typeface="Wingdings" pitchFamily="2" charset="2"/>
              <a:buChar char="§"/>
            </a:pPr>
            <a:r>
              <a:rPr lang="en-US" sz="2400" smtClean="0"/>
              <a:t>Describes good management practices</a:t>
            </a:r>
          </a:p>
          <a:p>
            <a:pPr>
              <a:buFont typeface="Wingdings" pitchFamily="2" charset="2"/>
              <a:buChar char="§"/>
            </a:pPr>
            <a:r>
              <a:rPr lang="en-US" sz="2400" smtClean="0"/>
              <a:t>Does not state specific OH&amp;S performance criteria</a:t>
            </a:r>
          </a:p>
          <a:p>
            <a:pPr>
              <a:buFont typeface="Wingdings" pitchFamily="2" charset="2"/>
              <a:buChar char="§"/>
            </a:pPr>
            <a:r>
              <a:rPr lang="en-US" sz="2400" smtClean="0"/>
              <a:t>Applicable to small or large organizations</a:t>
            </a:r>
          </a:p>
          <a:p>
            <a:pPr>
              <a:buFont typeface="Wingdings" pitchFamily="2" charset="2"/>
              <a:buChar char="§"/>
            </a:pPr>
            <a:r>
              <a:rPr lang="en-US" sz="2400" smtClean="0"/>
              <a:t>Applicable to any industry, organization or activity</a:t>
            </a:r>
          </a:p>
          <a:p>
            <a:pPr>
              <a:buFont typeface="Wingdings" pitchFamily="2" charset="2"/>
              <a:buChar char="§"/>
            </a:pPr>
            <a:r>
              <a:rPr lang="en-US" sz="2400" smtClean="0"/>
              <a:t>Intended to address occupational health and safety</a:t>
            </a:r>
          </a:p>
          <a:p>
            <a:pPr>
              <a:buFont typeface="Wingdings" pitchFamily="2" charset="2"/>
              <a:buChar char="§"/>
            </a:pPr>
            <a:r>
              <a:rPr lang="en-US" sz="2400" smtClean="0"/>
              <a:t>Not intended to address the following:</a:t>
            </a:r>
          </a:p>
          <a:p>
            <a:pPr lvl="1"/>
            <a:r>
              <a:rPr lang="en-US" sz="2000" b="0" smtClean="0"/>
              <a:t>Other health and safety areas such as employee well being/wellness programmes</a:t>
            </a:r>
          </a:p>
          <a:p>
            <a:pPr lvl="1"/>
            <a:r>
              <a:rPr lang="en-US" sz="2000" b="0" smtClean="0"/>
              <a:t>Product safety, property damage, environmental impacts</a:t>
            </a:r>
          </a:p>
        </p:txBody>
      </p:sp>
      <p:cxnSp>
        <p:nvCxnSpPr>
          <p:cNvPr id="5939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5939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wipe(up)">
                                      <p:cBhvr>
                                        <p:cTn id="13" dur="500"/>
                                        <p:tgtEl>
                                          <p:spTgt spid="24579">
                                            <p:txEl>
                                              <p:pRg st="0" end="0"/>
                                            </p:txEl>
                                          </p:spTgt>
                                        </p:tgtEl>
                                      </p:cBhvr>
                                    </p:animEffect>
                                  </p:childTnLst>
                                  <p:subTnLst>
                                    <p:animClr clrSpc="rgb" dir="cw">
                                      <p:cBhvr override="childStyle">
                                        <p:cTn dur="1" fill="hold" display="0" masterRel="nextClick" afterEffect="1"/>
                                        <p:tgtEl>
                                          <p:spTgt spid="24579">
                                            <p:txEl>
                                              <p:pRg st="0" end="0"/>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Effect transition="in" filter="wipe(up)">
                                      <p:cBhvr>
                                        <p:cTn id="18" dur="500"/>
                                        <p:tgtEl>
                                          <p:spTgt spid="24579">
                                            <p:txEl>
                                              <p:pRg st="1" end="1"/>
                                            </p:txEl>
                                          </p:spTgt>
                                        </p:tgtEl>
                                      </p:cBhvr>
                                    </p:animEffect>
                                  </p:childTnLst>
                                  <p:subTnLst>
                                    <p:animClr clrSpc="rgb" dir="cw">
                                      <p:cBhvr override="childStyle">
                                        <p:cTn dur="1" fill="hold" display="0" masterRel="nextClick" afterEffect="1"/>
                                        <p:tgtEl>
                                          <p:spTgt spid="24579">
                                            <p:txEl>
                                              <p:pRg st="1" end="1"/>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579">
                                            <p:txEl>
                                              <p:pRg st="2" end="2"/>
                                            </p:txEl>
                                          </p:spTgt>
                                        </p:tgtEl>
                                        <p:attrNameLst>
                                          <p:attrName>style.visibility</p:attrName>
                                        </p:attrNameLst>
                                      </p:cBhvr>
                                      <p:to>
                                        <p:strVal val="visible"/>
                                      </p:to>
                                    </p:set>
                                    <p:animEffect transition="in" filter="wipe(up)">
                                      <p:cBhvr>
                                        <p:cTn id="23" dur="500"/>
                                        <p:tgtEl>
                                          <p:spTgt spid="24579">
                                            <p:txEl>
                                              <p:pRg st="2" end="2"/>
                                            </p:txEl>
                                          </p:spTgt>
                                        </p:tgtEl>
                                      </p:cBhvr>
                                    </p:animEffect>
                                  </p:childTnLst>
                                  <p:subTnLst>
                                    <p:animClr clrSpc="rgb" dir="cw">
                                      <p:cBhvr override="childStyle">
                                        <p:cTn dur="1" fill="hold" display="0" masterRel="nextClick" afterEffect="1"/>
                                        <p:tgtEl>
                                          <p:spTgt spid="24579">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wipe(up)">
                                      <p:cBhvr>
                                        <p:cTn id="28" dur="500"/>
                                        <p:tgtEl>
                                          <p:spTgt spid="24579">
                                            <p:txEl>
                                              <p:pRg st="3" end="3"/>
                                            </p:txEl>
                                          </p:spTgt>
                                        </p:tgtEl>
                                      </p:cBhvr>
                                    </p:animEffect>
                                  </p:childTnLst>
                                  <p:subTnLst>
                                    <p:animClr clrSpc="rgb" dir="cw">
                                      <p:cBhvr override="childStyle">
                                        <p:cTn dur="1" fill="hold" display="0" masterRel="nextClick" afterEffect="1"/>
                                        <p:tgtEl>
                                          <p:spTgt spid="24579">
                                            <p:txEl>
                                              <p:pRg st="3" end="3"/>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579">
                                            <p:txEl>
                                              <p:pRg st="4" end="4"/>
                                            </p:txEl>
                                          </p:spTgt>
                                        </p:tgtEl>
                                        <p:attrNameLst>
                                          <p:attrName>style.visibility</p:attrName>
                                        </p:attrNameLst>
                                      </p:cBhvr>
                                      <p:to>
                                        <p:strVal val="visible"/>
                                      </p:to>
                                    </p:set>
                                    <p:animEffect transition="in" filter="wipe(up)">
                                      <p:cBhvr>
                                        <p:cTn id="33" dur="500"/>
                                        <p:tgtEl>
                                          <p:spTgt spid="24579">
                                            <p:txEl>
                                              <p:pRg st="4" end="4"/>
                                            </p:txEl>
                                          </p:spTgt>
                                        </p:tgtEl>
                                      </p:cBhvr>
                                    </p:animEffect>
                                  </p:childTnLst>
                                  <p:subTnLst>
                                    <p:animClr clrSpc="rgb" dir="cw">
                                      <p:cBhvr override="childStyle">
                                        <p:cTn dur="1" fill="hold" display="0" masterRel="nextClick" afterEffect="1"/>
                                        <p:tgtEl>
                                          <p:spTgt spid="24579">
                                            <p:txEl>
                                              <p:pRg st="4" end="4"/>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579">
                                            <p:txEl>
                                              <p:pRg st="5" end="5"/>
                                            </p:txEl>
                                          </p:spTgt>
                                        </p:tgtEl>
                                        <p:attrNameLst>
                                          <p:attrName>style.visibility</p:attrName>
                                        </p:attrNameLst>
                                      </p:cBhvr>
                                      <p:to>
                                        <p:strVal val="visible"/>
                                      </p:to>
                                    </p:set>
                                    <p:animEffect transition="in" filter="wipe(up)">
                                      <p:cBhvr>
                                        <p:cTn id="38" dur="500"/>
                                        <p:tgtEl>
                                          <p:spTgt spid="24579">
                                            <p:txEl>
                                              <p:pRg st="5" end="5"/>
                                            </p:txEl>
                                          </p:spTgt>
                                        </p:tgtEl>
                                      </p:cBhvr>
                                    </p:animEffect>
                                  </p:childTnLst>
                                  <p:subTnLst>
                                    <p:animClr clrSpc="rgb" dir="cw">
                                      <p:cBhvr override="childStyle">
                                        <p:cTn dur="1" fill="hold" display="0" masterRel="nextClick" afterEffect="1"/>
                                        <p:tgtEl>
                                          <p:spTgt spid="2457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Effect transition="in" filter="wipe(up)">
                                      <p:cBhvr>
                                        <p:cTn id="43" dur="500"/>
                                        <p:tgtEl>
                                          <p:spTgt spid="24579">
                                            <p:txEl>
                                              <p:pRg st="6" end="6"/>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4579">
                                            <p:txEl>
                                              <p:pRg st="7" end="7"/>
                                            </p:txEl>
                                          </p:spTgt>
                                        </p:tgtEl>
                                        <p:attrNameLst>
                                          <p:attrName>style.visibility</p:attrName>
                                        </p:attrNameLst>
                                      </p:cBhvr>
                                      <p:to>
                                        <p:strVal val="visible"/>
                                      </p:to>
                                    </p:set>
                                    <p:animEffect transition="in" filter="wipe(up)">
                                      <p:cBhvr>
                                        <p:cTn id="46" dur="500"/>
                                        <p:tgtEl>
                                          <p:spTgt spid="24579">
                                            <p:txEl>
                                              <p:pRg st="7" end="7"/>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4579">
                                            <p:txEl>
                                              <p:pRg st="8" end="8"/>
                                            </p:txEl>
                                          </p:spTgt>
                                        </p:tgtEl>
                                        <p:attrNameLst>
                                          <p:attrName>style.visibility</p:attrName>
                                        </p:attrNameLst>
                                      </p:cBhvr>
                                      <p:to>
                                        <p:strVal val="visible"/>
                                      </p:to>
                                    </p:set>
                                    <p:animEffect transition="in" filter="wipe(up)">
                                      <p:cBhvr>
                                        <p:cTn id="49"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US" smtClean="0"/>
              <a:t>4.1 General Requirements</a:t>
            </a:r>
          </a:p>
        </p:txBody>
      </p:sp>
      <p:sp>
        <p:nvSpPr>
          <p:cNvPr id="25603" name="Content Placeholder 2"/>
          <p:cNvSpPr>
            <a:spLocks noGrp="1"/>
          </p:cNvSpPr>
          <p:nvPr>
            <p:ph idx="1"/>
          </p:nvPr>
        </p:nvSpPr>
        <p:spPr/>
        <p:txBody>
          <a:bodyPr/>
          <a:lstStyle/>
          <a:p>
            <a:pPr>
              <a:spcAft>
                <a:spcPts val="600"/>
              </a:spcAft>
              <a:buFont typeface="Wingdings" pitchFamily="2" charset="2"/>
              <a:buChar char="§"/>
            </a:pPr>
            <a:r>
              <a:rPr lang="en-US" smtClean="0"/>
              <a:t>Organization shall:</a:t>
            </a:r>
          </a:p>
          <a:p>
            <a:pPr lvl="1">
              <a:spcAft>
                <a:spcPts val="600"/>
              </a:spcAft>
            </a:pPr>
            <a:r>
              <a:rPr lang="en-US" b="0" smtClean="0"/>
              <a:t>Establish, document, implement, maintain and continually improve an OH&amp;S management system in accordance with the requirements of this OH&amp;S standard</a:t>
            </a:r>
          </a:p>
          <a:p>
            <a:pPr lvl="1">
              <a:spcAft>
                <a:spcPts val="600"/>
              </a:spcAft>
            </a:pPr>
            <a:r>
              <a:rPr lang="en-US" b="0" smtClean="0"/>
              <a:t>Determine how it will fulfill these requirements</a:t>
            </a:r>
          </a:p>
          <a:p>
            <a:pPr lvl="1">
              <a:spcAft>
                <a:spcPts val="600"/>
              </a:spcAft>
            </a:pPr>
            <a:r>
              <a:rPr lang="en-US" b="0" smtClean="0"/>
              <a:t>Shall define and document the scope of its OH&amp;S management system</a:t>
            </a:r>
          </a:p>
        </p:txBody>
      </p:sp>
      <p:cxnSp>
        <p:nvCxnSpPr>
          <p:cNvPr id="6144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61444"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Effect transition="in" filter="wipe(up)">
                                      <p:cBhvr>
                                        <p:cTn id="13" dur="500"/>
                                        <p:tgtEl>
                                          <p:spTgt spid="25603">
                                            <p:txEl>
                                              <p:pRg st="0" end="0"/>
                                            </p:txEl>
                                          </p:spTgt>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wipe(up)">
                                      <p:cBhvr>
                                        <p:cTn id="17" dur="500"/>
                                        <p:tgtEl>
                                          <p:spTgt spid="25603">
                                            <p:txEl>
                                              <p:pRg st="1" end="1"/>
                                            </p:txEl>
                                          </p:spTgt>
                                        </p:tgtEl>
                                      </p:cBhvr>
                                    </p:animEffect>
                                  </p:childTnLst>
                                  <p:subTnLst>
                                    <p:animClr clrSpc="rgb" dir="cw">
                                      <p:cBhvr override="childStyle">
                                        <p:cTn dur="1" fill="hold" display="0" masterRel="nextClick" afterEffect="1"/>
                                        <p:tgtEl>
                                          <p:spTgt spid="25603">
                                            <p:txEl>
                                              <p:pRg st="1" end="1"/>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wipe(up)">
                                      <p:cBhvr>
                                        <p:cTn id="22" dur="500"/>
                                        <p:tgtEl>
                                          <p:spTgt spid="25603">
                                            <p:txEl>
                                              <p:pRg st="2" end="2"/>
                                            </p:txEl>
                                          </p:spTgt>
                                        </p:tgtEl>
                                      </p:cBhvr>
                                    </p:animEffect>
                                  </p:childTnLst>
                                  <p:subTnLst>
                                    <p:animClr clrSpc="rgb" dir="cw">
                                      <p:cBhvr override="childStyle">
                                        <p:cTn dur="1" fill="hold" display="0" masterRel="nextClick" afterEffect="1"/>
                                        <p:tgtEl>
                                          <p:spTgt spid="25603">
                                            <p:txEl>
                                              <p:pRg st="2" end="2"/>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wipe(up)">
                                      <p:cBhvr>
                                        <p:cTn id="2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D:\My Career\ACF Docs\Training&amp;Mtls\OHSAS\Downloads\OHSAS\safety.bmp"/>
          <p:cNvPicPr>
            <a:picLocks noChangeAspect="1" noChangeArrowheads="1"/>
          </p:cNvPicPr>
          <p:nvPr/>
        </p:nvPicPr>
        <p:blipFill>
          <a:blip r:embed="rId3"/>
          <a:srcRect/>
          <a:stretch>
            <a:fillRect/>
          </a:stretch>
        </p:blipFill>
        <p:spPr bwMode="auto">
          <a:xfrm>
            <a:off x="188913" y="4343400"/>
            <a:ext cx="1182687" cy="1838325"/>
          </a:xfrm>
          <a:prstGeom prst="rect">
            <a:avLst/>
          </a:prstGeom>
          <a:noFill/>
          <a:ln w="9525">
            <a:noFill/>
            <a:miter lim="800000"/>
            <a:headEnd/>
            <a:tailEnd/>
          </a:ln>
        </p:spPr>
      </p:pic>
      <p:sp>
        <p:nvSpPr>
          <p:cNvPr id="26627" name="Title 1"/>
          <p:cNvSpPr>
            <a:spLocks noGrp="1"/>
          </p:cNvSpPr>
          <p:nvPr>
            <p:ph type="title"/>
          </p:nvPr>
        </p:nvSpPr>
        <p:spPr/>
        <p:txBody>
          <a:bodyPr/>
          <a:lstStyle/>
          <a:p>
            <a:pPr algn="l"/>
            <a:r>
              <a:rPr lang="en-US" smtClean="0"/>
              <a:t>4.2 OH&amp;S Policy</a:t>
            </a:r>
          </a:p>
        </p:txBody>
      </p:sp>
      <p:sp>
        <p:nvSpPr>
          <p:cNvPr id="26628" name="Content Placeholder 2"/>
          <p:cNvSpPr>
            <a:spLocks noGrp="1"/>
          </p:cNvSpPr>
          <p:nvPr>
            <p:ph idx="1"/>
          </p:nvPr>
        </p:nvSpPr>
        <p:spPr/>
        <p:txBody>
          <a:bodyPr/>
          <a:lstStyle/>
          <a:p>
            <a:r>
              <a:rPr lang="en-US" sz="1800" smtClean="0"/>
              <a:t>Top management shall define and authorize the  OHS Policy and ensure that within the defined scope of the OHSMS</a:t>
            </a:r>
          </a:p>
          <a:p>
            <a:r>
              <a:rPr lang="en-US" sz="1800" smtClean="0"/>
              <a:t>It is appropriate to the organization’s OH&amp;S Risks</a:t>
            </a:r>
          </a:p>
          <a:p>
            <a:r>
              <a:rPr lang="en-US" sz="1800" smtClean="0"/>
              <a:t>Commit to prevention of injury and ill health and continual improvement</a:t>
            </a:r>
          </a:p>
          <a:p>
            <a:r>
              <a:rPr lang="en-US" sz="1800" smtClean="0"/>
              <a:t>Commit to comply with legislation and other requirements that relate to its OHS hazards</a:t>
            </a:r>
          </a:p>
          <a:p>
            <a:r>
              <a:rPr lang="en-US" sz="1800" smtClean="0"/>
              <a:t>Provides the framework for setting and review OH&amp;S objectives</a:t>
            </a:r>
          </a:p>
          <a:p>
            <a:r>
              <a:rPr lang="en-US" sz="1800" smtClean="0"/>
              <a:t>Documented, implemented and maintained</a:t>
            </a:r>
          </a:p>
          <a:p>
            <a:r>
              <a:rPr lang="en-US" sz="1800" smtClean="0"/>
              <a:t>Communicated to all persons working under the control of the organization with the intent that they are made aware of their individual OH&amp;S obligations</a:t>
            </a:r>
          </a:p>
          <a:p>
            <a:r>
              <a:rPr lang="en-US" sz="1800" smtClean="0"/>
              <a:t>Available to interested parties</a:t>
            </a:r>
          </a:p>
          <a:p>
            <a:r>
              <a:rPr lang="en-US" sz="1800" smtClean="0"/>
              <a:t>Reviewed periodically</a:t>
            </a:r>
          </a:p>
          <a:p>
            <a:endParaRPr lang="en-US" sz="1800" smtClean="0"/>
          </a:p>
        </p:txBody>
      </p:sp>
      <p:cxnSp>
        <p:nvCxnSpPr>
          <p:cNvPr id="63492" name="Straight Connector 4"/>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63493" name="Straight Connector 6"/>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animEffect transition="in" filter="fade">
                                      <p:cBhvr>
                                        <p:cTn id="9" dur="500"/>
                                        <p:tgtEl>
                                          <p:spTgt spid="2662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6628">
                                            <p:txEl>
                                              <p:pRg st="0" end="0"/>
                                            </p:txEl>
                                          </p:spTgt>
                                        </p:tgtEl>
                                        <p:attrNameLst>
                                          <p:attrName>style.visibility</p:attrName>
                                        </p:attrNameLst>
                                      </p:cBhvr>
                                      <p:to>
                                        <p:strVal val="visible"/>
                                      </p:to>
                                    </p:set>
                                    <p:animEffect transition="in" filter="wipe(up)">
                                      <p:cBhvr>
                                        <p:cTn id="13" dur="500"/>
                                        <p:tgtEl>
                                          <p:spTgt spid="26628">
                                            <p:txEl>
                                              <p:pRg st="0" end="0"/>
                                            </p:txEl>
                                          </p:spTgt>
                                        </p:tgtEl>
                                      </p:cBhvr>
                                    </p:animEffect>
                                  </p:childTnLst>
                                  <p:subTnLst>
                                    <p:animClr clrSpc="rgb" dir="cw">
                                      <p:cBhvr override="childStyle">
                                        <p:cTn dur="1" fill="hold" display="0" masterRel="nextClick" afterEffect="1"/>
                                        <p:tgtEl>
                                          <p:spTgt spid="26628">
                                            <p:txEl>
                                              <p:pRg st="0" end="0"/>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6628">
                                            <p:txEl>
                                              <p:pRg st="1" end="1"/>
                                            </p:txEl>
                                          </p:spTgt>
                                        </p:tgtEl>
                                        <p:attrNameLst>
                                          <p:attrName>style.visibility</p:attrName>
                                        </p:attrNameLst>
                                      </p:cBhvr>
                                      <p:to>
                                        <p:strVal val="visible"/>
                                      </p:to>
                                    </p:set>
                                    <p:animEffect transition="in" filter="wipe(up)">
                                      <p:cBhvr>
                                        <p:cTn id="18" dur="500"/>
                                        <p:tgtEl>
                                          <p:spTgt spid="26628">
                                            <p:txEl>
                                              <p:pRg st="1" end="1"/>
                                            </p:txEl>
                                          </p:spTgt>
                                        </p:tgtEl>
                                      </p:cBhvr>
                                    </p:animEffect>
                                  </p:childTnLst>
                                  <p:subTnLst>
                                    <p:animClr clrSpc="rgb" dir="cw">
                                      <p:cBhvr override="childStyle">
                                        <p:cTn dur="1" fill="hold" display="0" masterRel="nextClick" afterEffect="1"/>
                                        <p:tgtEl>
                                          <p:spTgt spid="26628">
                                            <p:txEl>
                                              <p:pRg st="1" end="1"/>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628">
                                            <p:txEl>
                                              <p:pRg st="2" end="2"/>
                                            </p:txEl>
                                          </p:spTgt>
                                        </p:tgtEl>
                                        <p:attrNameLst>
                                          <p:attrName>style.visibility</p:attrName>
                                        </p:attrNameLst>
                                      </p:cBhvr>
                                      <p:to>
                                        <p:strVal val="visible"/>
                                      </p:to>
                                    </p:set>
                                    <p:animEffect transition="in" filter="wipe(up)">
                                      <p:cBhvr>
                                        <p:cTn id="23" dur="500"/>
                                        <p:tgtEl>
                                          <p:spTgt spid="26628">
                                            <p:txEl>
                                              <p:pRg st="2" end="2"/>
                                            </p:txEl>
                                          </p:spTgt>
                                        </p:tgtEl>
                                      </p:cBhvr>
                                    </p:animEffect>
                                  </p:childTnLst>
                                  <p:subTnLst>
                                    <p:animClr clrSpc="rgb" dir="cw">
                                      <p:cBhvr override="childStyle">
                                        <p:cTn dur="1" fill="hold" display="0" masterRel="nextClick" afterEffect="1"/>
                                        <p:tgtEl>
                                          <p:spTgt spid="26628">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6628">
                                            <p:txEl>
                                              <p:pRg st="3" end="3"/>
                                            </p:txEl>
                                          </p:spTgt>
                                        </p:tgtEl>
                                        <p:attrNameLst>
                                          <p:attrName>style.visibility</p:attrName>
                                        </p:attrNameLst>
                                      </p:cBhvr>
                                      <p:to>
                                        <p:strVal val="visible"/>
                                      </p:to>
                                    </p:set>
                                    <p:animEffect transition="in" filter="wipe(up)">
                                      <p:cBhvr>
                                        <p:cTn id="28" dur="500"/>
                                        <p:tgtEl>
                                          <p:spTgt spid="26628">
                                            <p:txEl>
                                              <p:pRg st="3" end="3"/>
                                            </p:txEl>
                                          </p:spTgt>
                                        </p:tgtEl>
                                      </p:cBhvr>
                                    </p:animEffect>
                                  </p:childTnLst>
                                  <p:subTnLst>
                                    <p:animClr clrSpc="rgb" dir="cw">
                                      <p:cBhvr override="childStyle">
                                        <p:cTn dur="1" fill="hold" display="0" masterRel="nextClick" afterEffect="1"/>
                                        <p:tgtEl>
                                          <p:spTgt spid="26628">
                                            <p:txEl>
                                              <p:pRg st="3" end="3"/>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6628">
                                            <p:txEl>
                                              <p:pRg st="4" end="4"/>
                                            </p:txEl>
                                          </p:spTgt>
                                        </p:tgtEl>
                                        <p:attrNameLst>
                                          <p:attrName>style.visibility</p:attrName>
                                        </p:attrNameLst>
                                      </p:cBhvr>
                                      <p:to>
                                        <p:strVal val="visible"/>
                                      </p:to>
                                    </p:set>
                                    <p:animEffect transition="in" filter="wipe(up)">
                                      <p:cBhvr>
                                        <p:cTn id="33" dur="500"/>
                                        <p:tgtEl>
                                          <p:spTgt spid="26628">
                                            <p:txEl>
                                              <p:pRg st="4" end="4"/>
                                            </p:txEl>
                                          </p:spTgt>
                                        </p:tgtEl>
                                      </p:cBhvr>
                                    </p:animEffect>
                                  </p:childTnLst>
                                  <p:subTnLst>
                                    <p:animClr clrSpc="rgb" dir="cw">
                                      <p:cBhvr override="childStyle">
                                        <p:cTn dur="1" fill="hold" display="0" masterRel="nextClick" afterEffect="1"/>
                                        <p:tgtEl>
                                          <p:spTgt spid="26628">
                                            <p:txEl>
                                              <p:pRg st="4" end="4"/>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6628">
                                            <p:txEl>
                                              <p:pRg st="5" end="5"/>
                                            </p:txEl>
                                          </p:spTgt>
                                        </p:tgtEl>
                                        <p:attrNameLst>
                                          <p:attrName>style.visibility</p:attrName>
                                        </p:attrNameLst>
                                      </p:cBhvr>
                                      <p:to>
                                        <p:strVal val="visible"/>
                                      </p:to>
                                    </p:set>
                                    <p:animEffect transition="in" filter="wipe(up)">
                                      <p:cBhvr>
                                        <p:cTn id="38" dur="500"/>
                                        <p:tgtEl>
                                          <p:spTgt spid="26628">
                                            <p:txEl>
                                              <p:pRg st="5" end="5"/>
                                            </p:txEl>
                                          </p:spTgt>
                                        </p:tgtEl>
                                      </p:cBhvr>
                                    </p:animEffect>
                                  </p:childTnLst>
                                  <p:subTnLst>
                                    <p:animClr clrSpc="rgb" dir="cw">
                                      <p:cBhvr override="childStyle">
                                        <p:cTn dur="1" fill="hold" display="0" masterRel="nextClick" afterEffect="1"/>
                                        <p:tgtEl>
                                          <p:spTgt spid="26628">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6628">
                                            <p:txEl>
                                              <p:pRg st="6" end="6"/>
                                            </p:txEl>
                                          </p:spTgt>
                                        </p:tgtEl>
                                        <p:attrNameLst>
                                          <p:attrName>style.visibility</p:attrName>
                                        </p:attrNameLst>
                                      </p:cBhvr>
                                      <p:to>
                                        <p:strVal val="visible"/>
                                      </p:to>
                                    </p:set>
                                    <p:animEffect transition="in" filter="wipe(up)">
                                      <p:cBhvr>
                                        <p:cTn id="43" dur="500"/>
                                        <p:tgtEl>
                                          <p:spTgt spid="26628">
                                            <p:txEl>
                                              <p:pRg st="6" end="6"/>
                                            </p:txEl>
                                          </p:spTgt>
                                        </p:tgtEl>
                                      </p:cBhvr>
                                    </p:animEffect>
                                  </p:childTnLst>
                                  <p:subTnLst>
                                    <p:animClr clrSpc="rgb" dir="cw">
                                      <p:cBhvr override="childStyle">
                                        <p:cTn dur="1" fill="hold" display="0" masterRel="nextClick" afterEffect="1"/>
                                        <p:tgtEl>
                                          <p:spTgt spid="26628">
                                            <p:txEl>
                                              <p:pRg st="6" end="6"/>
                                            </p:txEl>
                                          </p:spTgt>
                                        </p:tgtEl>
                                        <p:attrNameLst>
                                          <p:attrName>ppt_c</p:attrName>
                                        </p:attrNameLst>
                                      </p:cBhvr>
                                      <p:to>
                                        <a:schemeClr val="hlink"/>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6628">
                                            <p:txEl>
                                              <p:pRg st="7" end="7"/>
                                            </p:txEl>
                                          </p:spTgt>
                                        </p:tgtEl>
                                        <p:attrNameLst>
                                          <p:attrName>style.visibility</p:attrName>
                                        </p:attrNameLst>
                                      </p:cBhvr>
                                      <p:to>
                                        <p:strVal val="visible"/>
                                      </p:to>
                                    </p:set>
                                    <p:animEffect transition="in" filter="wipe(up)">
                                      <p:cBhvr>
                                        <p:cTn id="48" dur="500"/>
                                        <p:tgtEl>
                                          <p:spTgt spid="26628">
                                            <p:txEl>
                                              <p:pRg st="7" end="7"/>
                                            </p:txEl>
                                          </p:spTgt>
                                        </p:tgtEl>
                                      </p:cBhvr>
                                    </p:animEffect>
                                  </p:childTnLst>
                                  <p:subTnLst>
                                    <p:animClr clrSpc="rgb" dir="cw">
                                      <p:cBhvr override="childStyle">
                                        <p:cTn dur="1" fill="hold" display="0" masterRel="nextClick" afterEffect="1"/>
                                        <p:tgtEl>
                                          <p:spTgt spid="26628">
                                            <p:txEl>
                                              <p:pRg st="7" end="7"/>
                                            </p:txEl>
                                          </p:spTgt>
                                        </p:tgtEl>
                                        <p:attrNameLst>
                                          <p:attrName>ppt_c</p:attrName>
                                        </p:attrNameLst>
                                      </p:cBhvr>
                                      <p:to>
                                        <a:schemeClr val="hlink"/>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628">
                                            <p:txEl>
                                              <p:pRg st="8" end="8"/>
                                            </p:txEl>
                                          </p:spTgt>
                                        </p:tgtEl>
                                        <p:attrNameLst>
                                          <p:attrName>style.visibility</p:attrName>
                                        </p:attrNameLst>
                                      </p:cBhvr>
                                      <p:to>
                                        <p:strVal val="visible"/>
                                      </p:to>
                                    </p:set>
                                    <p:animEffect transition="in" filter="wipe(up)">
                                      <p:cBhvr>
                                        <p:cTn id="53" dur="500"/>
                                        <p:tgtEl>
                                          <p:spTgt spid="266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a:r>
              <a:rPr lang="en-US" sz="3200" smtClean="0"/>
              <a:t>4.3.1 Hazard Identification, Risk</a:t>
            </a:r>
          </a:p>
        </p:txBody>
      </p:sp>
      <p:sp>
        <p:nvSpPr>
          <p:cNvPr id="27651" name="Content Placeholder 2"/>
          <p:cNvSpPr>
            <a:spLocks noGrp="1"/>
          </p:cNvSpPr>
          <p:nvPr>
            <p:ph idx="1"/>
          </p:nvPr>
        </p:nvSpPr>
        <p:spPr/>
        <p:txBody>
          <a:bodyPr/>
          <a:lstStyle/>
          <a:p>
            <a:pPr>
              <a:spcAft>
                <a:spcPts val="600"/>
              </a:spcAft>
              <a:buFont typeface="Wingdings" pitchFamily="2" charset="2"/>
              <a:buChar char="§"/>
            </a:pPr>
            <a:r>
              <a:rPr lang="en-US" sz="2400" smtClean="0"/>
              <a:t>Procedure for ongoing hazards identification, risk assessment and determination of necessary controls</a:t>
            </a:r>
          </a:p>
          <a:p>
            <a:pPr>
              <a:spcAft>
                <a:spcPts val="600"/>
              </a:spcAft>
              <a:buFont typeface="Wingdings" pitchFamily="2" charset="2"/>
              <a:buChar char="§"/>
            </a:pPr>
            <a:r>
              <a:rPr lang="en-US" sz="2400" smtClean="0"/>
              <a:t>Procedure shall take into account the following:</a:t>
            </a:r>
          </a:p>
          <a:p>
            <a:pPr lvl="1">
              <a:spcAft>
                <a:spcPts val="600"/>
              </a:spcAft>
              <a:buFont typeface="Wingdings" pitchFamily="2" charset="2"/>
              <a:buChar char="§"/>
            </a:pPr>
            <a:r>
              <a:rPr lang="en-US" sz="2000" b="0" smtClean="0"/>
              <a:t>Routine and non-routine activities;</a:t>
            </a:r>
          </a:p>
          <a:p>
            <a:pPr lvl="1">
              <a:spcAft>
                <a:spcPts val="600"/>
              </a:spcAft>
              <a:buFont typeface="Wingdings" pitchFamily="2" charset="2"/>
              <a:buChar char="§"/>
            </a:pPr>
            <a:r>
              <a:rPr lang="en-US" sz="2000" b="0" smtClean="0"/>
              <a:t>Activities of all personnel (including subcontractors and visitors)</a:t>
            </a:r>
          </a:p>
          <a:p>
            <a:pPr lvl="1">
              <a:spcAft>
                <a:spcPts val="600"/>
              </a:spcAft>
              <a:buFont typeface="Wingdings" pitchFamily="2" charset="2"/>
              <a:buChar char="§"/>
            </a:pPr>
            <a:r>
              <a:rPr lang="en-US" sz="2000" b="0" smtClean="0"/>
              <a:t>Human behavior, capabilities and other human factor</a:t>
            </a:r>
          </a:p>
          <a:p>
            <a:pPr lvl="1">
              <a:spcAft>
                <a:spcPts val="600"/>
              </a:spcAft>
              <a:buFont typeface="Wingdings" pitchFamily="2" charset="2"/>
              <a:buChar char="§"/>
            </a:pPr>
            <a:r>
              <a:rPr lang="en-US" sz="2000" b="0" smtClean="0"/>
              <a:t>Hazards originating outside the workplace capable of adversely affecting the H&amp;S of personnel within the workplace</a:t>
            </a:r>
          </a:p>
        </p:txBody>
      </p:sp>
      <p:cxnSp>
        <p:nvCxnSpPr>
          <p:cNvPr id="65539" name="Straight Connector 6"/>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27653" name="TextBox 7"/>
          <p:cNvSpPr txBox="1">
            <a:spLocks noChangeArrowheads="1"/>
          </p:cNvSpPr>
          <p:nvPr/>
        </p:nvSpPr>
        <p:spPr bwMode="auto">
          <a:xfrm>
            <a:off x="1211263" y="6240463"/>
            <a:ext cx="1452562" cy="396875"/>
          </a:xfrm>
          <a:prstGeom prst="rect">
            <a:avLst/>
          </a:prstGeom>
          <a:noFill/>
          <a:ln w="9525">
            <a:noFill/>
            <a:miter lim="800000"/>
            <a:headEnd/>
            <a:tailEnd/>
          </a:ln>
        </p:spPr>
        <p:txBody>
          <a:bodyPr wrap="none">
            <a:spAutoFit/>
          </a:bodyPr>
          <a:lstStyle/>
          <a:p>
            <a:pPr algn="ctr"/>
            <a:r>
              <a:rPr lang="en-US" sz="2000"/>
              <a:t>4.3 Planning</a:t>
            </a:r>
          </a:p>
        </p:txBody>
      </p:sp>
      <p:cxnSp>
        <p:nvCxnSpPr>
          <p:cNvPr id="65541" name="Straight Connector 9"/>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1+#ppt_w/2"/>
                                          </p:val>
                                        </p:tav>
                                        <p:tav tm="100000">
                                          <p:val>
                                            <p:strVal val="#ppt_x"/>
                                          </p:val>
                                        </p:tav>
                                      </p:tavLst>
                                    </p:anim>
                                    <p:anim calcmode="lin" valueType="num">
                                      <p:cBhvr additive="base">
                                        <p:cTn id="14" dur="500" fill="hold"/>
                                        <p:tgtEl>
                                          <p:spTgt spid="2765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651">
                                            <p:txEl>
                                              <p:pRg st="0" end="0"/>
                                            </p:txEl>
                                          </p:spTgt>
                                        </p:tgtEl>
                                        <p:attrNameLst>
                                          <p:attrName>style.visibility</p:attrName>
                                        </p:attrNameLst>
                                      </p:cBhvr>
                                      <p:to>
                                        <p:strVal val="visible"/>
                                      </p:to>
                                    </p:set>
                                    <p:animEffect transition="in" filter="wipe(up)">
                                      <p:cBhvr>
                                        <p:cTn id="18" dur="500"/>
                                        <p:tgtEl>
                                          <p:spTgt spid="27651">
                                            <p:txEl>
                                              <p:pRg st="0" end="0"/>
                                            </p:txEl>
                                          </p:spTgt>
                                        </p:tgtEl>
                                      </p:cBhvr>
                                    </p:animEffect>
                                  </p:childTnLst>
                                  <p:subTnLst>
                                    <p:animClr clrSpc="rgb" dir="cw">
                                      <p:cBhvr override="childStyle">
                                        <p:cTn dur="1" fill="hold" display="0" masterRel="nextClick" afterEffect="1"/>
                                        <p:tgtEl>
                                          <p:spTgt spid="27651">
                                            <p:txEl>
                                              <p:pRg st="0" end="0"/>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7651">
                                            <p:txEl>
                                              <p:pRg st="1" end="1"/>
                                            </p:txEl>
                                          </p:spTgt>
                                        </p:tgtEl>
                                        <p:attrNameLst>
                                          <p:attrName>style.visibility</p:attrName>
                                        </p:attrNameLst>
                                      </p:cBhvr>
                                      <p:to>
                                        <p:strVal val="visible"/>
                                      </p:to>
                                    </p:set>
                                    <p:animEffect transition="in" filter="wipe(up)">
                                      <p:cBhvr>
                                        <p:cTn id="23" dur="500"/>
                                        <p:tgtEl>
                                          <p:spTgt spid="2765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Effect transition="in" filter="wipe(up)">
                                      <p:cBhvr>
                                        <p:cTn id="28" dur="500"/>
                                        <p:tgtEl>
                                          <p:spTgt spid="27651">
                                            <p:txEl>
                                              <p:pRg st="2" end="2"/>
                                            </p:txEl>
                                          </p:spTgt>
                                        </p:tgtEl>
                                      </p:cBhvr>
                                    </p:animEffect>
                                  </p:childTnLst>
                                  <p:subTnLst>
                                    <p:animClr clrSpc="rgb" dir="cw">
                                      <p:cBhvr override="childStyle">
                                        <p:cTn dur="1" fill="hold" display="0" masterRel="nextClick" afterEffect="1"/>
                                        <p:tgtEl>
                                          <p:spTgt spid="27651">
                                            <p:txEl>
                                              <p:pRg st="2" end="2"/>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7651">
                                            <p:txEl>
                                              <p:pRg st="3" end="3"/>
                                            </p:txEl>
                                          </p:spTgt>
                                        </p:tgtEl>
                                        <p:attrNameLst>
                                          <p:attrName>style.visibility</p:attrName>
                                        </p:attrNameLst>
                                      </p:cBhvr>
                                      <p:to>
                                        <p:strVal val="visible"/>
                                      </p:to>
                                    </p:set>
                                    <p:animEffect transition="in" filter="wipe(up)">
                                      <p:cBhvr>
                                        <p:cTn id="33" dur="500"/>
                                        <p:tgtEl>
                                          <p:spTgt spid="27651">
                                            <p:txEl>
                                              <p:pRg st="3" end="3"/>
                                            </p:txEl>
                                          </p:spTgt>
                                        </p:tgtEl>
                                      </p:cBhvr>
                                    </p:animEffect>
                                  </p:childTnLst>
                                  <p:subTnLst>
                                    <p:animClr clrSpc="rgb" dir="cw">
                                      <p:cBhvr override="childStyle">
                                        <p:cTn dur="1" fill="hold" display="0" masterRel="nextClick" afterEffect="1"/>
                                        <p:tgtEl>
                                          <p:spTgt spid="27651">
                                            <p:txEl>
                                              <p:pRg st="3" end="3"/>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7651">
                                            <p:txEl>
                                              <p:pRg st="4" end="4"/>
                                            </p:txEl>
                                          </p:spTgt>
                                        </p:tgtEl>
                                        <p:attrNameLst>
                                          <p:attrName>style.visibility</p:attrName>
                                        </p:attrNameLst>
                                      </p:cBhvr>
                                      <p:to>
                                        <p:strVal val="visible"/>
                                      </p:to>
                                    </p:set>
                                    <p:animEffect transition="in" filter="wipe(up)">
                                      <p:cBhvr>
                                        <p:cTn id="38" dur="500"/>
                                        <p:tgtEl>
                                          <p:spTgt spid="27651">
                                            <p:txEl>
                                              <p:pRg st="4" end="4"/>
                                            </p:txEl>
                                          </p:spTgt>
                                        </p:tgtEl>
                                      </p:cBhvr>
                                    </p:animEffect>
                                  </p:childTnLst>
                                  <p:subTnLst>
                                    <p:animClr clrSpc="rgb" dir="cw">
                                      <p:cBhvr override="childStyle">
                                        <p:cTn dur="1" fill="hold" display="0" masterRel="nextClick" afterEffect="1"/>
                                        <p:tgtEl>
                                          <p:spTgt spid="27651">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7651">
                                            <p:txEl>
                                              <p:pRg st="5" end="5"/>
                                            </p:txEl>
                                          </p:spTgt>
                                        </p:tgtEl>
                                        <p:attrNameLst>
                                          <p:attrName>style.visibility</p:attrName>
                                        </p:attrNameLst>
                                      </p:cBhvr>
                                      <p:to>
                                        <p:strVal val="visible"/>
                                      </p:to>
                                    </p:set>
                                    <p:animEffect transition="in" filter="wipe(up)">
                                      <p:cBhvr>
                                        <p:cTn id="43"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uiExpand="1" build="p"/>
      <p:bldP spid="276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a:r>
              <a:rPr lang="en-US" sz="3200" smtClean="0"/>
              <a:t>4.3.1 Hazard Identification, Risk</a:t>
            </a:r>
          </a:p>
        </p:txBody>
      </p:sp>
      <p:sp>
        <p:nvSpPr>
          <p:cNvPr id="28675" name="Content Placeholder 2"/>
          <p:cNvSpPr>
            <a:spLocks noGrp="1"/>
          </p:cNvSpPr>
          <p:nvPr>
            <p:ph idx="1"/>
          </p:nvPr>
        </p:nvSpPr>
        <p:spPr/>
        <p:txBody>
          <a:bodyPr/>
          <a:lstStyle/>
          <a:p>
            <a:pPr>
              <a:spcAft>
                <a:spcPts val="600"/>
              </a:spcAft>
              <a:buFont typeface="Wingdings" pitchFamily="2" charset="2"/>
              <a:buChar char="§"/>
            </a:pPr>
            <a:r>
              <a:rPr lang="en-US" sz="2400" smtClean="0"/>
              <a:t>Procedure shall take into account the following:</a:t>
            </a:r>
          </a:p>
          <a:p>
            <a:pPr lvl="1">
              <a:spcAft>
                <a:spcPts val="600"/>
              </a:spcAft>
              <a:buFont typeface="Wingdings" pitchFamily="2" charset="2"/>
              <a:buChar char="§"/>
            </a:pPr>
            <a:r>
              <a:rPr lang="en-US" sz="2000" b="0" smtClean="0"/>
              <a:t>Infrastructure, equipment and materials at the workplace whether owned or provided by others</a:t>
            </a:r>
          </a:p>
          <a:p>
            <a:pPr lvl="1">
              <a:spcAft>
                <a:spcPts val="600"/>
              </a:spcAft>
              <a:buFont typeface="Wingdings" pitchFamily="2" charset="2"/>
              <a:buChar char="§"/>
            </a:pPr>
            <a:r>
              <a:rPr lang="en-US" sz="2000" b="0" smtClean="0"/>
              <a:t>Changes or proposed changes in the organization, its activities, or materials, including temporary changes;</a:t>
            </a:r>
          </a:p>
          <a:p>
            <a:pPr lvl="1">
              <a:spcAft>
                <a:spcPts val="600"/>
              </a:spcAft>
              <a:buFont typeface="Wingdings" pitchFamily="2" charset="2"/>
              <a:buChar char="§"/>
            </a:pPr>
            <a:r>
              <a:rPr lang="en-US" sz="2000" b="0" smtClean="0"/>
              <a:t>Modifications to the OH&amp;S management system, including temporary changes, and their impacts on operations, processes, and activities</a:t>
            </a:r>
          </a:p>
          <a:p>
            <a:pPr lvl="1">
              <a:spcAft>
                <a:spcPts val="600"/>
              </a:spcAft>
              <a:buFont typeface="Wingdings" pitchFamily="2" charset="2"/>
              <a:buChar char="§"/>
            </a:pPr>
            <a:r>
              <a:rPr lang="en-US" sz="2000" b="0" smtClean="0"/>
              <a:t>Any applicable legal obligations;</a:t>
            </a:r>
          </a:p>
          <a:p>
            <a:pPr lvl="1">
              <a:spcAft>
                <a:spcPts val="600"/>
              </a:spcAft>
              <a:buFont typeface="Wingdings" pitchFamily="2" charset="2"/>
              <a:buChar char="§"/>
            </a:pPr>
            <a:r>
              <a:rPr lang="en-US" sz="2000" b="0" smtClean="0"/>
              <a:t>Design of work areas, processes, installations, machinery / equipment, operating procedures and work organization including their adaptation to human capabilities</a:t>
            </a:r>
          </a:p>
        </p:txBody>
      </p:sp>
      <p:cxnSp>
        <p:nvCxnSpPr>
          <p:cNvPr id="6758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28677" name="TextBox 4"/>
          <p:cNvSpPr txBox="1">
            <a:spLocks noChangeArrowheads="1"/>
          </p:cNvSpPr>
          <p:nvPr/>
        </p:nvSpPr>
        <p:spPr bwMode="auto">
          <a:xfrm>
            <a:off x="1211263" y="6240463"/>
            <a:ext cx="1452562" cy="396875"/>
          </a:xfrm>
          <a:prstGeom prst="rect">
            <a:avLst/>
          </a:prstGeom>
          <a:noFill/>
          <a:ln w="9525">
            <a:noFill/>
            <a:miter lim="800000"/>
            <a:headEnd/>
            <a:tailEnd/>
          </a:ln>
        </p:spPr>
        <p:txBody>
          <a:bodyPr wrap="none">
            <a:spAutoFit/>
          </a:bodyPr>
          <a:lstStyle/>
          <a:p>
            <a:pPr algn="ctr"/>
            <a:r>
              <a:rPr lang="en-US" sz="2000"/>
              <a:t>4.3 Planning</a:t>
            </a:r>
          </a:p>
        </p:txBody>
      </p:sp>
      <p:cxnSp>
        <p:nvCxnSpPr>
          <p:cNvPr id="67589"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Effect transition="in" filter="fade">
                                      <p:cBhvr>
                                        <p:cTn id="9" dur="500"/>
                                        <p:tgtEl>
                                          <p:spTgt spid="2867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8677"/>
                                        </p:tgtEl>
                                        <p:attrNameLst>
                                          <p:attrName>style.visibility</p:attrName>
                                        </p:attrNameLst>
                                      </p:cBhvr>
                                      <p:to>
                                        <p:strVal val="visible"/>
                                      </p:to>
                                    </p:set>
                                    <p:anim calcmode="lin" valueType="num">
                                      <p:cBhvr additive="base">
                                        <p:cTn id="13" dur="500" fill="hold"/>
                                        <p:tgtEl>
                                          <p:spTgt spid="28677"/>
                                        </p:tgtEl>
                                        <p:attrNameLst>
                                          <p:attrName>ppt_x</p:attrName>
                                        </p:attrNameLst>
                                      </p:cBhvr>
                                      <p:tavLst>
                                        <p:tav tm="0">
                                          <p:val>
                                            <p:strVal val="1+#ppt_w/2"/>
                                          </p:val>
                                        </p:tav>
                                        <p:tav tm="100000">
                                          <p:val>
                                            <p:strVal val="#ppt_x"/>
                                          </p:val>
                                        </p:tav>
                                      </p:tavLst>
                                    </p:anim>
                                    <p:anim calcmode="lin" valueType="num">
                                      <p:cBhvr additive="base">
                                        <p:cTn id="14" dur="500" fill="hold"/>
                                        <p:tgtEl>
                                          <p:spTgt spid="2867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8675">
                                            <p:txEl>
                                              <p:pRg st="0" end="0"/>
                                            </p:txEl>
                                          </p:spTgt>
                                        </p:tgtEl>
                                        <p:attrNameLst>
                                          <p:attrName>style.visibility</p:attrName>
                                        </p:attrNameLst>
                                      </p:cBhvr>
                                      <p:to>
                                        <p:strVal val="visible"/>
                                      </p:to>
                                    </p:set>
                                    <p:animEffect transition="in" filter="wipe(up)">
                                      <p:cBhvr>
                                        <p:cTn id="18" dur="500"/>
                                        <p:tgtEl>
                                          <p:spTgt spid="28675">
                                            <p:txEl>
                                              <p:pRg st="0" end="0"/>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8675">
                                            <p:txEl>
                                              <p:pRg st="1" end="1"/>
                                            </p:txEl>
                                          </p:spTgt>
                                        </p:tgtEl>
                                        <p:attrNameLst>
                                          <p:attrName>style.visibility</p:attrName>
                                        </p:attrNameLst>
                                      </p:cBhvr>
                                      <p:to>
                                        <p:strVal val="visible"/>
                                      </p:to>
                                    </p:set>
                                    <p:animEffect transition="in" filter="wipe(up)">
                                      <p:cBhvr>
                                        <p:cTn id="22" dur="500"/>
                                        <p:tgtEl>
                                          <p:spTgt spid="28675">
                                            <p:txEl>
                                              <p:pRg st="1" end="1"/>
                                            </p:txEl>
                                          </p:spTgt>
                                        </p:tgtEl>
                                      </p:cBhvr>
                                    </p:animEffect>
                                  </p:childTnLst>
                                  <p:subTnLst>
                                    <p:animClr clrSpc="rgb" dir="cw">
                                      <p:cBhvr override="childStyle">
                                        <p:cTn dur="1" fill="hold" display="0" masterRel="nextClick" afterEffect="1"/>
                                        <p:tgtEl>
                                          <p:spTgt spid="28675">
                                            <p:txEl>
                                              <p:pRg st="1" end="1"/>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675">
                                            <p:txEl>
                                              <p:pRg st="2" end="2"/>
                                            </p:txEl>
                                          </p:spTgt>
                                        </p:tgtEl>
                                        <p:attrNameLst>
                                          <p:attrName>style.visibility</p:attrName>
                                        </p:attrNameLst>
                                      </p:cBhvr>
                                      <p:to>
                                        <p:strVal val="visible"/>
                                      </p:to>
                                    </p:set>
                                    <p:animEffect transition="in" filter="wipe(up)">
                                      <p:cBhvr>
                                        <p:cTn id="27" dur="500"/>
                                        <p:tgtEl>
                                          <p:spTgt spid="28675">
                                            <p:txEl>
                                              <p:pRg st="2" end="2"/>
                                            </p:txEl>
                                          </p:spTgt>
                                        </p:tgtEl>
                                      </p:cBhvr>
                                    </p:animEffect>
                                  </p:childTnLst>
                                  <p:subTnLst>
                                    <p:animClr clrSpc="rgb" dir="cw">
                                      <p:cBhvr override="childStyle">
                                        <p:cTn dur="1" fill="hold" display="0" masterRel="nextClick" afterEffect="1"/>
                                        <p:tgtEl>
                                          <p:spTgt spid="28675">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675">
                                            <p:txEl>
                                              <p:pRg st="3" end="3"/>
                                            </p:txEl>
                                          </p:spTgt>
                                        </p:tgtEl>
                                        <p:attrNameLst>
                                          <p:attrName>style.visibility</p:attrName>
                                        </p:attrNameLst>
                                      </p:cBhvr>
                                      <p:to>
                                        <p:strVal val="visible"/>
                                      </p:to>
                                    </p:set>
                                    <p:animEffect transition="in" filter="wipe(up)">
                                      <p:cBhvr>
                                        <p:cTn id="32" dur="500"/>
                                        <p:tgtEl>
                                          <p:spTgt spid="28675">
                                            <p:txEl>
                                              <p:pRg st="3" end="3"/>
                                            </p:txEl>
                                          </p:spTgt>
                                        </p:tgtEl>
                                      </p:cBhvr>
                                    </p:animEffect>
                                  </p:childTnLst>
                                  <p:subTnLst>
                                    <p:animClr clrSpc="rgb" dir="cw">
                                      <p:cBhvr override="childStyle">
                                        <p:cTn dur="1" fill="hold" display="0" masterRel="nextClick" afterEffect="1"/>
                                        <p:tgtEl>
                                          <p:spTgt spid="28675">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675">
                                            <p:txEl>
                                              <p:pRg st="4" end="4"/>
                                            </p:txEl>
                                          </p:spTgt>
                                        </p:tgtEl>
                                        <p:attrNameLst>
                                          <p:attrName>style.visibility</p:attrName>
                                        </p:attrNameLst>
                                      </p:cBhvr>
                                      <p:to>
                                        <p:strVal val="visible"/>
                                      </p:to>
                                    </p:set>
                                    <p:animEffect transition="in" filter="wipe(up)">
                                      <p:cBhvr>
                                        <p:cTn id="37" dur="500"/>
                                        <p:tgtEl>
                                          <p:spTgt spid="28675">
                                            <p:txEl>
                                              <p:pRg st="4" end="4"/>
                                            </p:txEl>
                                          </p:spTgt>
                                        </p:tgtEl>
                                      </p:cBhvr>
                                    </p:animEffect>
                                  </p:childTnLst>
                                  <p:subTnLst>
                                    <p:animClr clrSpc="rgb" dir="cw">
                                      <p:cBhvr override="childStyle">
                                        <p:cTn dur="1" fill="hold" display="0" masterRel="nextClick" afterEffect="1"/>
                                        <p:tgtEl>
                                          <p:spTgt spid="28675">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8675">
                                            <p:txEl>
                                              <p:pRg st="5" end="5"/>
                                            </p:txEl>
                                          </p:spTgt>
                                        </p:tgtEl>
                                        <p:attrNameLst>
                                          <p:attrName>style.visibility</p:attrName>
                                        </p:attrNameLst>
                                      </p:cBhvr>
                                      <p:to>
                                        <p:strVal val="visible"/>
                                      </p:to>
                                    </p:set>
                                    <p:animEffect transition="in" filter="wipe(up)">
                                      <p:cBhvr>
                                        <p:cTn id="4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uiExpand="1" build="p"/>
      <p:bldP spid="286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sz="3200" smtClean="0"/>
              <a:t>4.3.1 Hazard Identification, Risk</a:t>
            </a:r>
          </a:p>
        </p:txBody>
      </p:sp>
      <p:sp>
        <p:nvSpPr>
          <p:cNvPr id="29699" name="Content Placeholder 2"/>
          <p:cNvSpPr>
            <a:spLocks noGrp="1"/>
          </p:cNvSpPr>
          <p:nvPr>
            <p:ph idx="1"/>
          </p:nvPr>
        </p:nvSpPr>
        <p:spPr/>
        <p:txBody>
          <a:bodyPr/>
          <a:lstStyle/>
          <a:p>
            <a:pPr>
              <a:spcAft>
                <a:spcPts val="600"/>
              </a:spcAft>
              <a:buFont typeface="Wingdings" pitchFamily="2" charset="2"/>
              <a:buChar char="§"/>
            </a:pPr>
            <a:r>
              <a:rPr lang="en-US" sz="2400" smtClean="0"/>
              <a:t>Methodology shall:</a:t>
            </a:r>
          </a:p>
          <a:p>
            <a:pPr lvl="1">
              <a:spcAft>
                <a:spcPts val="600"/>
              </a:spcAft>
              <a:buFont typeface="Wingdings" pitchFamily="2" charset="2"/>
              <a:buChar char="§"/>
            </a:pPr>
            <a:r>
              <a:rPr lang="en-US" sz="2000" b="0" smtClean="0"/>
              <a:t>Be defined with respect to its scope, nature and timing to ensure it is proactive;</a:t>
            </a:r>
          </a:p>
          <a:p>
            <a:pPr lvl="1">
              <a:spcAft>
                <a:spcPts val="600"/>
              </a:spcAft>
              <a:buFont typeface="Wingdings" pitchFamily="2" charset="2"/>
              <a:buChar char="§"/>
            </a:pPr>
            <a:r>
              <a:rPr lang="en-US" sz="2000" b="0" smtClean="0"/>
              <a:t>Provide for the identification, prioritization and documentation of risks and application of controls</a:t>
            </a:r>
          </a:p>
          <a:p>
            <a:pPr>
              <a:spcAft>
                <a:spcPts val="600"/>
              </a:spcAft>
              <a:buFont typeface="Wingdings" pitchFamily="2" charset="2"/>
              <a:buChar char="§"/>
            </a:pPr>
            <a:r>
              <a:rPr lang="en-US" sz="2400" smtClean="0"/>
              <a:t>Management of change – OHS hazards and risks associated with changes shall be identified prior to the introduction of such changes.</a:t>
            </a:r>
          </a:p>
          <a:p>
            <a:pPr>
              <a:spcAft>
                <a:spcPts val="600"/>
              </a:spcAft>
              <a:buFont typeface="Wingdings" pitchFamily="2" charset="2"/>
              <a:buChar char="§"/>
            </a:pPr>
            <a:r>
              <a:rPr lang="en-US" sz="2400" smtClean="0"/>
              <a:t>Results of risk assessments are considered when determining controls</a:t>
            </a:r>
          </a:p>
        </p:txBody>
      </p:sp>
      <p:cxnSp>
        <p:nvCxnSpPr>
          <p:cNvPr id="6963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29701" name="TextBox 4"/>
          <p:cNvSpPr txBox="1">
            <a:spLocks noChangeArrowheads="1"/>
          </p:cNvSpPr>
          <p:nvPr/>
        </p:nvSpPr>
        <p:spPr bwMode="auto">
          <a:xfrm>
            <a:off x="1211263" y="6240463"/>
            <a:ext cx="1452562" cy="396875"/>
          </a:xfrm>
          <a:prstGeom prst="rect">
            <a:avLst/>
          </a:prstGeom>
          <a:noFill/>
          <a:ln w="9525">
            <a:noFill/>
            <a:miter lim="800000"/>
            <a:headEnd/>
            <a:tailEnd/>
          </a:ln>
        </p:spPr>
        <p:txBody>
          <a:bodyPr wrap="none">
            <a:spAutoFit/>
          </a:bodyPr>
          <a:lstStyle/>
          <a:p>
            <a:pPr algn="ctr"/>
            <a:r>
              <a:rPr lang="en-US" sz="2000"/>
              <a:t>4.3 Planning</a:t>
            </a:r>
          </a:p>
        </p:txBody>
      </p:sp>
      <p:cxnSp>
        <p:nvCxnSpPr>
          <p:cNvPr id="69637"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9701"/>
                                        </p:tgtEl>
                                        <p:attrNameLst>
                                          <p:attrName>style.visibility</p:attrName>
                                        </p:attrNameLst>
                                      </p:cBhvr>
                                      <p:to>
                                        <p:strVal val="visible"/>
                                      </p:to>
                                    </p:set>
                                    <p:anim calcmode="lin" valueType="num">
                                      <p:cBhvr additive="base">
                                        <p:cTn id="13" dur="500" fill="hold"/>
                                        <p:tgtEl>
                                          <p:spTgt spid="29701"/>
                                        </p:tgtEl>
                                        <p:attrNameLst>
                                          <p:attrName>ppt_x</p:attrName>
                                        </p:attrNameLst>
                                      </p:cBhvr>
                                      <p:tavLst>
                                        <p:tav tm="0">
                                          <p:val>
                                            <p:strVal val="1+#ppt_w/2"/>
                                          </p:val>
                                        </p:tav>
                                        <p:tav tm="100000">
                                          <p:val>
                                            <p:strVal val="#ppt_x"/>
                                          </p:val>
                                        </p:tav>
                                      </p:tavLst>
                                    </p:anim>
                                    <p:anim calcmode="lin" valueType="num">
                                      <p:cBhvr additive="base">
                                        <p:cTn id="14" dur="500" fill="hold"/>
                                        <p:tgtEl>
                                          <p:spTgt spid="2970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9699">
                                            <p:txEl>
                                              <p:pRg st="0" end="0"/>
                                            </p:txEl>
                                          </p:spTgt>
                                        </p:tgtEl>
                                        <p:attrNameLst>
                                          <p:attrName>style.visibility</p:attrName>
                                        </p:attrNameLst>
                                      </p:cBhvr>
                                      <p:to>
                                        <p:strVal val="visible"/>
                                      </p:to>
                                    </p:set>
                                    <p:animEffect transition="in" filter="wipe(up)">
                                      <p:cBhvr>
                                        <p:cTn id="18" dur="500"/>
                                        <p:tgtEl>
                                          <p:spTgt spid="29699">
                                            <p:txEl>
                                              <p:pRg st="0" end="0"/>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Effect transition="in" filter="wipe(up)">
                                      <p:cBhvr>
                                        <p:cTn id="22" dur="500"/>
                                        <p:tgtEl>
                                          <p:spTgt spid="29699">
                                            <p:txEl>
                                              <p:pRg st="1" end="1"/>
                                            </p:txEl>
                                          </p:spTgt>
                                        </p:tgtEl>
                                      </p:cBhvr>
                                    </p:animEffect>
                                  </p:childTnLst>
                                  <p:subTnLst>
                                    <p:animClr clrSpc="rgb" dir="cw">
                                      <p:cBhvr override="childStyle">
                                        <p:cTn dur="1" fill="hold" display="0" masterRel="nextClick" afterEffect="1"/>
                                        <p:tgtEl>
                                          <p:spTgt spid="29699">
                                            <p:txEl>
                                              <p:pRg st="1" end="1"/>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699">
                                            <p:txEl>
                                              <p:pRg st="2" end="2"/>
                                            </p:txEl>
                                          </p:spTgt>
                                        </p:tgtEl>
                                        <p:attrNameLst>
                                          <p:attrName>style.visibility</p:attrName>
                                        </p:attrNameLst>
                                      </p:cBhvr>
                                      <p:to>
                                        <p:strVal val="visible"/>
                                      </p:to>
                                    </p:set>
                                    <p:animEffect transition="in" filter="wipe(up)">
                                      <p:cBhvr>
                                        <p:cTn id="27" dur="500"/>
                                        <p:tgtEl>
                                          <p:spTgt spid="29699">
                                            <p:txEl>
                                              <p:pRg st="2" end="2"/>
                                            </p:txEl>
                                          </p:spTgt>
                                        </p:tgtEl>
                                      </p:cBhvr>
                                    </p:animEffect>
                                  </p:childTnLst>
                                  <p:subTnLst>
                                    <p:animClr clrSpc="rgb" dir="cw">
                                      <p:cBhvr override="childStyle">
                                        <p:cTn dur="1" fill="hold" display="0" masterRel="nextClick" afterEffect="1"/>
                                        <p:tgtEl>
                                          <p:spTgt spid="29699">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699">
                                            <p:txEl>
                                              <p:pRg st="3" end="3"/>
                                            </p:txEl>
                                          </p:spTgt>
                                        </p:tgtEl>
                                        <p:attrNameLst>
                                          <p:attrName>style.visibility</p:attrName>
                                        </p:attrNameLst>
                                      </p:cBhvr>
                                      <p:to>
                                        <p:strVal val="visible"/>
                                      </p:to>
                                    </p:set>
                                    <p:animEffect transition="in" filter="wipe(up)">
                                      <p:cBhvr>
                                        <p:cTn id="32" dur="500"/>
                                        <p:tgtEl>
                                          <p:spTgt spid="29699">
                                            <p:txEl>
                                              <p:pRg st="3" end="3"/>
                                            </p:txEl>
                                          </p:spTgt>
                                        </p:tgtEl>
                                      </p:cBhvr>
                                    </p:animEffect>
                                  </p:childTnLst>
                                  <p:subTnLst>
                                    <p:animClr clrSpc="rgb" dir="cw">
                                      <p:cBhvr override="childStyle">
                                        <p:cTn dur="1" fill="hold" display="0" masterRel="nextClick" afterEffect="1"/>
                                        <p:tgtEl>
                                          <p:spTgt spid="29699">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9699">
                                            <p:txEl>
                                              <p:pRg st="4" end="4"/>
                                            </p:txEl>
                                          </p:spTgt>
                                        </p:tgtEl>
                                        <p:attrNameLst>
                                          <p:attrName>style.visibility</p:attrName>
                                        </p:attrNameLst>
                                      </p:cBhvr>
                                      <p:to>
                                        <p:strVal val="visible"/>
                                      </p:to>
                                    </p:set>
                                    <p:animEffect transition="in" filter="wipe(up)">
                                      <p:cBhvr>
                                        <p:cTn id="3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uiExpand="1" build="p"/>
      <p:bldP spid="297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sz="3200" smtClean="0"/>
              <a:t>4.3.1 Hazard Identification, Risk</a:t>
            </a:r>
          </a:p>
        </p:txBody>
      </p:sp>
      <p:sp>
        <p:nvSpPr>
          <p:cNvPr id="30723" name="Content Placeholder 2"/>
          <p:cNvSpPr>
            <a:spLocks noGrp="1"/>
          </p:cNvSpPr>
          <p:nvPr>
            <p:ph idx="1"/>
          </p:nvPr>
        </p:nvSpPr>
        <p:spPr/>
        <p:txBody>
          <a:bodyPr/>
          <a:lstStyle/>
          <a:p>
            <a:pPr>
              <a:spcAft>
                <a:spcPts val="600"/>
              </a:spcAft>
              <a:buFont typeface="Wingdings" pitchFamily="2" charset="2"/>
              <a:buChar char="§"/>
            </a:pPr>
            <a:r>
              <a:rPr lang="en-US" sz="2400" smtClean="0"/>
              <a:t>When determining controls or changes to existing controls, consideration shall be given to reducing risks following this hierarchy:</a:t>
            </a:r>
          </a:p>
          <a:p>
            <a:pPr lvl="1">
              <a:spcAft>
                <a:spcPts val="600"/>
              </a:spcAft>
              <a:buFont typeface="Wingdings" pitchFamily="2" charset="2"/>
              <a:buChar char="§"/>
            </a:pPr>
            <a:r>
              <a:rPr lang="en-US" sz="2000" b="0" smtClean="0"/>
              <a:t>Elimination</a:t>
            </a:r>
          </a:p>
          <a:p>
            <a:pPr lvl="1">
              <a:spcAft>
                <a:spcPts val="600"/>
              </a:spcAft>
              <a:buFont typeface="Wingdings" pitchFamily="2" charset="2"/>
              <a:buChar char="§"/>
            </a:pPr>
            <a:r>
              <a:rPr lang="en-US" sz="2000" b="0" smtClean="0"/>
              <a:t>Substitution</a:t>
            </a:r>
          </a:p>
          <a:p>
            <a:pPr lvl="1">
              <a:spcAft>
                <a:spcPts val="600"/>
              </a:spcAft>
              <a:buFont typeface="Wingdings" pitchFamily="2" charset="2"/>
              <a:buChar char="§"/>
            </a:pPr>
            <a:r>
              <a:rPr lang="en-US" sz="2000" b="0" smtClean="0"/>
              <a:t>Engineering controls</a:t>
            </a:r>
          </a:p>
          <a:p>
            <a:pPr lvl="1">
              <a:spcAft>
                <a:spcPts val="600"/>
              </a:spcAft>
              <a:buFont typeface="Wingdings" pitchFamily="2" charset="2"/>
              <a:buChar char="§"/>
            </a:pPr>
            <a:r>
              <a:rPr lang="en-US" sz="2000" b="0" smtClean="0"/>
              <a:t>Signage/warnings/administrative controls</a:t>
            </a:r>
          </a:p>
          <a:p>
            <a:pPr lvl="1">
              <a:spcAft>
                <a:spcPts val="600"/>
              </a:spcAft>
              <a:buFont typeface="Wingdings" pitchFamily="2" charset="2"/>
              <a:buChar char="§"/>
            </a:pPr>
            <a:r>
              <a:rPr lang="en-US" sz="2000" b="0" smtClean="0"/>
              <a:t>Personal Protective Equipment (PPE)</a:t>
            </a:r>
          </a:p>
          <a:p>
            <a:pPr>
              <a:spcAft>
                <a:spcPts val="600"/>
              </a:spcAft>
              <a:buFont typeface="Wingdings" pitchFamily="2" charset="2"/>
              <a:buChar char="§"/>
            </a:pPr>
            <a:r>
              <a:rPr lang="en-US" sz="2400" smtClean="0"/>
              <a:t>OH&amp;S risks and determined controls are taken intro account when establishing, implementing and maintaining its OH&amp;S management system</a:t>
            </a:r>
          </a:p>
        </p:txBody>
      </p:sp>
      <p:cxnSp>
        <p:nvCxnSpPr>
          <p:cNvPr id="7168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0725" name="TextBox 4"/>
          <p:cNvSpPr txBox="1">
            <a:spLocks noChangeArrowheads="1"/>
          </p:cNvSpPr>
          <p:nvPr/>
        </p:nvSpPr>
        <p:spPr bwMode="auto">
          <a:xfrm>
            <a:off x="1211263" y="6240463"/>
            <a:ext cx="1452562" cy="396875"/>
          </a:xfrm>
          <a:prstGeom prst="rect">
            <a:avLst/>
          </a:prstGeom>
          <a:noFill/>
          <a:ln w="9525">
            <a:noFill/>
            <a:miter lim="800000"/>
            <a:headEnd/>
            <a:tailEnd/>
          </a:ln>
        </p:spPr>
        <p:txBody>
          <a:bodyPr wrap="none">
            <a:spAutoFit/>
          </a:bodyPr>
          <a:lstStyle/>
          <a:p>
            <a:pPr algn="ctr"/>
            <a:r>
              <a:rPr lang="en-US" sz="2000"/>
              <a:t>4.3 Planning</a:t>
            </a:r>
          </a:p>
        </p:txBody>
      </p:sp>
      <p:cxnSp>
        <p:nvCxnSpPr>
          <p:cNvPr id="71685"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additive="base">
                                        <p:cTn id="13" dur="500" fill="hold"/>
                                        <p:tgtEl>
                                          <p:spTgt spid="30725"/>
                                        </p:tgtEl>
                                        <p:attrNameLst>
                                          <p:attrName>ppt_x</p:attrName>
                                        </p:attrNameLst>
                                      </p:cBhvr>
                                      <p:tavLst>
                                        <p:tav tm="0">
                                          <p:val>
                                            <p:strVal val="1+#ppt_w/2"/>
                                          </p:val>
                                        </p:tav>
                                        <p:tav tm="100000">
                                          <p:val>
                                            <p:strVal val="#ppt_x"/>
                                          </p:val>
                                        </p:tav>
                                      </p:tavLst>
                                    </p:anim>
                                    <p:anim calcmode="lin" valueType="num">
                                      <p:cBhvr additive="base">
                                        <p:cTn id="14" dur="500" fill="hold"/>
                                        <p:tgtEl>
                                          <p:spTgt spid="307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0723">
                                            <p:txEl>
                                              <p:pRg st="0" end="0"/>
                                            </p:txEl>
                                          </p:spTgt>
                                        </p:tgtEl>
                                        <p:attrNameLst>
                                          <p:attrName>style.visibility</p:attrName>
                                        </p:attrNameLst>
                                      </p:cBhvr>
                                      <p:to>
                                        <p:strVal val="visible"/>
                                      </p:to>
                                    </p:set>
                                    <p:animEffect transition="in" filter="wipe(up)">
                                      <p:cBhvr>
                                        <p:cTn id="18" dur="500"/>
                                        <p:tgtEl>
                                          <p:spTgt spid="30723">
                                            <p:txEl>
                                              <p:pRg st="0" end="0"/>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0723">
                                            <p:txEl>
                                              <p:pRg st="1" end="1"/>
                                            </p:txEl>
                                          </p:spTgt>
                                        </p:tgtEl>
                                        <p:attrNameLst>
                                          <p:attrName>style.visibility</p:attrName>
                                        </p:attrNameLst>
                                      </p:cBhvr>
                                      <p:to>
                                        <p:strVal val="visible"/>
                                      </p:to>
                                    </p:set>
                                    <p:animEffect transition="in" filter="wipe(up)">
                                      <p:cBhvr>
                                        <p:cTn id="22" dur="500"/>
                                        <p:tgtEl>
                                          <p:spTgt spid="30723">
                                            <p:txEl>
                                              <p:pRg st="1" end="1"/>
                                            </p:txEl>
                                          </p:spTgt>
                                        </p:tgtEl>
                                      </p:cBhvr>
                                    </p:animEffect>
                                  </p:childTnLst>
                                  <p:subTnLst>
                                    <p:animClr clrSpc="rgb" dir="cw">
                                      <p:cBhvr override="childStyle">
                                        <p:cTn dur="1" fill="hold" display="0" masterRel="nextClick" afterEffect="1"/>
                                        <p:tgtEl>
                                          <p:spTgt spid="30723">
                                            <p:txEl>
                                              <p:pRg st="1" end="1"/>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723">
                                            <p:txEl>
                                              <p:pRg st="2" end="2"/>
                                            </p:txEl>
                                          </p:spTgt>
                                        </p:tgtEl>
                                        <p:attrNameLst>
                                          <p:attrName>style.visibility</p:attrName>
                                        </p:attrNameLst>
                                      </p:cBhvr>
                                      <p:to>
                                        <p:strVal val="visible"/>
                                      </p:to>
                                    </p:set>
                                    <p:animEffect transition="in" filter="wipe(up)">
                                      <p:cBhvr>
                                        <p:cTn id="27" dur="500"/>
                                        <p:tgtEl>
                                          <p:spTgt spid="30723">
                                            <p:txEl>
                                              <p:pRg st="2" end="2"/>
                                            </p:txEl>
                                          </p:spTgt>
                                        </p:tgtEl>
                                      </p:cBhvr>
                                    </p:animEffect>
                                  </p:childTnLst>
                                  <p:subTnLst>
                                    <p:animClr clrSpc="rgb" dir="cw">
                                      <p:cBhvr override="childStyle">
                                        <p:cTn dur="1" fill="hold" display="0" masterRel="nextClick" afterEffect="1"/>
                                        <p:tgtEl>
                                          <p:spTgt spid="30723">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723">
                                            <p:txEl>
                                              <p:pRg st="3" end="3"/>
                                            </p:txEl>
                                          </p:spTgt>
                                        </p:tgtEl>
                                        <p:attrNameLst>
                                          <p:attrName>style.visibility</p:attrName>
                                        </p:attrNameLst>
                                      </p:cBhvr>
                                      <p:to>
                                        <p:strVal val="visible"/>
                                      </p:to>
                                    </p:set>
                                    <p:animEffect transition="in" filter="wipe(up)">
                                      <p:cBhvr>
                                        <p:cTn id="32" dur="500"/>
                                        <p:tgtEl>
                                          <p:spTgt spid="30723">
                                            <p:txEl>
                                              <p:pRg st="3" end="3"/>
                                            </p:txEl>
                                          </p:spTgt>
                                        </p:tgtEl>
                                      </p:cBhvr>
                                    </p:animEffect>
                                  </p:childTnLst>
                                  <p:subTnLst>
                                    <p:animClr clrSpc="rgb" dir="cw">
                                      <p:cBhvr override="childStyle">
                                        <p:cTn dur="1" fill="hold" display="0" masterRel="nextClick" afterEffect="1"/>
                                        <p:tgtEl>
                                          <p:spTgt spid="30723">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0723">
                                            <p:txEl>
                                              <p:pRg st="4" end="4"/>
                                            </p:txEl>
                                          </p:spTgt>
                                        </p:tgtEl>
                                        <p:attrNameLst>
                                          <p:attrName>style.visibility</p:attrName>
                                        </p:attrNameLst>
                                      </p:cBhvr>
                                      <p:to>
                                        <p:strVal val="visible"/>
                                      </p:to>
                                    </p:set>
                                    <p:animEffect transition="in" filter="wipe(up)">
                                      <p:cBhvr>
                                        <p:cTn id="37" dur="500"/>
                                        <p:tgtEl>
                                          <p:spTgt spid="30723">
                                            <p:txEl>
                                              <p:pRg st="4" end="4"/>
                                            </p:txEl>
                                          </p:spTgt>
                                        </p:tgtEl>
                                      </p:cBhvr>
                                    </p:animEffect>
                                  </p:childTnLst>
                                  <p:subTnLst>
                                    <p:animClr clrSpc="rgb" dir="cw">
                                      <p:cBhvr override="childStyle">
                                        <p:cTn dur="1" fill="hold" display="0" masterRel="nextClick" afterEffect="1"/>
                                        <p:tgtEl>
                                          <p:spTgt spid="30723">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723">
                                            <p:txEl>
                                              <p:pRg st="5" end="5"/>
                                            </p:txEl>
                                          </p:spTgt>
                                        </p:tgtEl>
                                        <p:attrNameLst>
                                          <p:attrName>style.visibility</p:attrName>
                                        </p:attrNameLst>
                                      </p:cBhvr>
                                      <p:to>
                                        <p:strVal val="visible"/>
                                      </p:to>
                                    </p:set>
                                    <p:animEffect transition="in" filter="wipe(up)">
                                      <p:cBhvr>
                                        <p:cTn id="42" dur="500"/>
                                        <p:tgtEl>
                                          <p:spTgt spid="30723">
                                            <p:txEl>
                                              <p:pRg st="5" end="5"/>
                                            </p:txEl>
                                          </p:spTgt>
                                        </p:tgtEl>
                                      </p:cBhvr>
                                    </p:animEffect>
                                  </p:childTnLst>
                                  <p:subTnLst>
                                    <p:animClr clrSpc="rgb" dir="cw">
                                      <p:cBhvr override="childStyle">
                                        <p:cTn dur="1" fill="hold" display="0" masterRel="nextClick" afterEffect="1"/>
                                        <p:tgtEl>
                                          <p:spTgt spid="30723">
                                            <p:txEl>
                                              <p:pRg st="5" end="5"/>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0723">
                                            <p:txEl>
                                              <p:pRg st="6" end="6"/>
                                            </p:txEl>
                                          </p:spTgt>
                                        </p:tgtEl>
                                        <p:attrNameLst>
                                          <p:attrName>style.visibility</p:attrName>
                                        </p:attrNameLst>
                                      </p:cBhvr>
                                      <p:to>
                                        <p:strVal val="visible"/>
                                      </p:to>
                                    </p:set>
                                    <p:animEffect transition="in" filter="wipe(up)">
                                      <p:cBhvr>
                                        <p:cTn id="47"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uiExpand="1" build="p"/>
      <p:bldP spid="307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a:r>
              <a:rPr lang="en-US" sz="3200" smtClean="0"/>
              <a:t>4.3.2 Legal &amp; Other Requirements</a:t>
            </a:r>
          </a:p>
        </p:txBody>
      </p:sp>
      <p:sp>
        <p:nvSpPr>
          <p:cNvPr id="31747" name="Content Placeholder 2"/>
          <p:cNvSpPr>
            <a:spLocks noGrp="1"/>
          </p:cNvSpPr>
          <p:nvPr>
            <p:ph idx="1"/>
          </p:nvPr>
        </p:nvSpPr>
        <p:spPr/>
        <p:txBody>
          <a:bodyPr/>
          <a:lstStyle/>
          <a:p>
            <a:pPr>
              <a:spcAft>
                <a:spcPts val="600"/>
              </a:spcAft>
            </a:pPr>
            <a:r>
              <a:rPr lang="en-US" sz="2400" smtClean="0"/>
              <a:t>Procedure for identifying and accessing the legal and other applicable requirements</a:t>
            </a:r>
          </a:p>
          <a:p>
            <a:pPr>
              <a:spcAft>
                <a:spcPts val="600"/>
              </a:spcAft>
            </a:pPr>
            <a:r>
              <a:rPr lang="en-US" sz="2400" smtClean="0"/>
              <a:t>Taken into account in establishing, implementing, and maintaining OH&amp;S management system</a:t>
            </a:r>
          </a:p>
          <a:p>
            <a:pPr>
              <a:spcAft>
                <a:spcPts val="600"/>
              </a:spcAft>
            </a:pPr>
            <a:r>
              <a:rPr lang="en-US" sz="2400" smtClean="0"/>
              <a:t>Keep the information up to date</a:t>
            </a:r>
          </a:p>
          <a:p>
            <a:pPr>
              <a:spcAft>
                <a:spcPts val="600"/>
              </a:spcAft>
            </a:pPr>
            <a:r>
              <a:rPr lang="en-US" sz="2400" smtClean="0"/>
              <a:t>Communicate up-to-date information to relevant persons working under the control of the organization and other relevant interested parties</a:t>
            </a:r>
          </a:p>
        </p:txBody>
      </p:sp>
      <p:cxnSp>
        <p:nvCxnSpPr>
          <p:cNvPr id="7373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1749" name="TextBox 4"/>
          <p:cNvSpPr txBox="1">
            <a:spLocks noChangeArrowheads="1"/>
          </p:cNvSpPr>
          <p:nvPr/>
        </p:nvSpPr>
        <p:spPr bwMode="auto">
          <a:xfrm>
            <a:off x="1211263" y="6240463"/>
            <a:ext cx="1452562" cy="396875"/>
          </a:xfrm>
          <a:prstGeom prst="rect">
            <a:avLst/>
          </a:prstGeom>
          <a:noFill/>
          <a:ln w="9525">
            <a:noFill/>
            <a:miter lim="800000"/>
            <a:headEnd/>
            <a:tailEnd/>
          </a:ln>
        </p:spPr>
        <p:txBody>
          <a:bodyPr wrap="none">
            <a:spAutoFit/>
          </a:bodyPr>
          <a:lstStyle/>
          <a:p>
            <a:pPr algn="ctr"/>
            <a:r>
              <a:rPr lang="en-US" sz="2000"/>
              <a:t>4.3 Planning</a:t>
            </a:r>
          </a:p>
        </p:txBody>
      </p:sp>
      <p:cxnSp>
        <p:nvCxnSpPr>
          <p:cNvPr id="73733"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1+#ppt_w/2"/>
                                          </p:val>
                                        </p:tav>
                                        <p:tav tm="100000">
                                          <p:val>
                                            <p:strVal val="#ppt_x"/>
                                          </p:val>
                                        </p:tav>
                                      </p:tavLst>
                                    </p:anim>
                                    <p:anim calcmode="lin" valueType="num">
                                      <p:cBhvr additive="base">
                                        <p:cTn id="14" dur="500" fill="hold"/>
                                        <p:tgtEl>
                                          <p:spTgt spid="3174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1747">
                                            <p:txEl>
                                              <p:pRg st="0" end="0"/>
                                            </p:txEl>
                                          </p:spTgt>
                                        </p:tgtEl>
                                        <p:attrNameLst>
                                          <p:attrName>style.visibility</p:attrName>
                                        </p:attrNameLst>
                                      </p:cBhvr>
                                      <p:to>
                                        <p:strVal val="visible"/>
                                      </p:to>
                                    </p:set>
                                    <p:animEffect transition="in" filter="wipe(up)">
                                      <p:cBhvr>
                                        <p:cTn id="18" dur="500"/>
                                        <p:tgtEl>
                                          <p:spTgt spid="31747">
                                            <p:txEl>
                                              <p:pRg st="0" end="0"/>
                                            </p:txEl>
                                          </p:spTgt>
                                        </p:tgtEl>
                                      </p:cBhvr>
                                    </p:animEffect>
                                  </p:childTnLst>
                                  <p:subTnLst>
                                    <p:animClr clrSpc="rgb" dir="cw">
                                      <p:cBhvr override="childStyle">
                                        <p:cTn dur="1" fill="hold" display="0" masterRel="nextClick" afterEffect="1"/>
                                        <p:tgtEl>
                                          <p:spTgt spid="31747">
                                            <p:txEl>
                                              <p:pRg st="0" end="0"/>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1747">
                                            <p:txEl>
                                              <p:pRg st="1" end="1"/>
                                            </p:txEl>
                                          </p:spTgt>
                                        </p:tgtEl>
                                        <p:attrNameLst>
                                          <p:attrName>style.visibility</p:attrName>
                                        </p:attrNameLst>
                                      </p:cBhvr>
                                      <p:to>
                                        <p:strVal val="visible"/>
                                      </p:to>
                                    </p:set>
                                    <p:animEffect transition="in" filter="wipe(up)">
                                      <p:cBhvr>
                                        <p:cTn id="23" dur="500"/>
                                        <p:tgtEl>
                                          <p:spTgt spid="31747">
                                            <p:txEl>
                                              <p:pRg st="1" end="1"/>
                                            </p:txEl>
                                          </p:spTgt>
                                        </p:tgtEl>
                                      </p:cBhvr>
                                    </p:animEffect>
                                  </p:childTnLst>
                                  <p:subTnLst>
                                    <p:animClr clrSpc="rgb" dir="cw">
                                      <p:cBhvr override="childStyle">
                                        <p:cTn dur="1" fill="hold" display="0" masterRel="nextClick" afterEffect="1"/>
                                        <p:tgtEl>
                                          <p:spTgt spid="31747">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747">
                                            <p:txEl>
                                              <p:pRg st="2" end="2"/>
                                            </p:txEl>
                                          </p:spTgt>
                                        </p:tgtEl>
                                        <p:attrNameLst>
                                          <p:attrName>style.visibility</p:attrName>
                                        </p:attrNameLst>
                                      </p:cBhvr>
                                      <p:to>
                                        <p:strVal val="visible"/>
                                      </p:to>
                                    </p:set>
                                    <p:animEffect transition="in" filter="wipe(up)">
                                      <p:cBhvr>
                                        <p:cTn id="28" dur="500"/>
                                        <p:tgtEl>
                                          <p:spTgt spid="31747">
                                            <p:txEl>
                                              <p:pRg st="2" end="2"/>
                                            </p:txEl>
                                          </p:spTgt>
                                        </p:tgtEl>
                                      </p:cBhvr>
                                    </p:animEffect>
                                  </p:childTnLst>
                                  <p:subTnLst>
                                    <p:animClr clrSpc="rgb" dir="cw">
                                      <p:cBhvr override="childStyle">
                                        <p:cTn dur="1" fill="hold" display="0" masterRel="nextClick" afterEffect="1"/>
                                        <p:tgtEl>
                                          <p:spTgt spid="31747">
                                            <p:txEl>
                                              <p:pRg st="2" end="2"/>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747">
                                            <p:txEl>
                                              <p:pRg st="3" end="3"/>
                                            </p:txEl>
                                          </p:spTgt>
                                        </p:tgtEl>
                                        <p:attrNameLst>
                                          <p:attrName>style.visibility</p:attrName>
                                        </p:attrNameLst>
                                      </p:cBhvr>
                                      <p:to>
                                        <p:strVal val="visible"/>
                                      </p:to>
                                    </p:set>
                                    <p:animEffect transition="in" filter="wipe(up)">
                                      <p:cBhvr>
                                        <p:cTn id="33"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uiExpand="1" build="p"/>
      <p:bldP spid="317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l"/>
            <a:r>
              <a:rPr lang="en-US" smtClean="0"/>
              <a:t>Course Objectives</a:t>
            </a:r>
          </a:p>
        </p:txBody>
      </p:sp>
      <p:sp>
        <p:nvSpPr>
          <p:cNvPr id="5123" name="Content Placeholder 2"/>
          <p:cNvSpPr>
            <a:spLocks noGrp="1"/>
          </p:cNvSpPr>
          <p:nvPr>
            <p:ph idx="1"/>
          </p:nvPr>
        </p:nvSpPr>
        <p:spPr/>
        <p:txBody>
          <a:bodyPr/>
          <a:lstStyle/>
          <a:p>
            <a:pPr>
              <a:spcAft>
                <a:spcPts val="600"/>
              </a:spcAft>
            </a:pPr>
            <a:r>
              <a:rPr lang="en-US" sz="2400" smtClean="0"/>
              <a:t>At the end of this course, participants will be able to:</a:t>
            </a:r>
          </a:p>
          <a:p>
            <a:pPr lvl="1">
              <a:spcAft>
                <a:spcPts val="600"/>
              </a:spcAft>
            </a:pPr>
            <a:r>
              <a:rPr lang="en-US" sz="2000" smtClean="0"/>
              <a:t>Plan and prepare for an internal audit</a:t>
            </a:r>
          </a:p>
          <a:p>
            <a:pPr lvl="1">
              <a:spcAft>
                <a:spcPts val="600"/>
              </a:spcAft>
            </a:pPr>
            <a:r>
              <a:rPr lang="en-US" sz="2000" smtClean="0"/>
              <a:t>Gather audit evidence through observation, interview and sampling of documents and records</a:t>
            </a:r>
          </a:p>
          <a:p>
            <a:pPr lvl="1">
              <a:spcAft>
                <a:spcPts val="600"/>
              </a:spcAft>
            </a:pPr>
            <a:r>
              <a:rPr lang="en-US" sz="2000" smtClean="0"/>
              <a:t>Write factual audit reports that help to improve the effectiveness of the management system</a:t>
            </a:r>
          </a:p>
        </p:txBody>
      </p:sp>
      <p:cxnSp>
        <p:nvCxnSpPr>
          <p:cNvPr id="2048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048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wipe(up)">
                                      <p:cBhvr>
                                        <p:cTn id="11" dur="500"/>
                                        <p:tgtEl>
                                          <p:spTgt spid="51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1" nodeType="click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wipe(up)">
                                      <p:cBhvr>
                                        <p:cTn id="16" dur="500"/>
                                        <p:tgtEl>
                                          <p:spTgt spid="51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1" nodeType="click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wipe(up)">
                                      <p:cBhvr>
                                        <p:cTn id="21"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a:r>
              <a:rPr lang="en-US" sz="3200" smtClean="0"/>
              <a:t>4.3.3 Objectives and Programmes</a:t>
            </a:r>
          </a:p>
        </p:txBody>
      </p:sp>
      <p:sp>
        <p:nvSpPr>
          <p:cNvPr id="32771" name="Content Placeholder 2"/>
          <p:cNvSpPr>
            <a:spLocks noGrp="1"/>
          </p:cNvSpPr>
          <p:nvPr>
            <p:ph idx="1"/>
          </p:nvPr>
        </p:nvSpPr>
        <p:spPr/>
        <p:txBody>
          <a:bodyPr/>
          <a:lstStyle/>
          <a:p>
            <a:pPr>
              <a:spcAft>
                <a:spcPts val="600"/>
              </a:spcAft>
            </a:pPr>
            <a:r>
              <a:rPr lang="en-US" sz="2200" smtClean="0"/>
              <a:t>Documented OH&amp;S objectives at relevant functions and levels</a:t>
            </a:r>
          </a:p>
          <a:p>
            <a:pPr>
              <a:spcAft>
                <a:spcPts val="600"/>
              </a:spcAft>
            </a:pPr>
            <a:r>
              <a:rPr lang="en-US" sz="2200" smtClean="0"/>
              <a:t>Measurable, where practicable</a:t>
            </a:r>
          </a:p>
          <a:p>
            <a:pPr>
              <a:spcAft>
                <a:spcPts val="600"/>
              </a:spcAft>
            </a:pPr>
            <a:r>
              <a:rPr lang="en-US" sz="2200" smtClean="0"/>
              <a:t>Consistent with OH&amp;S policy</a:t>
            </a:r>
          </a:p>
          <a:p>
            <a:pPr>
              <a:spcAft>
                <a:spcPts val="600"/>
              </a:spcAft>
            </a:pPr>
            <a:r>
              <a:rPr lang="en-US" sz="2200" smtClean="0"/>
              <a:t>Legal requirements and other requirements, OH&amp;S risks, technological options, financial, operational and business requirements and views of interested parties taken into account</a:t>
            </a:r>
          </a:p>
          <a:p>
            <a:pPr>
              <a:spcAft>
                <a:spcPts val="600"/>
              </a:spcAft>
            </a:pPr>
            <a:r>
              <a:rPr lang="en-US" sz="2200" smtClean="0"/>
              <a:t>Establish programmes for achieving its objectives which include as a minimum responsibilities, means and time frame. Such programmes shall be reviewed at regular, planned intervals.</a:t>
            </a:r>
          </a:p>
        </p:txBody>
      </p:sp>
      <p:cxnSp>
        <p:nvCxnSpPr>
          <p:cNvPr id="7577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2773" name="TextBox 4"/>
          <p:cNvSpPr txBox="1">
            <a:spLocks noChangeArrowheads="1"/>
          </p:cNvSpPr>
          <p:nvPr/>
        </p:nvSpPr>
        <p:spPr bwMode="auto">
          <a:xfrm>
            <a:off x="1211263" y="6240463"/>
            <a:ext cx="1452562" cy="396875"/>
          </a:xfrm>
          <a:prstGeom prst="rect">
            <a:avLst/>
          </a:prstGeom>
          <a:noFill/>
          <a:ln w="9525">
            <a:noFill/>
            <a:miter lim="800000"/>
            <a:headEnd/>
            <a:tailEnd/>
          </a:ln>
        </p:spPr>
        <p:txBody>
          <a:bodyPr wrap="none">
            <a:spAutoFit/>
          </a:bodyPr>
          <a:lstStyle/>
          <a:p>
            <a:pPr algn="ctr"/>
            <a:r>
              <a:rPr lang="en-US" sz="2000"/>
              <a:t>4.3 Planning</a:t>
            </a:r>
          </a:p>
        </p:txBody>
      </p:sp>
      <p:cxnSp>
        <p:nvCxnSpPr>
          <p:cNvPr id="75781"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1+#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Effect transition="in" filter="wipe(up)">
                                      <p:cBhvr>
                                        <p:cTn id="18" dur="500"/>
                                        <p:tgtEl>
                                          <p:spTgt spid="32771">
                                            <p:txEl>
                                              <p:pRg st="0" end="0"/>
                                            </p:txEl>
                                          </p:spTgt>
                                        </p:tgtEl>
                                      </p:cBhvr>
                                    </p:animEffect>
                                  </p:childTnLst>
                                  <p:subTnLst>
                                    <p:animClr clrSpc="rgb" dir="cw">
                                      <p:cBhvr override="childStyle">
                                        <p:cTn dur="1" fill="hold" display="0" masterRel="nextClick" afterEffect="1"/>
                                        <p:tgtEl>
                                          <p:spTgt spid="32771">
                                            <p:txEl>
                                              <p:pRg st="0" end="0"/>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Effect transition="in" filter="wipe(up)">
                                      <p:cBhvr>
                                        <p:cTn id="23" dur="500"/>
                                        <p:tgtEl>
                                          <p:spTgt spid="32771">
                                            <p:txEl>
                                              <p:pRg st="1" end="1"/>
                                            </p:txEl>
                                          </p:spTgt>
                                        </p:tgtEl>
                                      </p:cBhvr>
                                    </p:animEffect>
                                  </p:childTnLst>
                                  <p:subTnLst>
                                    <p:animClr clrSpc="rgb" dir="cw">
                                      <p:cBhvr override="childStyle">
                                        <p:cTn dur="1" fill="hold" display="0" masterRel="nextClick" afterEffect="1"/>
                                        <p:tgtEl>
                                          <p:spTgt spid="32771">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Effect transition="in" filter="wipe(up)">
                                      <p:cBhvr>
                                        <p:cTn id="28" dur="500"/>
                                        <p:tgtEl>
                                          <p:spTgt spid="32771">
                                            <p:txEl>
                                              <p:pRg st="2" end="2"/>
                                            </p:txEl>
                                          </p:spTgt>
                                        </p:tgtEl>
                                      </p:cBhvr>
                                    </p:animEffect>
                                  </p:childTnLst>
                                  <p:subTnLst>
                                    <p:animClr clrSpc="rgb" dir="cw">
                                      <p:cBhvr override="childStyle">
                                        <p:cTn dur="1" fill="hold" display="0" masterRel="nextClick" afterEffect="1"/>
                                        <p:tgtEl>
                                          <p:spTgt spid="32771">
                                            <p:txEl>
                                              <p:pRg st="2" end="2"/>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wipe(up)">
                                      <p:cBhvr>
                                        <p:cTn id="33" dur="500"/>
                                        <p:tgtEl>
                                          <p:spTgt spid="32771">
                                            <p:txEl>
                                              <p:pRg st="3" end="3"/>
                                            </p:txEl>
                                          </p:spTgt>
                                        </p:tgtEl>
                                      </p:cBhvr>
                                    </p:animEffect>
                                  </p:childTnLst>
                                  <p:subTnLst>
                                    <p:animClr clrSpc="rgb" dir="cw">
                                      <p:cBhvr override="childStyle">
                                        <p:cTn dur="1" fill="hold" display="0" masterRel="nextClick" afterEffect="1"/>
                                        <p:tgtEl>
                                          <p:spTgt spid="32771">
                                            <p:txEl>
                                              <p:pRg st="3" end="3"/>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Effect transition="in" filter="wipe(up)">
                                      <p:cBhvr>
                                        <p:cTn id="38"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uiExpand="1" build="p"/>
      <p:bldP spid="3277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a:r>
              <a:rPr lang="en-US" sz="2600" smtClean="0"/>
              <a:t>4.4.1 Resources, Roles, Responsibility, Accountability and Authority</a:t>
            </a:r>
          </a:p>
        </p:txBody>
      </p:sp>
      <p:sp>
        <p:nvSpPr>
          <p:cNvPr id="33795" name="Content Placeholder 2"/>
          <p:cNvSpPr>
            <a:spLocks noGrp="1"/>
          </p:cNvSpPr>
          <p:nvPr>
            <p:ph idx="1"/>
          </p:nvPr>
        </p:nvSpPr>
        <p:spPr/>
        <p:txBody>
          <a:bodyPr/>
          <a:lstStyle/>
          <a:p>
            <a:pPr>
              <a:spcAft>
                <a:spcPts val="600"/>
              </a:spcAft>
              <a:buFont typeface="Wingdings" pitchFamily="2" charset="2"/>
              <a:buChar char="§"/>
            </a:pPr>
            <a:r>
              <a:rPr lang="en-US" sz="2400" smtClean="0"/>
              <a:t>Top management – ultimate responsibility</a:t>
            </a:r>
          </a:p>
          <a:p>
            <a:pPr lvl="1">
              <a:spcAft>
                <a:spcPts val="600"/>
              </a:spcAft>
            </a:pPr>
            <a:r>
              <a:rPr lang="en-US" sz="2000" b="0" smtClean="0"/>
              <a:t>Ensuring availability of resources;</a:t>
            </a:r>
          </a:p>
          <a:p>
            <a:pPr lvl="1">
              <a:spcAft>
                <a:spcPts val="600"/>
              </a:spcAft>
            </a:pPr>
            <a:r>
              <a:rPr lang="en-US" sz="2000" b="0" smtClean="0"/>
              <a:t>Defining roles, responsibilities and accountabilities;</a:t>
            </a:r>
          </a:p>
          <a:p>
            <a:pPr lvl="1">
              <a:spcAft>
                <a:spcPts val="600"/>
              </a:spcAft>
            </a:pPr>
            <a:r>
              <a:rPr lang="en-US" sz="2000" b="0" smtClean="0"/>
              <a:t>Appointing a management representative</a:t>
            </a:r>
          </a:p>
          <a:p>
            <a:pPr>
              <a:spcAft>
                <a:spcPts val="600"/>
              </a:spcAft>
              <a:buFont typeface="Wingdings" pitchFamily="2" charset="2"/>
              <a:buChar char="§"/>
            </a:pPr>
            <a:r>
              <a:rPr lang="en-US" sz="2400" smtClean="0"/>
              <a:t>All personnel with management responsibility shall demonstrate their commitment to the continual improvement of OHS performance.</a:t>
            </a:r>
          </a:p>
          <a:p>
            <a:pPr>
              <a:spcAft>
                <a:spcPts val="600"/>
              </a:spcAft>
              <a:buFont typeface="Wingdings" pitchFamily="2" charset="2"/>
              <a:buChar char="§"/>
            </a:pPr>
            <a:r>
              <a:rPr lang="en-US" sz="2400" smtClean="0"/>
              <a:t>Persons in the workplace take responsibility for OH&amp;S aspects over which they have control</a:t>
            </a:r>
          </a:p>
        </p:txBody>
      </p:sp>
      <p:cxnSp>
        <p:nvCxnSpPr>
          <p:cNvPr id="7782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3797"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77829"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1+#ppt_w/2"/>
                                          </p:val>
                                        </p:tav>
                                        <p:tav tm="100000">
                                          <p:val>
                                            <p:strVal val="#ppt_x"/>
                                          </p:val>
                                        </p:tav>
                                      </p:tavLst>
                                    </p:anim>
                                    <p:anim calcmode="lin" valueType="num">
                                      <p:cBhvr additive="base">
                                        <p:cTn id="14" dur="500" fill="hold"/>
                                        <p:tgtEl>
                                          <p:spTgt spid="3379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3795">
                                            <p:txEl>
                                              <p:pRg st="0" end="0"/>
                                            </p:txEl>
                                          </p:spTgt>
                                        </p:tgtEl>
                                        <p:attrNameLst>
                                          <p:attrName>style.visibility</p:attrName>
                                        </p:attrNameLst>
                                      </p:cBhvr>
                                      <p:to>
                                        <p:strVal val="visible"/>
                                      </p:to>
                                    </p:set>
                                    <p:animEffect transition="in" filter="wipe(up)">
                                      <p:cBhvr>
                                        <p:cTn id="18" dur="500"/>
                                        <p:tgtEl>
                                          <p:spTgt spid="33795">
                                            <p:txEl>
                                              <p:pRg st="0" end="0"/>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3795">
                                            <p:txEl>
                                              <p:pRg st="1" end="1"/>
                                            </p:txEl>
                                          </p:spTgt>
                                        </p:tgtEl>
                                        <p:attrNameLst>
                                          <p:attrName>style.visibility</p:attrName>
                                        </p:attrNameLst>
                                      </p:cBhvr>
                                      <p:to>
                                        <p:strVal val="visible"/>
                                      </p:to>
                                    </p:set>
                                    <p:animEffect transition="in" filter="wipe(up)">
                                      <p:cBhvr>
                                        <p:cTn id="22" dur="500"/>
                                        <p:tgtEl>
                                          <p:spTgt spid="33795">
                                            <p:txEl>
                                              <p:pRg st="1" end="1"/>
                                            </p:txEl>
                                          </p:spTgt>
                                        </p:tgtEl>
                                      </p:cBhvr>
                                    </p:animEffect>
                                  </p:childTnLst>
                                  <p:subTnLst>
                                    <p:animClr clrSpc="rgb" dir="cw">
                                      <p:cBhvr override="childStyle">
                                        <p:cTn dur="1" fill="hold" display="0" masterRel="nextClick" afterEffect="1"/>
                                        <p:tgtEl>
                                          <p:spTgt spid="33795">
                                            <p:txEl>
                                              <p:pRg st="1" end="1"/>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3795">
                                            <p:txEl>
                                              <p:pRg st="2" end="2"/>
                                            </p:txEl>
                                          </p:spTgt>
                                        </p:tgtEl>
                                        <p:attrNameLst>
                                          <p:attrName>style.visibility</p:attrName>
                                        </p:attrNameLst>
                                      </p:cBhvr>
                                      <p:to>
                                        <p:strVal val="visible"/>
                                      </p:to>
                                    </p:set>
                                    <p:animEffect transition="in" filter="wipe(up)">
                                      <p:cBhvr>
                                        <p:cTn id="27" dur="500"/>
                                        <p:tgtEl>
                                          <p:spTgt spid="33795">
                                            <p:txEl>
                                              <p:pRg st="2" end="2"/>
                                            </p:txEl>
                                          </p:spTgt>
                                        </p:tgtEl>
                                      </p:cBhvr>
                                    </p:animEffect>
                                  </p:childTnLst>
                                  <p:subTnLst>
                                    <p:animClr clrSpc="rgb" dir="cw">
                                      <p:cBhvr override="childStyle">
                                        <p:cTn dur="1" fill="hold" display="0" masterRel="nextClick" afterEffect="1"/>
                                        <p:tgtEl>
                                          <p:spTgt spid="33795">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3795">
                                            <p:txEl>
                                              <p:pRg st="3" end="3"/>
                                            </p:txEl>
                                          </p:spTgt>
                                        </p:tgtEl>
                                        <p:attrNameLst>
                                          <p:attrName>style.visibility</p:attrName>
                                        </p:attrNameLst>
                                      </p:cBhvr>
                                      <p:to>
                                        <p:strVal val="visible"/>
                                      </p:to>
                                    </p:set>
                                    <p:animEffect transition="in" filter="wipe(up)">
                                      <p:cBhvr>
                                        <p:cTn id="32" dur="500"/>
                                        <p:tgtEl>
                                          <p:spTgt spid="33795">
                                            <p:txEl>
                                              <p:pRg st="3" end="3"/>
                                            </p:txEl>
                                          </p:spTgt>
                                        </p:tgtEl>
                                      </p:cBhvr>
                                    </p:animEffect>
                                  </p:childTnLst>
                                  <p:subTnLst>
                                    <p:animClr clrSpc="rgb" dir="cw">
                                      <p:cBhvr override="childStyle">
                                        <p:cTn dur="1" fill="hold" display="0" masterRel="nextClick" afterEffect="1"/>
                                        <p:tgtEl>
                                          <p:spTgt spid="33795">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Effect transition="in" filter="wipe(up)">
                                      <p:cBhvr>
                                        <p:cTn id="37" dur="500"/>
                                        <p:tgtEl>
                                          <p:spTgt spid="33795">
                                            <p:txEl>
                                              <p:pRg st="4" end="4"/>
                                            </p:txEl>
                                          </p:spTgt>
                                        </p:tgtEl>
                                      </p:cBhvr>
                                    </p:animEffect>
                                  </p:childTnLst>
                                  <p:subTnLst>
                                    <p:animClr clrSpc="rgb" dir="cw">
                                      <p:cBhvr override="childStyle">
                                        <p:cTn dur="1" fill="hold" display="0" masterRel="nextClick" afterEffect="1"/>
                                        <p:tgtEl>
                                          <p:spTgt spid="33795">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3795">
                                            <p:txEl>
                                              <p:pRg st="5" end="5"/>
                                            </p:txEl>
                                          </p:spTgt>
                                        </p:tgtEl>
                                        <p:attrNameLst>
                                          <p:attrName>style.visibility</p:attrName>
                                        </p:attrNameLst>
                                      </p:cBhvr>
                                      <p:to>
                                        <p:strVal val="visible"/>
                                      </p:to>
                                    </p:set>
                                    <p:animEffect transition="in" filter="wipe(up)">
                                      <p:cBhvr>
                                        <p:cTn id="42"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uiExpand="1" build="p"/>
      <p:bldP spid="337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sz="3200" smtClean="0"/>
              <a:t>4.4.2 Competence, Training and Awareness</a:t>
            </a:r>
          </a:p>
        </p:txBody>
      </p:sp>
      <p:sp>
        <p:nvSpPr>
          <p:cNvPr id="34819" name="Content Placeholder 2"/>
          <p:cNvSpPr>
            <a:spLocks noGrp="1"/>
          </p:cNvSpPr>
          <p:nvPr>
            <p:ph idx="1"/>
          </p:nvPr>
        </p:nvSpPr>
        <p:spPr/>
        <p:txBody>
          <a:bodyPr/>
          <a:lstStyle/>
          <a:p>
            <a:pPr>
              <a:spcAft>
                <a:spcPts val="600"/>
              </a:spcAft>
              <a:buFont typeface="Wingdings" pitchFamily="2" charset="2"/>
              <a:buChar char="§"/>
            </a:pPr>
            <a:r>
              <a:rPr lang="en-US" sz="2400" smtClean="0"/>
              <a:t>Ensure competence of personnel to carry out designated functions</a:t>
            </a:r>
          </a:p>
          <a:p>
            <a:pPr>
              <a:spcAft>
                <a:spcPts val="600"/>
              </a:spcAft>
              <a:buFont typeface="Wingdings" pitchFamily="2" charset="2"/>
              <a:buChar char="§"/>
            </a:pPr>
            <a:r>
              <a:rPr lang="en-US" sz="2400" smtClean="0"/>
              <a:t>Identify training needs associated with its OHS risks and its OHS management system</a:t>
            </a:r>
          </a:p>
          <a:p>
            <a:pPr>
              <a:spcAft>
                <a:spcPts val="600"/>
              </a:spcAft>
              <a:buFont typeface="Wingdings" pitchFamily="2" charset="2"/>
              <a:buChar char="§"/>
            </a:pPr>
            <a:r>
              <a:rPr lang="en-US" sz="2400" smtClean="0"/>
              <a:t>Provide training or other actions, evaluate effectiveness of the training or action taken, and retain associated records.</a:t>
            </a:r>
          </a:p>
        </p:txBody>
      </p:sp>
      <p:cxnSp>
        <p:nvCxnSpPr>
          <p:cNvPr id="7987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4821"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79877"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Effect transition="in" filter="fade">
                                      <p:cBhvr>
                                        <p:cTn id="9" dur="500"/>
                                        <p:tgtEl>
                                          <p:spTgt spid="34818"/>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1+#ppt_w/2"/>
                                          </p:val>
                                        </p:tav>
                                        <p:tav tm="100000">
                                          <p:val>
                                            <p:strVal val="#ppt_x"/>
                                          </p:val>
                                        </p:tav>
                                      </p:tavLst>
                                    </p:anim>
                                    <p:anim calcmode="lin" valueType="num">
                                      <p:cBhvr additive="base">
                                        <p:cTn id="14" dur="500" fill="hold"/>
                                        <p:tgtEl>
                                          <p:spTgt spid="3482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4819">
                                            <p:txEl>
                                              <p:pRg st="0" end="0"/>
                                            </p:txEl>
                                          </p:spTgt>
                                        </p:tgtEl>
                                        <p:attrNameLst>
                                          <p:attrName>style.visibility</p:attrName>
                                        </p:attrNameLst>
                                      </p:cBhvr>
                                      <p:to>
                                        <p:strVal val="visible"/>
                                      </p:to>
                                    </p:set>
                                    <p:animEffect transition="in" filter="wipe(up)">
                                      <p:cBhvr>
                                        <p:cTn id="18" dur="5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4819">
                                            <p:txEl>
                                              <p:pRg st="1" end="1"/>
                                            </p:txEl>
                                          </p:spTgt>
                                        </p:tgtEl>
                                        <p:attrNameLst>
                                          <p:attrName>style.visibility</p:attrName>
                                        </p:attrNameLst>
                                      </p:cBhvr>
                                      <p:to>
                                        <p:strVal val="visible"/>
                                      </p:to>
                                    </p:set>
                                    <p:animEffect transition="in" filter="wipe(up)">
                                      <p:cBhvr>
                                        <p:cTn id="23" dur="500"/>
                                        <p:tgtEl>
                                          <p:spTgt spid="34819">
                                            <p:txEl>
                                              <p:pRg st="1" end="1"/>
                                            </p:txEl>
                                          </p:spTgt>
                                        </p:tgtEl>
                                      </p:cBhvr>
                                    </p:animEffect>
                                  </p:childTnLst>
                                  <p:subTnLst>
                                    <p:animClr clrSpc="rgb" dir="cw">
                                      <p:cBhvr override="childStyle">
                                        <p:cTn dur="1" fill="hold" display="0" masterRel="nextClick" afterEffect="1"/>
                                        <p:tgtEl>
                                          <p:spTgt spid="34819">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819">
                                            <p:txEl>
                                              <p:pRg st="2" end="2"/>
                                            </p:txEl>
                                          </p:spTgt>
                                        </p:tgtEl>
                                        <p:attrNameLst>
                                          <p:attrName>style.visibility</p:attrName>
                                        </p:attrNameLst>
                                      </p:cBhvr>
                                      <p:to>
                                        <p:strVal val="visible"/>
                                      </p:to>
                                    </p:set>
                                    <p:animEffect transition="in" filter="wipe(up)">
                                      <p:cBhvr>
                                        <p:cTn id="28"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uiExpand="1" build="p"/>
      <p:bldP spid="348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sz="3200" smtClean="0"/>
              <a:t>4.4.2 Competence, Training and Awareness</a:t>
            </a:r>
          </a:p>
        </p:txBody>
      </p:sp>
      <p:sp>
        <p:nvSpPr>
          <p:cNvPr id="35843" name="Content Placeholder 2"/>
          <p:cNvSpPr>
            <a:spLocks noGrp="1"/>
          </p:cNvSpPr>
          <p:nvPr>
            <p:ph idx="1"/>
          </p:nvPr>
        </p:nvSpPr>
        <p:spPr/>
        <p:txBody>
          <a:bodyPr/>
          <a:lstStyle/>
          <a:p>
            <a:pPr>
              <a:spcAft>
                <a:spcPts val="600"/>
              </a:spcAft>
              <a:buFont typeface="Wingdings" pitchFamily="2" charset="2"/>
              <a:buChar char="§"/>
            </a:pPr>
            <a:r>
              <a:rPr lang="en-US" sz="2200" smtClean="0"/>
              <a:t>Procedure to make personnel aware of</a:t>
            </a:r>
          </a:p>
          <a:p>
            <a:pPr lvl="1">
              <a:spcAft>
                <a:spcPts val="600"/>
              </a:spcAft>
              <a:buFont typeface="Wingdings" pitchFamily="2" charset="2"/>
              <a:buChar char="§"/>
            </a:pPr>
            <a:r>
              <a:rPr lang="en-US" sz="2000" b="0" smtClean="0"/>
              <a:t>OH&amp;S consequences, actual or potential, of their work activities, their behavior, OH&amp;S benefits of improved performance</a:t>
            </a:r>
          </a:p>
          <a:p>
            <a:pPr lvl="1">
              <a:spcAft>
                <a:spcPts val="600"/>
              </a:spcAft>
              <a:buFont typeface="Wingdings" pitchFamily="2" charset="2"/>
              <a:buChar char="§"/>
            </a:pPr>
            <a:r>
              <a:rPr lang="en-US" sz="2000" b="0" smtClean="0"/>
              <a:t>Their specific roles/responsibilities</a:t>
            </a:r>
          </a:p>
          <a:p>
            <a:pPr lvl="1">
              <a:spcAft>
                <a:spcPts val="600"/>
              </a:spcAft>
              <a:buFont typeface="Wingdings" pitchFamily="2" charset="2"/>
              <a:buChar char="§"/>
            </a:pPr>
            <a:r>
              <a:rPr lang="en-US" sz="2000" b="0" smtClean="0"/>
              <a:t>OH&amp;S policies and procedures / requirements</a:t>
            </a:r>
          </a:p>
          <a:p>
            <a:pPr lvl="1">
              <a:spcAft>
                <a:spcPts val="600"/>
              </a:spcAft>
              <a:buFont typeface="Wingdings" pitchFamily="2" charset="2"/>
              <a:buChar char="§"/>
            </a:pPr>
            <a:r>
              <a:rPr lang="en-US" sz="2000" b="0" smtClean="0"/>
              <a:t>Emergency preparedness and response requirements</a:t>
            </a:r>
          </a:p>
          <a:p>
            <a:pPr lvl="1">
              <a:spcAft>
                <a:spcPts val="600"/>
              </a:spcAft>
              <a:buFont typeface="Wingdings" pitchFamily="2" charset="2"/>
              <a:buChar char="§"/>
            </a:pPr>
            <a:r>
              <a:rPr lang="en-US" sz="2000" b="0" smtClean="0"/>
              <a:t>Potential consequences of departure from specified procedures</a:t>
            </a:r>
          </a:p>
          <a:p>
            <a:pPr>
              <a:spcAft>
                <a:spcPts val="600"/>
              </a:spcAft>
              <a:buFont typeface="Wingdings" pitchFamily="2" charset="2"/>
              <a:buChar char="§"/>
            </a:pPr>
            <a:r>
              <a:rPr lang="en-US" sz="2200" smtClean="0"/>
              <a:t>Training procedure to consider differing levels of responsibility, ability, language skills and literacy and risk</a:t>
            </a:r>
          </a:p>
        </p:txBody>
      </p:sp>
      <p:cxnSp>
        <p:nvCxnSpPr>
          <p:cNvPr id="8192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5845"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81925"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1+#ppt_w/2"/>
                                          </p:val>
                                        </p:tav>
                                        <p:tav tm="100000">
                                          <p:val>
                                            <p:strVal val="#ppt_x"/>
                                          </p:val>
                                        </p:tav>
                                      </p:tavLst>
                                    </p:anim>
                                    <p:anim calcmode="lin" valueType="num">
                                      <p:cBhvr additive="base">
                                        <p:cTn id="14" dur="500" fill="hold"/>
                                        <p:tgtEl>
                                          <p:spTgt spid="3584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Effect transition="in" filter="wipe(up)">
                                      <p:cBhvr>
                                        <p:cTn id="18" dur="500"/>
                                        <p:tgtEl>
                                          <p:spTgt spid="35843">
                                            <p:txEl>
                                              <p:pRg st="0" end="0"/>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5843">
                                            <p:txEl>
                                              <p:pRg st="1" end="1"/>
                                            </p:txEl>
                                          </p:spTgt>
                                        </p:tgtEl>
                                        <p:attrNameLst>
                                          <p:attrName>style.visibility</p:attrName>
                                        </p:attrNameLst>
                                      </p:cBhvr>
                                      <p:to>
                                        <p:strVal val="visible"/>
                                      </p:to>
                                    </p:set>
                                    <p:animEffect transition="in" filter="wipe(up)">
                                      <p:cBhvr>
                                        <p:cTn id="22" dur="500"/>
                                        <p:tgtEl>
                                          <p:spTgt spid="35843">
                                            <p:txEl>
                                              <p:pRg st="1" end="1"/>
                                            </p:txEl>
                                          </p:spTgt>
                                        </p:tgtEl>
                                      </p:cBhvr>
                                    </p:animEffect>
                                  </p:childTnLst>
                                  <p:subTnLst>
                                    <p:animClr clrSpc="rgb" dir="cw">
                                      <p:cBhvr override="childStyle">
                                        <p:cTn dur="1" fill="hold" display="0" masterRel="nextClick" afterEffect="1"/>
                                        <p:tgtEl>
                                          <p:spTgt spid="35843">
                                            <p:txEl>
                                              <p:pRg st="1" end="1"/>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843">
                                            <p:txEl>
                                              <p:pRg st="2" end="2"/>
                                            </p:txEl>
                                          </p:spTgt>
                                        </p:tgtEl>
                                        <p:attrNameLst>
                                          <p:attrName>style.visibility</p:attrName>
                                        </p:attrNameLst>
                                      </p:cBhvr>
                                      <p:to>
                                        <p:strVal val="visible"/>
                                      </p:to>
                                    </p:set>
                                    <p:animEffect transition="in" filter="wipe(up)">
                                      <p:cBhvr>
                                        <p:cTn id="27" dur="500"/>
                                        <p:tgtEl>
                                          <p:spTgt spid="35843">
                                            <p:txEl>
                                              <p:pRg st="2" end="2"/>
                                            </p:txEl>
                                          </p:spTgt>
                                        </p:tgtEl>
                                      </p:cBhvr>
                                    </p:animEffect>
                                  </p:childTnLst>
                                  <p:subTnLst>
                                    <p:animClr clrSpc="rgb" dir="cw">
                                      <p:cBhvr override="childStyle">
                                        <p:cTn dur="1" fill="hold" display="0" masterRel="nextClick" afterEffect="1"/>
                                        <p:tgtEl>
                                          <p:spTgt spid="35843">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5843">
                                            <p:txEl>
                                              <p:pRg st="3" end="3"/>
                                            </p:txEl>
                                          </p:spTgt>
                                        </p:tgtEl>
                                        <p:attrNameLst>
                                          <p:attrName>style.visibility</p:attrName>
                                        </p:attrNameLst>
                                      </p:cBhvr>
                                      <p:to>
                                        <p:strVal val="visible"/>
                                      </p:to>
                                    </p:set>
                                    <p:animEffect transition="in" filter="wipe(up)">
                                      <p:cBhvr>
                                        <p:cTn id="32" dur="500"/>
                                        <p:tgtEl>
                                          <p:spTgt spid="35843">
                                            <p:txEl>
                                              <p:pRg st="3" end="3"/>
                                            </p:txEl>
                                          </p:spTgt>
                                        </p:tgtEl>
                                      </p:cBhvr>
                                    </p:animEffect>
                                  </p:childTnLst>
                                  <p:subTnLst>
                                    <p:animClr clrSpc="rgb" dir="cw">
                                      <p:cBhvr override="childStyle">
                                        <p:cTn dur="1" fill="hold" display="0" masterRel="nextClick" afterEffect="1"/>
                                        <p:tgtEl>
                                          <p:spTgt spid="35843">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Effect transition="in" filter="wipe(up)">
                                      <p:cBhvr>
                                        <p:cTn id="37" dur="500"/>
                                        <p:tgtEl>
                                          <p:spTgt spid="35843">
                                            <p:txEl>
                                              <p:pRg st="4" end="4"/>
                                            </p:txEl>
                                          </p:spTgt>
                                        </p:tgtEl>
                                      </p:cBhvr>
                                    </p:animEffect>
                                  </p:childTnLst>
                                  <p:subTnLst>
                                    <p:animClr clrSpc="rgb" dir="cw">
                                      <p:cBhvr override="childStyle">
                                        <p:cTn dur="1" fill="hold" display="0" masterRel="nextClick" afterEffect="1"/>
                                        <p:tgtEl>
                                          <p:spTgt spid="35843">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5843">
                                            <p:txEl>
                                              <p:pRg st="5" end="5"/>
                                            </p:txEl>
                                          </p:spTgt>
                                        </p:tgtEl>
                                        <p:attrNameLst>
                                          <p:attrName>style.visibility</p:attrName>
                                        </p:attrNameLst>
                                      </p:cBhvr>
                                      <p:to>
                                        <p:strVal val="visible"/>
                                      </p:to>
                                    </p:set>
                                    <p:animEffect transition="in" filter="wipe(up)">
                                      <p:cBhvr>
                                        <p:cTn id="42" dur="500"/>
                                        <p:tgtEl>
                                          <p:spTgt spid="35843">
                                            <p:txEl>
                                              <p:pRg st="5" end="5"/>
                                            </p:txEl>
                                          </p:spTgt>
                                        </p:tgtEl>
                                      </p:cBhvr>
                                    </p:animEffect>
                                  </p:childTnLst>
                                  <p:subTnLst>
                                    <p:animClr clrSpc="rgb" dir="cw">
                                      <p:cBhvr override="childStyle">
                                        <p:cTn dur="1" fill="hold" display="0" masterRel="nextClick" afterEffect="1"/>
                                        <p:tgtEl>
                                          <p:spTgt spid="35843">
                                            <p:txEl>
                                              <p:pRg st="5" end="5"/>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5843">
                                            <p:txEl>
                                              <p:pRg st="6" end="6"/>
                                            </p:txEl>
                                          </p:spTgt>
                                        </p:tgtEl>
                                        <p:attrNameLst>
                                          <p:attrName>style.visibility</p:attrName>
                                        </p:attrNameLst>
                                      </p:cBhvr>
                                      <p:to>
                                        <p:strVal val="visible"/>
                                      </p:to>
                                    </p:set>
                                    <p:animEffect transition="in" filter="wipe(up)">
                                      <p:cBhvr>
                                        <p:cTn id="47"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uiExpand="1" build="p"/>
      <p:bldP spid="358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a:r>
              <a:rPr lang="en-US" sz="3200" smtClean="0"/>
              <a:t>4.4.3 Communication, Participation and Consultation</a:t>
            </a:r>
          </a:p>
        </p:txBody>
      </p:sp>
      <p:sp>
        <p:nvSpPr>
          <p:cNvPr id="36867" name="Content Placeholder 2"/>
          <p:cNvSpPr>
            <a:spLocks noGrp="1"/>
          </p:cNvSpPr>
          <p:nvPr>
            <p:ph idx="1"/>
          </p:nvPr>
        </p:nvSpPr>
        <p:spPr/>
        <p:txBody>
          <a:bodyPr/>
          <a:lstStyle/>
          <a:p>
            <a:pPr>
              <a:spcAft>
                <a:spcPts val="600"/>
              </a:spcAft>
              <a:buFontTx/>
              <a:buNone/>
            </a:pPr>
            <a:r>
              <a:rPr lang="en-US" sz="2400" smtClean="0"/>
              <a:t>4.4.3.1 Communication</a:t>
            </a:r>
          </a:p>
          <a:p>
            <a:pPr>
              <a:spcAft>
                <a:spcPts val="600"/>
              </a:spcAft>
              <a:buFont typeface="Wingdings" pitchFamily="2" charset="2"/>
              <a:buChar char="§"/>
            </a:pPr>
            <a:r>
              <a:rPr lang="en-US" sz="2200" smtClean="0"/>
              <a:t>With regard to its OH&amp;S hazards and management system, establish procedure for:</a:t>
            </a:r>
          </a:p>
          <a:p>
            <a:pPr lvl="1">
              <a:spcAft>
                <a:spcPts val="600"/>
              </a:spcAft>
              <a:buFont typeface="Wingdings" pitchFamily="2" charset="2"/>
              <a:buChar char="§"/>
            </a:pPr>
            <a:r>
              <a:rPr lang="en-US" sz="2000" b="0" smtClean="0"/>
              <a:t>Internal communication among various levels and function</a:t>
            </a:r>
          </a:p>
          <a:p>
            <a:pPr lvl="1">
              <a:spcAft>
                <a:spcPts val="600"/>
              </a:spcAft>
              <a:buFont typeface="Wingdings" pitchFamily="2" charset="2"/>
              <a:buChar char="§"/>
            </a:pPr>
            <a:r>
              <a:rPr lang="en-US" sz="2000" b="0" smtClean="0"/>
              <a:t>Communication with contractors and visitors</a:t>
            </a:r>
          </a:p>
          <a:p>
            <a:pPr lvl="1">
              <a:spcAft>
                <a:spcPts val="600"/>
              </a:spcAft>
              <a:buFont typeface="Wingdings" pitchFamily="2" charset="2"/>
              <a:buChar char="§"/>
            </a:pPr>
            <a:r>
              <a:rPr lang="en-US" sz="2000" b="0" smtClean="0"/>
              <a:t>Receiving, documenting and responding to relevant communications from external parties</a:t>
            </a:r>
          </a:p>
        </p:txBody>
      </p:sp>
      <p:cxnSp>
        <p:nvCxnSpPr>
          <p:cNvPr id="8397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6869"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83973"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Effect transition="in" filter="fade">
                                      <p:cBhvr>
                                        <p:cTn id="9" dur="500"/>
                                        <p:tgtEl>
                                          <p:spTgt spid="36866"/>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500" fill="hold"/>
                                        <p:tgtEl>
                                          <p:spTgt spid="36869"/>
                                        </p:tgtEl>
                                        <p:attrNameLst>
                                          <p:attrName>ppt_x</p:attrName>
                                        </p:attrNameLst>
                                      </p:cBhvr>
                                      <p:tavLst>
                                        <p:tav tm="0">
                                          <p:val>
                                            <p:strVal val="1+#ppt_w/2"/>
                                          </p:val>
                                        </p:tav>
                                        <p:tav tm="100000">
                                          <p:val>
                                            <p:strVal val="#ppt_x"/>
                                          </p:val>
                                        </p:tav>
                                      </p:tavLst>
                                    </p:anim>
                                    <p:anim calcmode="lin" valueType="num">
                                      <p:cBhvr additive="base">
                                        <p:cTn id="14" dur="500" fill="hold"/>
                                        <p:tgtEl>
                                          <p:spTgt spid="3686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6867">
                                            <p:txEl>
                                              <p:pRg st="0" end="0"/>
                                            </p:txEl>
                                          </p:spTgt>
                                        </p:tgtEl>
                                        <p:attrNameLst>
                                          <p:attrName>style.visibility</p:attrName>
                                        </p:attrNameLst>
                                      </p:cBhvr>
                                      <p:to>
                                        <p:strVal val="visible"/>
                                      </p:to>
                                    </p:set>
                                    <p:animEffect transition="in" filter="wipe(up)">
                                      <p:cBhvr>
                                        <p:cTn id="18" dur="500"/>
                                        <p:tgtEl>
                                          <p:spTgt spid="36867">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wipe(up)">
                                      <p:cBhvr>
                                        <p:cTn id="21" dur="500"/>
                                        <p:tgtEl>
                                          <p:spTgt spid="36867">
                                            <p:txEl>
                                              <p:pRg st="1" end="1"/>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Effect transition="in" filter="wipe(up)">
                                      <p:cBhvr>
                                        <p:cTn id="24" dur="500"/>
                                        <p:tgtEl>
                                          <p:spTgt spid="36867">
                                            <p:txEl>
                                              <p:pRg st="2" end="2"/>
                                            </p:txEl>
                                          </p:spTgt>
                                        </p:tgtEl>
                                      </p:cBhvr>
                                    </p:animEffect>
                                  </p:childTnLst>
                                  <p:subTnLst>
                                    <p:animClr clrSpc="rgb" dir="cw">
                                      <p:cBhvr override="childStyle">
                                        <p:cTn dur="1" fill="hold" display="0" masterRel="nextClick" afterEffect="1"/>
                                        <p:tgtEl>
                                          <p:spTgt spid="36867">
                                            <p:txEl>
                                              <p:pRg st="2" end="2"/>
                                            </p:txEl>
                                          </p:spTgt>
                                        </p:tgtEl>
                                        <p:attrNameLst>
                                          <p:attrName>ppt_c</p:attrName>
                                        </p:attrNameLst>
                                      </p:cBhvr>
                                      <p:to>
                                        <a:schemeClr val="hlink"/>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6867">
                                            <p:txEl>
                                              <p:pRg st="3" end="3"/>
                                            </p:txEl>
                                          </p:spTgt>
                                        </p:tgtEl>
                                        <p:attrNameLst>
                                          <p:attrName>style.visibility</p:attrName>
                                        </p:attrNameLst>
                                      </p:cBhvr>
                                      <p:to>
                                        <p:strVal val="visible"/>
                                      </p:to>
                                    </p:set>
                                    <p:animEffect transition="in" filter="wipe(up)">
                                      <p:cBhvr>
                                        <p:cTn id="29" dur="500"/>
                                        <p:tgtEl>
                                          <p:spTgt spid="36867">
                                            <p:txEl>
                                              <p:pRg st="3" end="3"/>
                                            </p:txEl>
                                          </p:spTgt>
                                        </p:tgtEl>
                                      </p:cBhvr>
                                    </p:animEffect>
                                  </p:childTnLst>
                                  <p:subTnLst>
                                    <p:animClr clrSpc="rgb" dir="cw">
                                      <p:cBhvr override="childStyle">
                                        <p:cTn dur="1" fill="hold" display="0" masterRel="nextClick" afterEffect="1"/>
                                        <p:tgtEl>
                                          <p:spTgt spid="36867">
                                            <p:txEl>
                                              <p:pRg st="3" end="3"/>
                                            </p:txEl>
                                          </p:spTgt>
                                        </p:tgtEl>
                                        <p:attrNameLst>
                                          <p:attrName>ppt_c</p:attrName>
                                        </p:attrNameLst>
                                      </p:cBhvr>
                                      <p:to>
                                        <a:schemeClr val="hlink"/>
                                      </p:to>
                                    </p:animClr>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6867">
                                            <p:txEl>
                                              <p:pRg st="4" end="4"/>
                                            </p:txEl>
                                          </p:spTgt>
                                        </p:tgtEl>
                                        <p:attrNameLst>
                                          <p:attrName>style.visibility</p:attrName>
                                        </p:attrNameLst>
                                      </p:cBhvr>
                                      <p:to>
                                        <p:strVal val="visible"/>
                                      </p:to>
                                    </p:set>
                                    <p:animEffect transition="in" filter="wipe(up)">
                                      <p:cBhvr>
                                        <p:cTn id="34"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uiExpand="1" build="p"/>
      <p:bldP spid="368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sz="3200" smtClean="0"/>
              <a:t>4.4.3 Communication, Participation and Consultation</a:t>
            </a:r>
          </a:p>
        </p:txBody>
      </p:sp>
      <p:sp>
        <p:nvSpPr>
          <p:cNvPr id="37891" name="Content Placeholder 2"/>
          <p:cNvSpPr>
            <a:spLocks noGrp="1"/>
          </p:cNvSpPr>
          <p:nvPr>
            <p:ph idx="1"/>
          </p:nvPr>
        </p:nvSpPr>
        <p:spPr/>
        <p:txBody>
          <a:bodyPr/>
          <a:lstStyle/>
          <a:p>
            <a:pPr>
              <a:spcAft>
                <a:spcPts val="600"/>
              </a:spcAft>
              <a:buFontTx/>
              <a:buNone/>
            </a:pPr>
            <a:r>
              <a:rPr lang="en-US" sz="2400" smtClean="0"/>
              <a:t>4.4.3.2 Participation and Consultation</a:t>
            </a:r>
          </a:p>
          <a:p>
            <a:pPr>
              <a:spcAft>
                <a:spcPts val="600"/>
              </a:spcAft>
              <a:buFont typeface="Wingdings" pitchFamily="2" charset="2"/>
              <a:buChar char="§"/>
            </a:pPr>
            <a:r>
              <a:rPr lang="en-US" sz="2200" smtClean="0"/>
              <a:t>Procedure for:</a:t>
            </a:r>
          </a:p>
          <a:p>
            <a:pPr lvl="1">
              <a:spcAft>
                <a:spcPts val="600"/>
              </a:spcAft>
              <a:buFont typeface="Wingdings" pitchFamily="2" charset="2"/>
              <a:buChar char="§"/>
            </a:pPr>
            <a:r>
              <a:rPr lang="en-US" sz="1800" b="0" smtClean="0"/>
              <a:t>Participation of workers by their appropriate involvement in HIRADC, incident investigation, development and review of OH&amp;S policies and objectives; consultation where there are changes that affect their OH&amp;S; representation on OH&amp;S matters</a:t>
            </a:r>
          </a:p>
          <a:p>
            <a:pPr lvl="1">
              <a:spcAft>
                <a:spcPts val="600"/>
              </a:spcAft>
              <a:buFont typeface="Wingdings" pitchFamily="2" charset="2"/>
              <a:buChar char="§"/>
            </a:pPr>
            <a:r>
              <a:rPr lang="en-US" sz="1800" b="0" smtClean="0"/>
              <a:t>Consultation with contractors where there are changes that affect their OH&amp;S </a:t>
            </a:r>
          </a:p>
          <a:p>
            <a:pPr lvl="1">
              <a:spcAft>
                <a:spcPts val="600"/>
              </a:spcAft>
              <a:buFont typeface="Wingdings" pitchFamily="2" charset="2"/>
              <a:buChar char="§"/>
            </a:pPr>
            <a:r>
              <a:rPr lang="en-US" sz="1800" b="0" smtClean="0"/>
              <a:t>Workers informed about their participation arrangements and who their representative(s) on OH&amp;S matters</a:t>
            </a:r>
          </a:p>
          <a:p>
            <a:pPr lvl="1">
              <a:spcAft>
                <a:spcPts val="600"/>
              </a:spcAft>
              <a:buFont typeface="Wingdings" pitchFamily="2" charset="2"/>
              <a:buChar char="§"/>
            </a:pPr>
            <a:r>
              <a:rPr lang="en-US" sz="1800" b="0" smtClean="0"/>
              <a:t>Relevant external parties are consulted about pertinent OH&amp;S matters, when appropriate</a:t>
            </a:r>
          </a:p>
        </p:txBody>
      </p:sp>
      <p:cxnSp>
        <p:nvCxnSpPr>
          <p:cNvPr id="8601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7893"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86021"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Effect transition="in" filter="fade">
                                      <p:cBhvr>
                                        <p:cTn id="9" dur="500"/>
                                        <p:tgtEl>
                                          <p:spTgt spid="3789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1+#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7891">
                                            <p:txEl>
                                              <p:pRg st="0" end="0"/>
                                            </p:txEl>
                                          </p:spTgt>
                                        </p:tgtEl>
                                        <p:attrNameLst>
                                          <p:attrName>style.visibility</p:attrName>
                                        </p:attrNameLst>
                                      </p:cBhvr>
                                      <p:to>
                                        <p:strVal val="visible"/>
                                      </p:to>
                                    </p:set>
                                    <p:animEffect transition="in" filter="wipe(up)">
                                      <p:cBhvr>
                                        <p:cTn id="18" dur="500"/>
                                        <p:tgtEl>
                                          <p:spTgt spid="3789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7891">
                                            <p:txEl>
                                              <p:pRg st="1" end="1"/>
                                            </p:txEl>
                                          </p:spTgt>
                                        </p:tgtEl>
                                        <p:attrNameLst>
                                          <p:attrName>style.visibility</p:attrName>
                                        </p:attrNameLst>
                                      </p:cBhvr>
                                      <p:to>
                                        <p:strVal val="visible"/>
                                      </p:to>
                                    </p:set>
                                    <p:animEffect transition="in" filter="wipe(up)">
                                      <p:cBhvr>
                                        <p:cTn id="23" dur="500"/>
                                        <p:tgtEl>
                                          <p:spTgt spid="37891">
                                            <p:txEl>
                                              <p:pRg st="1" end="1"/>
                                            </p:txEl>
                                          </p:spTgt>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7891">
                                            <p:txEl>
                                              <p:pRg st="2" end="2"/>
                                            </p:txEl>
                                          </p:spTgt>
                                        </p:tgtEl>
                                        <p:attrNameLst>
                                          <p:attrName>style.visibility</p:attrName>
                                        </p:attrNameLst>
                                      </p:cBhvr>
                                      <p:to>
                                        <p:strVal val="visible"/>
                                      </p:to>
                                    </p:set>
                                    <p:animEffect transition="in" filter="wipe(up)">
                                      <p:cBhvr>
                                        <p:cTn id="27" dur="500"/>
                                        <p:tgtEl>
                                          <p:spTgt spid="37891">
                                            <p:txEl>
                                              <p:pRg st="2" end="2"/>
                                            </p:txEl>
                                          </p:spTgt>
                                        </p:tgtEl>
                                      </p:cBhvr>
                                    </p:animEffect>
                                  </p:childTnLst>
                                  <p:subTnLst>
                                    <p:animClr clrSpc="rgb" dir="cw">
                                      <p:cBhvr override="childStyle">
                                        <p:cTn dur="1" fill="hold" display="0" masterRel="nextClick" afterEffect="1"/>
                                        <p:tgtEl>
                                          <p:spTgt spid="37891">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7891">
                                            <p:txEl>
                                              <p:pRg st="3" end="3"/>
                                            </p:txEl>
                                          </p:spTgt>
                                        </p:tgtEl>
                                        <p:attrNameLst>
                                          <p:attrName>style.visibility</p:attrName>
                                        </p:attrNameLst>
                                      </p:cBhvr>
                                      <p:to>
                                        <p:strVal val="visible"/>
                                      </p:to>
                                    </p:set>
                                    <p:animEffect transition="in" filter="wipe(up)">
                                      <p:cBhvr>
                                        <p:cTn id="32" dur="500"/>
                                        <p:tgtEl>
                                          <p:spTgt spid="37891">
                                            <p:txEl>
                                              <p:pRg st="3" end="3"/>
                                            </p:txEl>
                                          </p:spTgt>
                                        </p:tgtEl>
                                      </p:cBhvr>
                                    </p:animEffect>
                                  </p:childTnLst>
                                  <p:subTnLst>
                                    <p:animClr clrSpc="rgb" dir="cw">
                                      <p:cBhvr override="childStyle">
                                        <p:cTn dur="1" fill="hold" display="0" masterRel="nextClick" afterEffect="1"/>
                                        <p:tgtEl>
                                          <p:spTgt spid="37891">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Effect transition="in" filter="wipe(up)">
                                      <p:cBhvr>
                                        <p:cTn id="37" dur="500"/>
                                        <p:tgtEl>
                                          <p:spTgt spid="37891">
                                            <p:txEl>
                                              <p:pRg st="4" end="4"/>
                                            </p:txEl>
                                          </p:spTgt>
                                        </p:tgtEl>
                                      </p:cBhvr>
                                    </p:animEffect>
                                  </p:childTnLst>
                                  <p:subTnLst>
                                    <p:animClr clrSpc="rgb" dir="cw">
                                      <p:cBhvr override="childStyle">
                                        <p:cTn dur="1" fill="hold" display="0" masterRel="nextClick" afterEffect="1"/>
                                        <p:tgtEl>
                                          <p:spTgt spid="37891">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7891">
                                            <p:txEl>
                                              <p:pRg st="5" end="5"/>
                                            </p:txEl>
                                          </p:spTgt>
                                        </p:tgtEl>
                                        <p:attrNameLst>
                                          <p:attrName>style.visibility</p:attrName>
                                        </p:attrNameLst>
                                      </p:cBhvr>
                                      <p:to>
                                        <p:strVal val="visible"/>
                                      </p:to>
                                    </p:set>
                                    <p:animEffect transition="in" filter="wipe(up)">
                                      <p:cBhvr>
                                        <p:cTn id="42"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uiExpand="1" build="p"/>
      <p:bldP spid="3789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a:r>
              <a:rPr lang="en-US" sz="3200" smtClean="0"/>
              <a:t>4.4.4 Documentation</a:t>
            </a:r>
          </a:p>
        </p:txBody>
      </p:sp>
      <p:sp>
        <p:nvSpPr>
          <p:cNvPr id="38915" name="Content Placeholder 2"/>
          <p:cNvSpPr>
            <a:spLocks noGrp="1"/>
          </p:cNvSpPr>
          <p:nvPr>
            <p:ph idx="1"/>
          </p:nvPr>
        </p:nvSpPr>
        <p:spPr/>
        <p:txBody>
          <a:bodyPr/>
          <a:lstStyle/>
          <a:p>
            <a:pPr>
              <a:spcAft>
                <a:spcPts val="600"/>
              </a:spcAft>
              <a:buFontTx/>
              <a:buNone/>
            </a:pPr>
            <a:r>
              <a:rPr lang="en-US" sz="2400" smtClean="0"/>
              <a:t>The OH&amp;S management system documentation shall include:</a:t>
            </a:r>
          </a:p>
          <a:p>
            <a:pPr>
              <a:spcAft>
                <a:spcPts val="600"/>
              </a:spcAft>
              <a:buFont typeface="Wingdings" pitchFamily="2" charset="2"/>
              <a:buChar char="§"/>
            </a:pPr>
            <a:r>
              <a:rPr lang="en-US" sz="2000" smtClean="0"/>
              <a:t>OH&amp;S policy and objectives</a:t>
            </a:r>
          </a:p>
          <a:p>
            <a:pPr>
              <a:spcAft>
                <a:spcPts val="600"/>
              </a:spcAft>
              <a:buFont typeface="Wingdings" pitchFamily="2" charset="2"/>
              <a:buChar char="§"/>
            </a:pPr>
            <a:r>
              <a:rPr lang="en-US" sz="2000" smtClean="0"/>
              <a:t>Description of the scope of the OH&amp;S management system</a:t>
            </a:r>
          </a:p>
          <a:p>
            <a:pPr>
              <a:spcAft>
                <a:spcPts val="600"/>
              </a:spcAft>
              <a:buFont typeface="Wingdings" pitchFamily="2" charset="2"/>
              <a:buChar char="§"/>
            </a:pPr>
            <a:r>
              <a:rPr lang="en-US" sz="2000" smtClean="0"/>
              <a:t>Description of the main elements of the OH&amp;S management system and their interacting, and reference to related documents;</a:t>
            </a:r>
          </a:p>
          <a:p>
            <a:pPr>
              <a:spcAft>
                <a:spcPts val="600"/>
              </a:spcAft>
              <a:buFont typeface="Wingdings" pitchFamily="2" charset="2"/>
              <a:buChar char="§"/>
            </a:pPr>
            <a:r>
              <a:rPr lang="en-US" sz="2000" smtClean="0"/>
              <a:t>Documents, including records, required by OH&amp;S standard;</a:t>
            </a:r>
          </a:p>
          <a:p>
            <a:pPr>
              <a:spcAft>
                <a:spcPts val="600"/>
              </a:spcAft>
              <a:buFont typeface="Wingdings" pitchFamily="2" charset="2"/>
              <a:buChar char="§"/>
            </a:pPr>
            <a:r>
              <a:rPr lang="en-US" sz="2000" smtClean="0"/>
              <a:t>Documents, including records determined by the organization to be necessary to ensure effective planning, operation and control of processes that relate to the management of its OH&amp;S risks.</a:t>
            </a:r>
          </a:p>
        </p:txBody>
      </p:sp>
      <p:cxnSp>
        <p:nvCxnSpPr>
          <p:cNvPr id="8806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8917"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88069"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transition="in" filter="fade">
                                      <p:cBhvr>
                                        <p:cTn id="9" dur="500"/>
                                        <p:tgtEl>
                                          <p:spTgt spid="3891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1+#ppt_w/2"/>
                                          </p:val>
                                        </p:tav>
                                        <p:tav tm="100000">
                                          <p:val>
                                            <p:strVal val="#ppt_x"/>
                                          </p:val>
                                        </p:tav>
                                      </p:tavLst>
                                    </p:anim>
                                    <p:anim calcmode="lin" valueType="num">
                                      <p:cBhvr additive="base">
                                        <p:cTn id="14" dur="500" fill="hold"/>
                                        <p:tgtEl>
                                          <p:spTgt spid="3891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8915">
                                            <p:txEl>
                                              <p:pRg st="0" end="0"/>
                                            </p:txEl>
                                          </p:spTgt>
                                        </p:tgtEl>
                                        <p:attrNameLst>
                                          <p:attrName>style.visibility</p:attrName>
                                        </p:attrNameLst>
                                      </p:cBhvr>
                                      <p:to>
                                        <p:strVal val="visible"/>
                                      </p:to>
                                    </p:set>
                                    <p:animEffect transition="in" filter="wipe(up)">
                                      <p:cBhvr>
                                        <p:cTn id="18" dur="500"/>
                                        <p:tgtEl>
                                          <p:spTgt spid="389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8915">
                                            <p:txEl>
                                              <p:pRg st="1" end="1"/>
                                            </p:txEl>
                                          </p:spTgt>
                                        </p:tgtEl>
                                        <p:attrNameLst>
                                          <p:attrName>style.visibility</p:attrName>
                                        </p:attrNameLst>
                                      </p:cBhvr>
                                      <p:to>
                                        <p:strVal val="visible"/>
                                      </p:to>
                                    </p:set>
                                    <p:animEffect transition="in" filter="wipe(up)">
                                      <p:cBhvr>
                                        <p:cTn id="23" dur="500"/>
                                        <p:tgtEl>
                                          <p:spTgt spid="38915">
                                            <p:txEl>
                                              <p:pRg st="1" end="1"/>
                                            </p:txEl>
                                          </p:spTgt>
                                        </p:tgtEl>
                                      </p:cBhvr>
                                    </p:animEffect>
                                  </p:childTnLst>
                                  <p:subTnLst>
                                    <p:animClr clrSpc="rgb" dir="cw">
                                      <p:cBhvr override="childStyle">
                                        <p:cTn dur="1" fill="hold" display="0" masterRel="nextClick" afterEffect="1"/>
                                        <p:tgtEl>
                                          <p:spTgt spid="38915">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Effect transition="in" filter="wipe(up)">
                                      <p:cBhvr>
                                        <p:cTn id="28" dur="500"/>
                                        <p:tgtEl>
                                          <p:spTgt spid="38915">
                                            <p:txEl>
                                              <p:pRg st="2" end="2"/>
                                            </p:txEl>
                                          </p:spTgt>
                                        </p:tgtEl>
                                      </p:cBhvr>
                                    </p:animEffect>
                                  </p:childTnLst>
                                  <p:subTnLst>
                                    <p:animClr clrSpc="rgb" dir="cw">
                                      <p:cBhvr override="childStyle">
                                        <p:cTn dur="1" fill="hold" display="0" masterRel="nextClick" afterEffect="1"/>
                                        <p:tgtEl>
                                          <p:spTgt spid="38915">
                                            <p:txEl>
                                              <p:pRg st="2" end="2"/>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8915">
                                            <p:txEl>
                                              <p:pRg st="3" end="3"/>
                                            </p:txEl>
                                          </p:spTgt>
                                        </p:tgtEl>
                                        <p:attrNameLst>
                                          <p:attrName>style.visibility</p:attrName>
                                        </p:attrNameLst>
                                      </p:cBhvr>
                                      <p:to>
                                        <p:strVal val="visible"/>
                                      </p:to>
                                    </p:set>
                                    <p:animEffect transition="in" filter="wipe(up)">
                                      <p:cBhvr>
                                        <p:cTn id="33" dur="500"/>
                                        <p:tgtEl>
                                          <p:spTgt spid="38915">
                                            <p:txEl>
                                              <p:pRg st="3" end="3"/>
                                            </p:txEl>
                                          </p:spTgt>
                                        </p:tgtEl>
                                      </p:cBhvr>
                                    </p:animEffect>
                                  </p:childTnLst>
                                  <p:subTnLst>
                                    <p:animClr clrSpc="rgb" dir="cw">
                                      <p:cBhvr override="childStyle">
                                        <p:cTn dur="1" fill="hold" display="0" masterRel="nextClick" afterEffect="1"/>
                                        <p:tgtEl>
                                          <p:spTgt spid="38915">
                                            <p:txEl>
                                              <p:pRg st="3" end="3"/>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8915">
                                            <p:txEl>
                                              <p:pRg st="4" end="4"/>
                                            </p:txEl>
                                          </p:spTgt>
                                        </p:tgtEl>
                                        <p:attrNameLst>
                                          <p:attrName>style.visibility</p:attrName>
                                        </p:attrNameLst>
                                      </p:cBhvr>
                                      <p:to>
                                        <p:strVal val="visible"/>
                                      </p:to>
                                    </p:set>
                                    <p:animEffect transition="in" filter="wipe(up)">
                                      <p:cBhvr>
                                        <p:cTn id="38" dur="500"/>
                                        <p:tgtEl>
                                          <p:spTgt spid="38915">
                                            <p:txEl>
                                              <p:pRg st="4" end="4"/>
                                            </p:txEl>
                                          </p:spTgt>
                                        </p:tgtEl>
                                      </p:cBhvr>
                                    </p:animEffect>
                                  </p:childTnLst>
                                  <p:subTnLst>
                                    <p:animClr clrSpc="rgb" dir="cw">
                                      <p:cBhvr override="childStyle">
                                        <p:cTn dur="1" fill="hold" display="0" masterRel="nextClick" afterEffect="1"/>
                                        <p:tgtEl>
                                          <p:spTgt spid="38915">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8915">
                                            <p:txEl>
                                              <p:pRg st="5" end="5"/>
                                            </p:txEl>
                                          </p:spTgt>
                                        </p:tgtEl>
                                        <p:attrNameLst>
                                          <p:attrName>style.visibility</p:attrName>
                                        </p:attrNameLst>
                                      </p:cBhvr>
                                      <p:to>
                                        <p:strVal val="visible"/>
                                      </p:to>
                                    </p:set>
                                    <p:animEffect transition="in" filter="wipe(up)">
                                      <p:cBhvr>
                                        <p:cTn id="43"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uiExpand="1" build="p"/>
      <p:bldP spid="389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US" sz="3200" smtClean="0"/>
              <a:t>4.4.5 Control of Documents</a:t>
            </a:r>
          </a:p>
        </p:txBody>
      </p:sp>
      <p:sp>
        <p:nvSpPr>
          <p:cNvPr id="39939" name="Content Placeholder 2"/>
          <p:cNvSpPr>
            <a:spLocks noGrp="1"/>
          </p:cNvSpPr>
          <p:nvPr>
            <p:ph idx="1"/>
          </p:nvPr>
        </p:nvSpPr>
        <p:spPr/>
        <p:txBody>
          <a:bodyPr/>
          <a:lstStyle/>
          <a:p>
            <a:pPr>
              <a:spcAft>
                <a:spcPts val="600"/>
              </a:spcAft>
              <a:buFontTx/>
              <a:buNone/>
            </a:pPr>
            <a:r>
              <a:rPr lang="en-US" sz="2000" smtClean="0"/>
              <a:t>Procedure established for controlling all documents and data required by OH&amp;S management system to ensure that:</a:t>
            </a:r>
          </a:p>
          <a:p>
            <a:pPr>
              <a:spcAft>
                <a:spcPts val="600"/>
              </a:spcAft>
              <a:buFont typeface="Wingdings" pitchFamily="2" charset="2"/>
              <a:buChar char="§"/>
            </a:pPr>
            <a:r>
              <a:rPr lang="en-US" sz="1800" smtClean="0"/>
              <a:t>They are approved for adequacy prior to issue;</a:t>
            </a:r>
          </a:p>
          <a:p>
            <a:pPr>
              <a:spcAft>
                <a:spcPts val="600"/>
              </a:spcAft>
              <a:buFont typeface="Wingdings" pitchFamily="2" charset="2"/>
              <a:buChar char="§"/>
            </a:pPr>
            <a:r>
              <a:rPr lang="en-US" sz="1800" smtClean="0"/>
              <a:t>They are reviewed and updated as necessary and re-approved;</a:t>
            </a:r>
          </a:p>
          <a:p>
            <a:pPr>
              <a:spcAft>
                <a:spcPts val="600"/>
              </a:spcAft>
              <a:buFont typeface="Wingdings" pitchFamily="2" charset="2"/>
              <a:buChar char="§"/>
            </a:pPr>
            <a:r>
              <a:rPr lang="en-US" sz="1800" smtClean="0"/>
              <a:t>Changes and current revision status are identified;</a:t>
            </a:r>
          </a:p>
          <a:p>
            <a:pPr>
              <a:spcAft>
                <a:spcPts val="600"/>
              </a:spcAft>
              <a:buFont typeface="Wingdings" pitchFamily="2" charset="2"/>
              <a:buChar char="§"/>
            </a:pPr>
            <a:r>
              <a:rPr lang="en-US" sz="1800" smtClean="0"/>
              <a:t>Current revisions of relevant documents and data are available at point of use;</a:t>
            </a:r>
          </a:p>
          <a:p>
            <a:pPr>
              <a:spcAft>
                <a:spcPts val="600"/>
              </a:spcAft>
              <a:buFont typeface="Wingdings" pitchFamily="2" charset="2"/>
              <a:buChar char="§"/>
            </a:pPr>
            <a:r>
              <a:rPr lang="en-US" sz="1800" smtClean="0"/>
              <a:t>Documents remain legible and readily identifiable;</a:t>
            </a:r>
          </a:p>
          <a:p>
            <a:pPr>
              <a:spcAft>
                <a:spcPts val="600"/>
              </a:spcAft>
              <a:buFont typeface="Wingdings" pitchFamily="2" charset="2"/>
              <a:buChar char="§"/>
            </a:pPr>
            <a:r>
              <a:rPr lang="en-US" sz="1800" smtClean="0"/>
              <a:t>Documents of external origin are identified and distribution controlled</a:t>
            </a:r>
          </a:p>
          <a:p>
            <a:pPr>
              <a:spcAft>
                <a:spcPts val="600"/>
              </a:spcAft>
              <a:buFont typeface="Wingdings" pitchFamily="2" charset="2"/>
              <a:buChar char="§"/>
            </a:pPr>
            <a:r>
              <a:rPr lang="en-US" sz="1800" smtClean="0"/>
              <a:t>Obsolete documents are assured against unintended use</a:t>
            </a:r>
          </a:p>
          <a:p>
            <a:pPr>
              <a:spcAft>
                <a:spcPts val="600"/>
              </a:spcAft>
              <a:buFont typeface="Wingdings" pitchFamily="2" charset="2"/>
              <a:buChar char="§"/>
            </a:pPr>
            <a:r>
              <a:rPr lang="en-US" sz="1800" smtClean="0"/>
              <a:t>Obsolete documents retained for legal or knowledge preservation purposes or both, are suitable identified</a:t>
            </a:r>
          </a:p>
          <a:p>
            <a:pPr>
              <a:spcAft>
                <a:spcPts val="600"/>
              </a:spcAft>
              <a:buFont typeface="Wingdings" pitchFamily="2" charset="2"/>
              <a:buChar char="§"/>
            </a:pPr>
            <a:endParaRPr lang="en-US" sz="2000" smtClean="0"/>
          </a:p>
        </p:txBody>
      </p:sp>
      <p:cxnSp>
        <p:nvCxnSpPr>
          <p:cNvPr id="9011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39941"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90117"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animEffect transition="in" filter="fade">
                                      <p:cBhvr>
                                        <p:cTn id="9" dur="500"/>
                                        <p:tgtEl>
                                          <p:spTgt spid="39938"/>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1+#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Effect transition="in" filter="wipe(up)">
                                      <p:cBhvr>
                                        <p:cTn id="18" dur="500"/>
                                        <p:tgtEl>
                                          <p:spTgt spid="3993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9939">
                                            <p:txEl>
                                              <p:pRg st="1" end="1"/>
                                            </p:txEl>
                                          </p:spTgt>
                                        </p:tgtEl>
                                        <p:attrNameLst>
                                          <p:attrName>style.visibility</p:attrName>
                                        </p:attrNameLst>
                                      </p:cBhvr>
                                      <p:to>
                                        <p:strVal val="visible"/>
                                      </p:to>
                                    </p:set>
                                    <p:animEffect transition="in" filter="wipe(up)">
                                      <p:cBhvr>
                                        <p:cTn id="23" dur="500"/>
                                        <p:tgtEl>
                                          <p:spTgt spid="39939">
                                            <p:txEl>
                                              <p:pRg st="1" end="1"/>
                                            </p:txEl>
                                          </p:spTgt>
                                        </p:tgtEl>
                                      </p:cBhvr>
                                    </p:animEffect>
                                  </p:childTnLst>
                                  <p:subTnLst>
                                    <p:animClr clrSpc="rgb" dir="cw">
                                      <p:cBhvr override="childStyle">
                                        <p:cTn dur="1" fill="hold" display="0" masterRel="nextClick" afterEffect="1"/>
                                        <p:tgtEl>
                                          <p:spTgt spid="39939">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9939">
                                            <p:txEl>
                                              <p:pRg st="2" end="2"/>
                                            </p:txEl>
                                          </p:spTgt>
                                        </p:tgtEl>
                                        <p:attrNameLst>
                                          <p:attrName>style.visibility</p:attrName>
                                        </p:attrNameLst>
                                      </p:cBhvr>
                                      <p:to>
                                        <p:strVal val="visible"/>
                                      </p:to>
                                    </p:set>
                                    <p:animEffect transition="in" filter="wipe(up)">
                                      <p:cBhvr>
                                        <p:cTn id="28" dur="500"/>
                                        <p:tgtEl>
                                          <p:spTgt spid="39939">
                                            <p:txEl>
                                              <p:pRg st="2" end="2"/>
                                            </p:txEl>
                                          </p:spTgt>
                                        </p:tgtEl>
                                      </p:cBhvr>
                                    </p:animEffect>
                                  </p:childTnLst>
                                  <p:subTnLst>
                                    <p:animClr clrSpc="rgb" dir="cw">
                                      <p:cBhvr override="childStyle">
                                        <p:cTn dur="1" fill="hold" display="0" masterRel="nextClick" afterEffect="1"/>
                                        <p:tgtEl>
                                          <p:spTgt spid="39939">
                                            <p:txEl>
                                              <p:pRg st="2" end="2"/>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9939">
                                            <p:txEl>
                                              <p:pRg st="3" end="3"/>
                                            </p:txEl>
                                          </p:spTgt>
                                        </p:tgtEl>
                                        <p:attrNameLst>
                                          <p:attrName>style.visibility</p:attrName>
                                        </p:attrNameLst>
                                      </p:cBhvr>
                                      <p:to>
                                        <p:strVal val="visible"/>
                                      </p:to>
                                    </p:set>
                                    <p:animEffect transition="in" filter="wipe(up)">
                                      <p:cBhvr>
                                        <p:cTn id="33" dur="500"/>
                                        <p:tgtEl>
                                          <p:spTgt spid="39939">
                                            <p:txEl>
                                              <p:pRg st="3" end="3"/>
                                            </p:txEl>
                                          </p:spTgt>
                                        </p:tgtEl>
                                      </p:cBhvr>
                                    </p:animEffect>
                                  </p:childTnLst>
                                  <p:subTnLst>
                                    <p:animClr clrSpc="rgb" dir="cw">
                                      <p:cBhvr override="childStyle">
                                        <p:cTn dur="1" fill="hold" display="0" masterRel="nextClick" afterEffect="1"/>
                                        <p:tgtEl>
                                          <p:spTgt spid="39939">
                                            <p:txEl>
                                              <p:pRg st="3" end="3"/>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9939">
                                            <p:txEl>
                                              <p:pRg st="4" end="4"/>
                                            </p:txEl>
                                          </p:spTgt>
                                        </p:tgtEl>
                                        <p:attrNameLst>
                                          <p:attrName>style.visibility</p:attrName>
                                        </p:attrNameLst>
                                      </p:cBhvr>
                                      <p:to>
                                        <p:strVal val="visible"/>
                                      </p:to>
                                    </p:set>
                                    <p:animEffect transition="in" filter="wipe(up)">
                                      <p:cBhvr>
                                        <p:cTn id="38" dur="500"/>
                                        <p:tgtEl>
                                          <p:spTgt spid="39939">
                                            <p:txEl>
                                              <p:pRg st="4" end="4"/>
                                            </p:txEl>
                                          </p:spTgt>
                                        </p:tgtEl>
                                      </p:cBhvr>
                                    </p:animEffect>
                                  </p:childTnLst>
                                  <p:subTnLst>
                                    <p:animClr clrSpc="rgb" dir="cw">
                                      <p:cBhvr override="childStyle">
                                        <p:cTn dur="1" fill="hold" display="0" masterRel="nextClick" afterEffect="1"/>
                                        <p:tgtEl>
                                          <p:spTgt spid="39939">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9939">
                                            <p:txEl>
                                              <p:pRg st="5" end="5"/>
                                            </p:txEl>
                                          </p:spTgt>
                                        </p:tgtEl>
                                        <p:attrNameLst>
                                          <p:attrName>style.visibility</p:attrName>
                                        </p:attrNameLst>
                                      </p:cBhvr>
                                      <p:to>
                                        <p:strVal val="visible"/>
                                      </p:to>
                                    </p:set>
                                    <p:animEffect transition="in" filter="wipe(up)">
                                      <p:cBhvr>
                                        <p:cTn id="43" dur="500"/>
                                        <p:tgtEl>
                                          <p:spTgt spid="39939">
                                            <p:txEl>
                                              <p:pRg st="5" end="5"/>
                                            </p:txEl>
                                          </p:spTgt>
                                        </p:tgtEl>
                                      </p:cBhvr>
                                    </p:animEffect>
                                  </p:childTnLst>
                                  <p:subTnLst>
                                    <p:animClr clrSpc="rgb" dir="cw">
                                      <p:cBhvr override="childStyle">
                                        <p:cTn dur="1" fill="hold" display="0" masterRel="nextClick" afterEffect="1"/>
                                        <p:tgtEl>
                                          <p:spTgt spid="39939">
                                            <p:txEl>
                                              <p:pRg st="5" end="5"/>
                                            </p:txEl>
                                          </p:spTgt>
                                        </p:tgtEl>
                                        <p:attrNameLst>
                                          <p:attrName>ppt_c</p:attrName>
                                        </p:attrNameLst>
                                      </p:cBhvr>
                                      <p:to>
                                        <a:schemeClr val="hlink"/>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9939">
                                            <p:txEl>
                                              <p:pRg st="6" end="6"/>
                                            </p:txEl>
                                          </p:spTgt>
                                        </p:tgtEl>
                                        <p:attrNameLst>
                                          <p:attrName>style.visibility</p:attrName>
                                        </p:attrNameLst>
                                      </p:cBhvr>
                                      <p:to>
                                        <p:strVal val="visible"/>
                                      </p:to>
                                    </p:set>
                                    <p:animEffect transition="in" filter="wipe(up)">
                                      <p:cBhvr>
                                        <p:cTn id="48" dur="500"/>
                                        <p:tgtEl>
                                          <p:spTgt spid="39939">
                                            <p:txEl>
                                              <p:pRg st="6" end="6"/>
                                            </p:txEl>
                                          </p:spTgt>
                                        </p:tgtEl>
                                      </p:cBhvr>
                                    </p:animEffect>
                                  </p:childTnLst>
                                  <p:subTnLst>
                                    <p:animClr clrSpc="rgb" dir="cw">
                                      <p:cBhvr override="childStyle">
                                        <p:cTn dur="1" fill="hold" display="0" masterRel="nextClick" afterEffect="1"/>
                                        <p:tgtEl>
                                          <p:spTgt spid="39939">
                                            <p:txEl>
                                              <p:pRg st="6" end="6"/>
                                            </p:txEl>
                                          </p:spTgt>
                                        </p:tgtEl>
                                        <p:attrNameLst>
                                          <p:attrName>ppt_c</p:attrName>
                                        </p:attrNameLst>
                                      </p:cBhvr>
                                      <p:to>
                                        <a:schemeClr val="hlink"/>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9939">
                                            <p:txEl>
                                              <p:pRg st="7" end="7"/>
                                            </p:txEl>
                                          </p:spTgt>
                                        </p:tgtEl>
                                        <p:attrNameLst>
                                          <p:attrName>style.visibility</p:attrName>
                                        </p:attrNameLst>
                                      </p:cBhvr>
                                      <p:to>
                                        <p:strVal val="visible"/>
                                      </p:to>
                                    </p:set>
                                    <p:animEffect transition="in" filter="wipe(up)">
                                      <p:cBhvr>
                                        <p:cTn id="53" dur="500"/>
                                        <p:tgtEl>
                                          <p:spTgt spid="39939">
                                            <p:txEl>
                                              <p:pRg st="7" end="7"/>
                                            </p:txEl>
                                          </p:spTgt>
                                        </p:tgtEl>
                                      </p:cBhvr>
                                    </p:animEffect>
                                  </p:childTnLst>
                                  <p:subTnLst>
                                    <p:animClr clrSpc="rgb" dir="cw">
                                      <p:cBhvr override="childStyle">
                                        <p:cTn dur="1" fill="hold" display="0" masterRel="nextClick" afterEffect="1"/>
                                        <p:tgtEl>
                                          <p:spTgt spid="39939">
                                            <p:txEl>
                                              <p:pRg st="7" end="7"/>
                                            </p:txEl>
                                          </p:spTgt>
                                        </p:tgtEl>
                                        <p:attrNameLst>
                                          <p:attrName>ppt_c</p:attrName>
                                        </p:attrNameLst>
                                      </p:cBhvr>
                                      <p:to>
                                        <a:schemeClr val="hlink"/>
                                      </p:to>
                                    </p:animClr>
                                  </p:sub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9939">
                                            <p:txEl>
                                              <p:pRg st="8" end="8"/>
                                            </p:txEl>
                                          </p:spTgt>
                                        </p:tgtEl>
                                        <p:attrNameLst>
                                          <p:attrName>style.visibility</p:attrName>
                                        </p:attrNameLst>
                                      </p:cBhvr>
                                      <p:to>
                                        <p:strVal val="visible"/>
                                      </p:to>
                                    </p:set>
                                    <p:animEffect transition="in" filter="wipe(up)">
                                      <p:cBhvr>
                                        <p:cTn id="58" dur="500"/>
                                        <p:tgtEl>
                                          <p:spTgt spid="39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uiExpand="1" build="p"/>
      <p:bldP spid="399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a:r>
              <a:rPr lang="en-US" sz="3200" smtClean="0"/>
              <a:t>4.4.6 Operational Control</a:t>
            </a:r>
          </a:p>
        </p:txBody>
      </p:sp>
      <p:sp>
        <p:nvSpPr>
          <p:cNvPr id="40963" name="Content Placeholder 2"/>
          <p:cNvSpPr>
            <a:spLocks noGrp="1"/>
          </p:cNvSpPr>
          <p:nvPr>
            <p:ph idx="1"/>
          </p:nvPr>
        </p:nvSpPr>
        <p:spPr/>
        <p:txBody>
          <a:bodyPr/>
          <a:lstStyle/>
          <a:p>
            <a:pPr>
              <a:spcAft>
                <a:spcPts val="600"/>
              </a:spcAft>
              <a:buFont typeface="Wingdings" pitchFamily="2" charset="2"/>
              <a:buChar char="§"/>
            </a:pPr>
            <a:r>
              <a:rPr lang="en-US" sz="2400" smtClean="0"/>
              <a:t>Operations and activities that are associated with the identified hazards where the implementation of controls is necessary</a:t>
            </a:r>
          </a:p>
          <a:p>
            <a:pPr>
              <a:spcAft>
                <a:spcPts val="600"/>
              </a:spcAft>
              <a:buFont typeface="Wingdings" pitchFamily="2" charset="2"/>
              <a:buChar char="§"/>
            </a:pPr>
            <a:r>
              <a:rPr lang="en-US" sz="2400" smtClean="0"/>
              <a:t>Includes management of change</a:t>
            </a:r>
          </a:p>
          <a:p>
            <a:pPr>
              <a:spcAft>
                <a:spcPts val="600"/>
              </a:spcAft>
              <a:buFont typeface="Wingdings" pitchFamily="2" charset="2"/>
              <a:buChar char="§"/>
            </a:pPr>
            <a:r>
              <a:rPr lang="en-US" sz="2400" smtClean="0"/>
              <a:t>For those operations and activities, the following shall be implemented and maintained;</a:t>
            </a:r>
          </a:p>
          <a:p>
            <a:pPr lvl="1">
              <a:spcAft>
                <a:spcPts val="600"/>
              </a:spcAft>
              <a:buFont typeface="Wingdings" pitchFamily="2" charset="2"/>
              <a:buChar char="§"/>
            </a:pPr>
            <a:r>
              <a:rPr lang="en-US" sz="2000" b="0" smtClean="0"/>
              <a:t>Operational controls and integrate it into the OH&amp;S MS</a:t>
            </a:r>
          </a:p>
          <a:p>
            <a:pPr lvl="1">
              <a:spcAft>
                <a:spcPts val="600"/>
              </a:spcAft>
              <a:buFont typeface="Wingdings" pitchFamily="2" charset="2"/>
              <a:buChar char="§"/>
            </a:pPr>
            <a:r>
              <a:rPr lang="en-US" sz="2000" b="0" smtClean="0"/>
              <a:t>Controls related to purchased goods, equipment and services;</a:t>
            </a:r>
          </a:p>
          <a:p>
            <a:pPr lvl="1">
              <a:spcAft>
                <a:spcPts val="600"/>
              </a:spcAft>
              <a:buFont typeface="Wingdings" pitchFamily="2" charset="2"/>
              <a:buChar char="§"/>
            </a:pPr>
            <a:r>
              <a:rPr lang="en-US" sz="2000" b="0" smtClean="0"/>
              <a:t>Controls related to contractors and other visitors in the workplace</a:t>
            </a:r>
          </a:p>
          <a:p>
            <a:pPr>
              <a:spcAft>
                <a:spcPts val="600"/>
              </a:spcAft>
              <a:buFont typeface="Wingdings" pitchFamily="2" charset="2"/>
              <a:buChar char="§"/>
            </a:pPr>
            <a:endParaRPr lang="en-US" sz="2000" smtClean="0"/>
          </a:p>
        </p:txBody>
      </p:sp>
      <p:cxnSp>
        <p:nvCxnSpPr>
          <p:cNvPr id="9216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0965"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92165"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animEffect transition="in" filter="fade">
                                      <p:cBhvr>
                                        <p:cTn id="9" dur="500"/>
                                        <p:tgtEl>
                                          <p:spTgt spid="4096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additive="base">
                                        <p:cTn id="13" dur="500" fill="hold"/>
                                        <p:tgtEl>
                                          <p:spTgt spid="40965"/>
                                        </p:tgtEl>
                                        <p:attrNameLst>
                                          <p:attrName>ppt_x</p:attrName>
                                        </p:attrNameLst>
                                      </p:cBhvr>
                                      <p:tavLst>
                                        <p:tav tm="0">
                                          <p:val>
                                            <p:strVal val="1+#ppt_w/2"/>
                                          </p:val>
                                        </p:tav>
                                        <p:tav tm="100000">
                                          <p:val>
                                            <p:strVal val="#ppt_x"/>
                                          </p:val>
                                        </p:tav>
                                      </p:tavLst>
                                    </p:anim>
                                    <p:anim calcmode="lin" valueType="num">
                                      <p:cBhvr additive="base">
                                        <p:cTn id="14" dur="500" fill="hold"/>
                                        <p:tgtEl>
                                          <p:spTgt spid="4096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0963">
                                            <p:txEl>
                                              <p:pRg st="0" end="0"/>
                                            </p:txEl>
                                          </p:spTgt>
                                        </p:tgtEl>
                                        <p:attrNameLst>
                                          <p:attrName>style.visibility</p:attrName>
                                        </p:attrNameLst>
                                      </p:cBhvr>
                                      <p:to>
                                        <p:strVal val="visible"/>
                                      </p:to>
                                    </p:set>
                                    <p:animEffect transition="in" filter="wipe(up)">
                                      <p:cBhvr>
                                        <p:cTn id="18" dur="500"/>
                                        <p:tgtEl>
                                          <p:spTgt spid="40963">
                                            <p:txEl>
                                              <p:pRg st="0" end="0"/>
                                            </p:txEl>
                                          </p:spTgt>
                                        </p:tgtEl>
                                      </p:cBhvr>
                                    </p:animEffect>
                                  </p:childTnLst>
                                  <p:subTnLst>
                                    <p:animClr clrSpc="rgb" dir="cw">
                                      <p:cBhvr override="childStyle">
                                        <p:cTn dur="1" fill="hold" display="0" masterRel="nextClick" afterEffect="1"/>
                                        <p:tgtEl>
                                          <p:spTgt spid="40963">
                                            <p:txEl>
                                              <p:pRg st="0" end="0"/>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0963">
                                            <p:txEl>
                                              <p:pRg st="1" end="1"/>
                                            </p:txEl>
                                          </p:spTgt>
                                        </p:tgtEl>
                                        <p:attrNameLst>
                                          <p:attrName>style.visibility</p:attrName>
                                        </p:attrNameLst>
                                      </p:cBhvr>
                                      <p:to>
                                        <p:strVal val="visible"/>
                                      </p:to>
                                    </p:set>
                                    <p:animEffect transition="in" filter="wipe(up)">
                                      <p:cBhvr>
                                        <p:cTn id="23" dur="500"/>
                                        <p:tgtEl>
                                          <p:spTgt spid="40963">
                                            <p:txEl>
                                              <p:pRg st="1" end="1"/>
                                            </p:txEl>
                                          </p:spTgt>
                                        </p:tgtEl>
                                      </p:cBhvr>
                                    </p:animEffect>
                                  </p:childTnLst>
                                  <p:subTnLst>
                                    <p:animClr clrSpc="rgb" dir="cw">
                                      <p:cBhvr override="childStyle">
                                        <p:cTn dur="1" fill="hold" display="0" masterRel="nextClick" afterEffect="1"/>
                                        <p:tgtEl>
                                          <p:spTgt spid="40963">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0963">
                                            <p:txEl>
                                              <p:pRg st="2" end="2"/>
                                            </p:txEl>
                                          </p:spTgt>
                                        </p:tgtEl>
                                        <p:attrNameLst>
                                          <p:attrName>style.visibility</p:attrName>
                                        </p:attrNameLst>
                                      </p:cBhvr>
                                      <p:to>
                                        <p:strVal val="visible"/>
                                      </p:to>
                                    </p:set>
                                    <p:animEffect transition="in" filter="wipe(up)">
                                      <p:cBhvr>
                                        <p:cTn id="28" dur="500"/>
                                        <p:tgtEl>
                                          <p:spTgt spid="40963">
                                            <p:txEl>
                                              <p:pRg st="2" end="2"/>
                                            </p:tx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0963">
                                            <p:txEl>
                                              <p:pRg st="3" end="3"/>
                                            </p:txEl>
                                          </p:spTgt>
                                        </p:tgtEl>
                                        <p:attrNameLst>
                                          <p:attrName>style.visibility</p:attrName>
                                        </p:attrNameLst>
                                      </p:cBhvr>
                                      <p:to>
                                        <p:strVal val="visible"/>
                                      </p:to>
                                    </p:set>
                                    <p:animEffect transition="in" filter="wipe(up)">
                                      <p:cBhvr>
                                        <p:cTn id="32" dur="500"/>
                                        <p:tgtEl>
                                          <p:spTgt spid="40963">
                                            <p:txEl>
                                              <p:pRg st="3" end="3"/>
                                            </p:txEl>
                                          </p:spTgt>
                                        </p:tgtEl>
                                      </p:cBhvr>
                                    </p:animEffect>
                                  </p:childTnLst>
                                  <p:subTnLst>
                                    <p:animClr clrSpc="rgb" dir="cw">
                                      <p:cBhvr override="childStyle">
                                        <p:cTn dur="1" fill="hold" display="0" masterRel="nextClick" afterEffect="1"/>
                                        <p:tgtEl>
                                          <p:spTgt spid="40963">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0963">
                                            <p:txEl>
                                              <p:pRg st="4" end="4"/>
                                            </p:txEl>
                                          </p:spTgt>
                                        </p:tgtEl>
                                        <p:attrNameLst>
                                          <p:attrName>style.visibility</p:attrName>
                                        </p:attrNameLst>
                                      </p:cBhvr>
                                      <p:to>
                                        <p:strVal val="visible"/>
                                      </p:to>
                                    </p:set>
                                    <p:animEffect transition="in" filter="wipe(up)">
                                      <p:cBhvr>
                                        <p:cTn id="37" dur="500"/>
                                        <p:tgtEl>
                                          <p:spTgt spid="40963">
                                            <p:txEl>
                                              <p:pRg st="4" end="4"/>
                                            </p:txEl>
                                          </p:spTgt>
                                        </p:tgtEl>
                                      </p:cBhvr>
                                    </p:animEffect>
                                  </p:childTnLst>
                                  <p:subTnLst>
                                    <p:animClr clrSpc="rgb" dir="cw">
                                      <p:cBhvr override="childStyle">
                                        <p:cTn dur="1" fill="hold" display="0" masterRel="nextClick" afterEffect="1"/>
                                        <p:tgtEl>
                                          <p:spTgt spid="40963">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0963">
                                            <p:txEl>
                                              <p:pRg st="5" end="5"/>
                                            </p:txEl>
                                          </p:spTgt>
                                        </p:tgtEl>
                                        <p:attrNameLst>
                                          <p:attrName>style.visibility</p:attrName>
                                        </p:attrNameLst>
                                      </p:cBhvr>
                                      <p:to>
                                        <p:strVal val="visible"/>
                                      </p:to>
                                    </p:set>
                                    <p:animEffect transition="in" filter="wipe(up)">
                                      <p:cBhvr>
                                        <p:cTn id="4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uiExpand="1" build="p"/>
      <p:bldP spid="409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a:r>
              <a:rPr lang="en-US" sz="3200" smtClean="0"/>
              <a:t>4.4.6 Operational Control</a:t>
            </a:r>
          </a:p>
        </p:txBody>
      </p:sp>
      <p:sp>
        <p:nvSpPr>
          <p:cNvPr id="41987" name="Content Placeholder 2"/>
          <p:cNvSpPr>
            <a:spLocks noGrp="1"/>
          </p:cNvSpPr>
          <p:nvPr>
            <p:ph idx="1"/>
          </p:nvPr>
        </p:nvSpPr>
        <p:spPr/>
        <p:txBody>
          <a:bodyPr/>
          <a:lstStyle/>
          <a:p>
            <a:pPr>
              <a:spcAft>
                <a:spcPts val="600"/>
              </a:spcAft>
              <a:buFont typeface="Wingdings" pitchFamily="2" charset="2"/>
              <a:buChar char="§"/>
            </a:pPr>
            <a:r>
              <a:rPr lang="en-US" sz="2400" smtClean="0"/>
              <a:t>For those operations and activities, the following shall be implemented and maintained:</a:t>
            </a:r>
          </a:p>
          <a:p>
            <a:pPr lvl="1">
              <a:spcAft>
                <a:spcPts val="600"/>
              </a:spcAft>
              <a:buFont typeface="Wingdings" pitchFamily="2" charset="2"/>
              <a:buChar char="§"/>
            </a:pPr>
            <a:r>
              <a:rPr lang="en-US" sz="2000" b="0" smtClean="0"/>
              <a:t>Documented procedures to cover situations where their absence could lead to deviations from the OH&amp;S policy and objectives;</a:t>
            </a:r>
          </a:p>
          <a:p>
            <a:pPr lvl="1">
              <a:spcAft>
                <a:spcPts val="600"/>
              </a:spcAft>
              <a:buFont typeface="Wingdings" pitchFamily="2" charset="2"/>
              <a:buChar char="§"/>
            </a:pPr>
            <a:r>
              <a:rPr lang="en-US" sz="2000" b="0" smtClean="0"/>
              <a:t>Stipulated operating criteria where their absence can lead to deviations from the OH&amp;S policy and objectives.</a:t>
            </a:r>
          </a:p>
          <a:p>
            <a:pPr>
              <a:spcAft>
                <a:spcPts val="600"/>
              </a:spcAft>
              <a:buFont typeface="Wingdings" pitchFamily="2" charset="2"/>
              <a:buChar char="§"/>
            </a:pPr>
            <a:endParaRPr lang="en-US" sz="2000" smtClean="0"/>
          </a:p>
        </p:txBody>
      </p:sp>
      <p:cxnSp>
        <p:nvCxnSpPr>
          <p:cNvPr id="9421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1989"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94213"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transition="in" filter="fade">
                                      <p:cBhvr>
                                        <p:cTn id="9" dur="500"/>
                                        <p:tgtEl>
                                          <p:spTgt spid="41986"/>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1989"/>
                                        </p:tgtEl>
                                        <p:attrNameLst>
                                          <p:attrName>style.visibility</p:attrName>
                                        </p:attrNameLst>
                                      </p:cBhvr>
                                      <p:to>
                                        <p:strVal val="visible"/>
                                      </p:to>
                                    </p:set>
                                    <p:anim calcmode="lin" valueType="num">
                                      <p:cBhvr additive="base">
                                        <p:cTn id="13" dur="500" fill="hold"/>
                                        <p:tgtEl>
                                          <p:spTgt spid="41989"/>
                                        </p:tgtEl>
                                        <p:attrNameLst>
                                          <p:attrName>ppt_x</p:attrName>
                                        </p:attrNameLst>
                                      </p:cBhvr>
                                      <p:tavLst>
                                        <p:tav tm="0">
                                          <p:val>
                                            <p:strVal val="1+#ppt_w/2"/>
                                          </p:val>
                                        </p:tav>
                                        <p:tav tm="100000">
                                          <p:val>
                                            <p:strVal val="#ppt_x"/>
                                          </p:val>
                                        </p:tav>
                                      </p:tavLst>
                                    </p:anim>
                                    <p:anim calcmode="lin" valueType="num">
                                      <p:cBhvr additive="base">
                                        <p:cTn id="14" dur="500" fill="hold"/>
                                        <p:tgtEl>
                                          <p:spTgt spid="4198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1987">
                                            <p:txEl>
                                              <p:pRg st="0" end="0"/>
                                            </p:txEl>
                                          </p:spTgt>
                                        </p:tgtEl>
                                        <p:attrNameLst>
                                          <p:attrName>style.visibility</p:attrName>
                                        </p:attrNameLst>
                                      </p:cBhvr>
                                      <p:to>
                                        <p:strVal val="visible"/>
                                      </p:to>
                                    </p:set>
                                    <p:animEffect transition="in" filter="wipe(up)">
                                      <p:cBhvr>
                                        <p:cTn id="18" dur="500"/>
                                        <p:tgtEl>
                                          <p:spTgt spid="4198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1987">
                                            <p:txEl>
                                              <p:pRg st="1" end="1"/>
                                            </p:txEl>
                                          </p:spTgt>
                                        </p:tgtEl>
                                        <p:attrNameLst>
                                          <p:attrName>style.visibility</p:attrName>
                                        </p:attrNameLst>
                                      </p:cBhvr>
                                      <p:to>
                                        <p:strVal val="visible"/>
                                      </p:to>
                                    </p:set>
                                    <p:animEffect transition="in" filter="wipe(up)">
                                      <p:cBhvr>
                                        <p:cTn id="23" dur="500"/>
                                        <p:tgtEl>
                                          <p:spTgt spid="41987">
                                            <p:txEl>
                                              <p:pRg st="1" end="1"/>
                                            </p:txEl>
                                          </p:spTgt>
                                        </p:tgtEl>
                                      </p:cBhvr>
                                    </p:animEffect>
                                  </p:childTnLst>
                                  <p:subTnLst>
                                    <p:animClr clrSpc="rgb" dir="cw">
                                      <p:cBhvr override="childStyle">
                                        <p:cTn dur="1" fill="hold" display="0" masterRel="nextClick" afterEffect="1"/>
                                        <p:tgtEl>
                                          <p:spTgt spid="41987">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1987">
                                            <p:txEl>
                                              <p:pRg st="2" end="2"/>
                                            </p:txEl>
                                          </p:spTgt>
                                        </p:tgtEl>
                                        <p:attrNameLst>
                                          <p:attrName>style.visibility</p:attrName>
                                        </p:attrNameLst>
                                      </p:cBhvr>
                                      <p:to>
                                        <p:strVal val="visible"/>
                                      </p:to>
                                    </p:set>
                                    <p:animEffect transition="in" filter="wipe(up)">
                                      <p:cBhvr>
                                        <p:cTn id="28"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uiExpand="1" build="p"/>
      <p:bldP spid="419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a:r>
              <a:rPr lang="en-US" smtClean="0"/>
              <a:t>Course Schedule</a:t>
            </a:r>
          </a:p>
        </p:txBody>
      </p:sp>
      <p:sp>
        <p:nvSpPr>
          <p:cNvPr id="6147" name="Content Placeholder 2"/>
          <p:cNvSpPr>
            <a:spLocks noGrp="1"/>
          </p:cNvSpPr>
          <p:nvPr>
            <p:ph idx="1"/>
          </p:nvPr>
        </p:nvSpPr>
        <p:spPr/>
        <p:txBody>
          <a:bodyPr/>
          <a:lstStyle/>
          <a:p>
            <a:r>
              <a:rPr lang="en-US" sz="2000" smtClean="0"/>
              <a:t>Day 1</a:t>
            </a:r>
          </a:p>
          <a:p>
            <a:pPr lvl="1">
              <a:buFontTx/>
              <a:buNone/>
            </a:pPr>
            <a:r>
              <a:rPr lang="en-US" sz="1800" smtClean="0"/>
              <a:t>8:30 Introduction / Course Objectives</a:t>
            </a:r>
          </a:p>
          <a:p>
            <a:pPr lvl="1">
              <a:buFontTx/>
              <a:buNone/>
            </a:pPr>
            <a:r>
              <a:rPr lang="en-US" sz="1800" smtClean="0"/>
              <a:t>9:00 Module 1: Background to OHSAS 18001</a:t>
            </a:r>
          </a:p>
          <a:p>
            <a:pPr lvl="1">
              <a:buFontTx/>
              <a:buNone/>
            </a:pPr>
            <a:r>
              <a:rPr lang="en-US" sz="1800" smtClean="0"/>
              <a:t>9:30 Module 2: Understanding the Requirements of OHSAS 18001:2007</a:t>
            </a:r>
          </a:p>
          <a:p>
            <a:pPr lvl="1">
              <a:buFontTx/>
              <a:buNone/>
            </a:pPr>
            <a:r>
              <a:rPr lang="en-US" sz="1800" smtClean="0"/>
              <a:t>12:00 Lunch Break</a:t>
            </a:r>
          </a:p>
          <a:p>
            <a:pPr lvl="1">
              <a:buFontTx/>
              <a:buNone/>
            </a:pPr>
            <a:r>
              <a:rPr lang="en-US" sz="1800" smtClean="0"/>
              <a:t>1:00 Continuation of Module 2</a:t>
            </a:r>
          </a:p>
          <a:p>
            <a:pPr lvl="1">
              <a:buFontTx/>
              <a:buNone/>
            </a:pPr>
            <a:r>
              <a:rPr lang="en-US" sz="1800" smtClean="0"/>
              <a:t>2:30 Workshop 1 (OHSAS 18001:2007 Requirements)</a:t>
            </a:r>
          </a:p>
          <a:p>
            <a:pPr lvl="1">
              <a:buFontTx/>
              <a:buNone/>
            </a:pPr>
            <a:r>
              <a:rPr lang="en-US" sz="1800" smtClean="0"/>
              <a:t>3:30 Module 3: Introduction to OHSAS 18001 Internal Audit</a:t>
            </a:r>
          </a:p>
          <a:p>
            <a:pPr lvl="1">
              <a:buFontTx/>
              <a:buNone/>
            </a:pPr>
            <a:r>
              <a:rPr lang="en-US" sz="1800" smtClean="0"/>
              <a:t>4:30 Module 4: Auditor Training and Qualification</a:t>
            </a:r>
          </a:p>
          <a:p>
            <a:pPr lvl="1">
              <a:buFontTx/>
              <a:buNone/>
            </a:pPr>
            <a:r>
              <a:rPr lang="en-US" sz="1800" smtClean="0"/>
              <a:t>5:00 Module 5: Planning and Preparation</a:t>
            </a:r>
          </a:p>
          <a:p>
            <a:pPr lvl="1">
              <a:buFontTx/>
              <a:buNone/>
            </a:pPr>
            <a:r>
              <a:rPr lang="en-US" sz="1800" smtClean="0"/>
              <a:t>5:30 End of Day 1</a:t>
            </a:r>
          </a:p>
          <a:p>
            <a:pPr lvl="1">
              <a:buFontTx/>
              <a:buNone/>
            </a:pPr>
            <a:endParaRPr lang="en-US" sz="1800" smtClean="0"/>
          </a:p>
        </p:txBody>
      </p:sp>
      <p:cxnSp>
        <p:nvCxnSpPr>
          <p:cNvPr id="2253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253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up)">
                                      <p:cBhvr>
                                        <p:cTn id="7" dur="500"/>
                                        <p:tgtEl>
                                          <p:spTgt spid="614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wipe(up)">
                                      <p:cBhvr>
                                        <p:cTn id="11" dur="500"/>
                                        <p:tgtEl>
                                          <p:spTgt spid="614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wipe(up)">
                                      <p:cBhvr>
                                        <p:cTn id="16" dur="500"/>
                                        <p:tgtEl>
                                          <p:spTgt spid="61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Effect transition="in" filter="wipe(up)">
                                      <p:cBhvr>
                                        <p:cTn id="21" dur="500"/>
                                        <p:tgtEl>
                                          <p:spTgt spid="614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147">
                                            <p:txEl>
                                              <p:pRg st="4" end="4"/>
                                            </p:txEl>
                                          </p:spTgt>
                                        </p:tgtEl>
                                        <p:attrNameLst>
                                          <p:attrName>style.visibility</p:attrName>
                                        </p:attrNameLst>
                                      </p:cBhvr>
                                      <p:to>
                                        <p:strVal val="visible"/>
                                      </p:to>
                                    </p:set>
                                    <p:animEffect transition="in" filter="wipe(up)">
                                      <p:cBhvr>
                                        <p:cTn id="26" dur="500"/>
                                        <p:tgtEl>
                                          <p:spTgt spid="614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Effect transition="in" filter="wipe(up)">
                                      <p:cBhvr>
                                        <p:cTn id="31" dur="500"/>
                                        <p:tgtEl>
                                          <p:spTgt spid="614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147">
                                            <p:txEl>
                                              <p:pRg st="6" end="6"/>
                                            </p:txEl>
                                          </p:spTgt>
                                        </p:tgtEl>
                                        <p:attrNameLst>
                                          <p:attrName>style.visibility</p:attrName>
                                        </p:attrNameLst>
                                      </p:cBhvr>
                                      <p:to>
                                        <p:strVal val="visible"/>
                                      </p:to>
                                    </p:set>
                                    <p:animEffect transition="in" filter="wipe(up)">
                                      <p:cBhvr>
                                        <p:cTn id="36" dur="500"/>
                                        <p:tgtEl>
                                          <p:spTgt spid="614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147">
                                            <p:txEl>
                                              <p:pRg st="7" end="7"/>
                                            </p:txEl>
                                          </p:spTgt>
                                        </p:tgtEl>
                                        <p:attrNameLst>
                                          <p:attrName>style.visibility</p:attrName>
                                        </p:attrNameLst>
                                      </p:cBhvr>
                                      <p:to>
                                        <p:strVal val="visible"/>
                                      </p:to>
                                    </p:set>
                                    <p:animEffect transition="in" filter="wipe(up)">
                                      <p:cBhvr>
                                        <p:cTn id="41" dur="500"/>
                                        <p:tgtEl>
                                          <p:spTgt spid="614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147">
                                            <p:txEl>
                                              <p:pRg st="8" end="8"/>
                                            </p:txEl>
                                          </p:spTgt>
                                        </p:tgtEl>
                                        <p:attrNameLst>
                                          <p:attrName>style.visibility</p:attrName>
                                        </p:attrNameLst>
                                      </p:cBhvr>
                                      <p:to>
                                        <p:strVal val="visible"/>
                                      </p:to>
                                    </p:set>
                                    <p:animEffect transition="in" filter="wipe(up)">
                                      <p:cBhvr>
                                        <p:cTn id="46" dur="500"/>
                                        <p:tgtEl>
                                          <p:spTgt spid="6147">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6147">
                                            <p:txEl>
                                              <p:pRg st="9" end="9"/>
                                            </p:txEl>
                                          </p:spTgt>
                                        </p:tgtEl>
                                        <p:attrNameLst>
                                          <p:attrName>style.visibility</p:attrName>
                                        </p:attrNameLst>
                                      </p:cBhvr>
                                      <p:to>
                                        <p:strVal val="visible"/>
                                      </p:to>
                                    </p:set>
                                    <p:animEffect transition="in" filter="wipe(up)">
                                      <p:cBhvr>
                                        <p:cTn id="51" dur="500"/>
                                        <p:tgtEl>
                                          <p:spTgt spid="6147">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147">
                                            <p:txEl>
                                              <p:pRg st="10" end="10"/>
                                            </p:txEl>
                                          </p:spTgt>
                                        </p:tgtEl>
                                        <p:attrNameLst>
                                          <p:attrName>style.visibility</p:attrName>
                                        </p:attrNameLst>
                                      </p:cBhvr>
                                      <p:to>
                                        <p:strVal val="visible"/>
                                      </p:to>
                                    </p:set>
                                    <p:animEffect transition="in" filter="wipe(up)">
                                      <p:cBhvr>
                                        <p:cTn id="56"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a:r>
              <a:rPr lang="en-US" sz="3200" smtClean="0"/>
              <a:t>4.4.7 Emergency Preparedness and Response</a:t>
            </a:r>
          </a:p>
        </p:txBody>
      </p:sp>
      <p:sp>
        <p:nvSpPr>
          <p:cNvPr id="43011" name="Content Placeholder 2"/>
          <p:cNvSpPr>
            <a:spLocks noGrp="1"/>
          </p:cNvSpPr>
          <p:nvPr>
            <p:ph idx="1"/>
          </p:nvPr>
        </p:nvSpPr>
        <p:spPr/>
        <p:txBody>
          <a:bodyPr/>
          <a:lstStyle/>
          <a:p>
            <a:pPr>
              <a:spcAft>
                <a:spcPts val="600"/>
              </a:spcAft>
              <a:buFont typeface="Wingdings" pitchFamily="2" charset="2"/>
              <a:buChar char="§"/>
            </a:pPr>
            <a:r>
              <a:rPr lang="en-US" sz="2000" smtClean="0"/>
              <a:t>Procedure to identify the potential for emergency situations</a:t>
            </a:r>
          </a:p>
          <a:p>
            <a:pPr>
              <a:spcAft>
                <a:spcPts val="600"/>
              </a:spcAft>
              <a:buFont typeface="Wingdings" pitchFamily="2" charset="2"/>
              <a:buChar char="§"/>
            </a:pPr>
            <a:r>
              <a:rPr lang="en-US" sz="2000" smtClean="0"/>
              <a:t>Procedure to respond to such emergency situations, taking into account the needs of relevant interested parties (ex. Emergency Services and Neighbors) </a:t>
            </a:r>
          </a:p>
          <a:p>
            <a:pPr>
              <a:spcAft>
                <a:spcPts val="600"/>
              </a:spcAft>
              <a:buFont typeface="Wingdings" pitchFamily="2" charset="2"/>
              <a:buChar char="§"/>
            </a:pPr>
            <a:r>
              <a:rPr lang="en-US" sz="2000" smtClean="0"/>
              <a:t>Respond to actual emergency situations and mitigate associated adverse OH&amp;S consequences</a:t>
            </a:r>
          </a:p>
          <a:p>
            <a:pPr>
              <a:spcAft>
                <a:spcPts val="600"/>
              </a:spcAft>
              <a:buFont typeface="Wingdings" pitchFamily="2" charset="2"/>
              <a:buChar char="§"/>
            </a:pPr>
            <a:r>
              <a:rPr lang="en-US" sz="2000" smtClean="0"/>
              <a:t>Identify and provide appropriate emergency equipment (e.g. alarm systems, fire-fighting equipment, critical isolation valves)</a:t>
            </a:r>
          </a:p>
          <a:p>
            <a:pPr>
              <a:spcAft>
                <a:spcPts val="600"/>
              </a:spcAft>
              <a:buFont typeface="Wingdings" pitchFamily="2" charset="2"/>
              <a:buChar char="§"/>
            </a:pPr>
            <a:r>
              <a:rPr lang="en-US" sz="2000" smtClean="0"/>
              <a:t>Review of emergency response procedure periodically and after periodical testing and occurrence of accident/emergency situations</a:t>
            </a:r>
          </a:p>
          <a:p>
            <a:pPr>
              <a:spcAft>
                <a:spcPts val="600"/>
              </a:spcAft>
              <a:buFont typeface="Wingdings" pitchFamily="2" charset="2"/>
              <a:buChar char="§"/>
            </a:pPr>
            <a:r>
              <a:rPr lang="en-US" sz="2000" smtClean="0"/>
              <a:t>Carry out periodic emergency response drills and practices</a:t>
            </a:r>
            <a:endParaRPr lang="en-US" sz="1800" smtClean="0"/>
          </a:p>
          <a:p>
            <a:pPr>
              <a:spcAft>
                <a:spcPts val="600"/>
              </a:spcAft>
              <a:buFont typeface="Wingdings" pitchFamily="2" charset="2"/>
              <a:buChar char="§"/>
            </a:pPr>
            <a:endParaRPr lang="en-US" sz="1800" smtClean="0"/>
          </a:p>
        </p:txBody>
      </p:sp>
      <p:cxnSp>
        <p:nvCxnSpPr>
          <p:cNvPr id="9625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3013" name="TextBox 4"/>
          <p:cNvSpPr txBox="1">
            <a:spLocks noChangeArrowheads="1"/>
          </p:cNvSpPr>
          <p:nvPr/>
        </p:nvSpPr>
        <p:spPr bwMode="auto">
          <a:xfrm>
            <a:off x="914400" y="6240463"/>
            <a:ext cx="3568700" cy="396875"/>
          </a:xfrm>
          <a:prstGeom prst="rect">
            <a:avLst/>
          </a:prstGeom>
          <a:noFill/>
          <a:ln w="9525">
            <a:noFill/>
            <a:miter lim="800000"/>
            <a:headEnd/>
            <a:tailEnd/>
          </a:ln>
        </p:spPr>
        <p:txBody>
          <a:bodyPr wrap="none">
            <a:spAutoFit/>
          </a:bodyPr>
          <a:lstStyle/>
          <a:p>
            <a:r>
              <a:rPr lang="en-US" sz="2000"/>
              <a:t>4.4 Implementation &amp; Operation</a:t>
            </a:r>
          </a:p>
        </p:txBody>
      </p:sp>
      <p:cxnSp>
        <p:nvCxnSpPr>
          <p:cNvPr id="96261"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1+#ppt_w/2"/>
                                          </p:val>
                                        </p:tav>
                                        <p:tav tm="100000">
                                          <p:val>
                                            <p:strVal val="#ppt_x"/>
                                          </p:val>
                                        </p:tav>
                                      </p:tavLst>
                                    </p:anim>
                                    <p:anim calcmode="lin" valueType="num">
                                      <p:cBhvr additive="base">
                                        <p:cTn id="14" dur="500" fill="hold"/>
                                        <p:tgtEl>
                                          <p:spTgt spid="430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3011">
                                            <p:txEl>
                                              <p:pRg st="0" end="0"/>
                                            </p:txEl>
                                          </p:spTgt>
                                        </p:tgtEl>
                                        <p:attrNameLst>
                                          <p:attrName>style.visibility</p:attrName>
                                        </p:attrNameLst>
                                      </p:cBhvr>
                                      <p:to>
                                        <p:strVal val="visible"/>
                                      </p:to>
                                    </p:set>
                                    <p:animEffect transition="in" filter="wipe(up)">
                                      <p:cBhvr>
                                        <p:cTn id="18" dur="500"/>
                                        <p:tgtEl>
                                          <p:spTgt spid="43011">
                                            <p:txEl>
                                              <p:pRg st="0" end="0"/>
                                            </p:txEl>
                                          </p:spTgt>
                                        </p:tgtEl>
                                      </p:cBhvr>
                                    </p:animEffect>
                                  </p:childTnLst>
                                  <p:subTnLst>
                                    <p:animClr clrSpc="rgb" dir="cw">
                                      <p:cBhvr override="childStyle">
                                        <p:cTn dur="1" fill="hold" display="0" masterRel="nextClick" afterEffect="1"/>
                                        <p:tgtEl>
                                          <p:spTgt spid="43011">
                                            <p:txEl>
                                              <p:pRg st="0" end="0"/>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011">
                                            <p:txEl>
                                              <p:pRg st="1" end="1"/>
                                            </p:txEl>
                                          </p:spTgt>
                                        </p:tgtEl>
                                        <p:attrNameLst>
                                          <p:attrName>style.visibility</p:attrName>
                                        </p:attrNameLst>
                                      </p:cBhvr>
                                      <p:to>
                                        <p:strVal val="visible"/>
                                      </p:to>
                                    </p:set>
                                    <p:animEffect transition="in" filter="wipe(up)">
                                      <p:cBhvr>
                                        <p:cTn id="23" dur="500"/>
                                        <p:tgtEl>
                                          <p:spTgt spid="43011">
                                            <p:txEl>
                                              <p:pRg st="1" end="1"/>
                                            </p:txEl>
                                          </p:spTgt>
                                        </p:tgtEl>
                                      </p:cBhvr>
                                    </p:animEffect>
                                  </p:childTnLst>
                                  <p:subTnLst>
                                    <p:animClr clrSpc="rgb" dir="cw">
                                      <p:cBhvr override="childStyle">
                                        <p:cTn dur="1" fill="hold" display="0" masterRel="nextClick" afterEffect="1"/>
                                        <p:tgtEl>
                                          <p:spTgt spid="43011">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3011">
                                            <p:txEl>
                                              <p:pRg st="2" end="2"/>
                                            </p:txEl>
                                          </p:spTgt>
                                        </p:tgtEl>
                                        <p:attrNameLst>
                                          <p:attrName>style.visibility</p:attrName>
                                        </p:attrNameLst>
                                      </p:cBhvr>
                                      <p:to>
                                        <p:strVal val="visible"/>
                                      </p:to>
                                    </p:set>
                                    <p:animEffect transition="in" filter="wipe(up)">
                                      <p:cBhvr>
                                        <p:cTn id="28" dur="500"/>
                                        <p:tgtEl>
                                          <p:spTgt spid="43011">
                                            <p:txEl>
                                              <p:pRg st="2" end="2"/>
                                            </p:txEl>
                                          </p:spTgt>
                                        </p:tgtEl>
                                      </p:cBhvr>
                                    </p:animEffect>
                                  </p:childTnLst>
                                  <p:subTnLst>
                                    <p:animClr clrSpc="rgb" dir="cw">
                                      <p:cBhvr override="childStyle">
                                        <p:cTn dur="1" fill="hold" display="0" masterRel="nextClick" afterEffect="1"/>
                                        <p:tgtEl>
                                          <p:spTgt spid="43011">
                                            <p:txEl>
                                              <p:pRg st="2" end="2"/>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3011">
                                            <p:txEl>
                                              <p:pRg st="3" end="3"/>
                                            </p:txEl>
                                          </p:spTgt>
                                        </p:tgtEl>
                                        <p:attrNameLst>
                                          <p:attrName>style.visibility</p:attrName>
                                        </p:attrNameLst>
                                      </p:cBhvr>
                                      <p:to>
                                        <p:strVal val="visible"/>
                                      </p:to>
                                    </p:set>
                                    <p:animEffect transition="in" filter="wipe(up)">
                                      <p:cBhvr>
                                        <p:cTn id="33" dur="500"/>
                                        <p:tgtEl>
                                          <p:spTgt spid="43011">
                                            <p:txEl>
                                              <p:pRg st="3" end="3"/>
                                            </p:txEl>
                                          </p:spTgt>
                                        </p:tgtEl>
                                      </p:cBhvr>
                                    </p:animEffect>
                                  </p:childTnLst>
                                  <p:subTnLst>
                                    <p:animClr clrSpc="rgb" dir="cw">
                                      <p:cBhvr override="childStyle">
                                        <p:cTn dur="1" fill="hold" display="0" masterRel="nextClick" afterEffect="1"/>
                                        <p:tgtEl>
                                          <p:spTgt spid="43011">
                                            <p:txEl>
                                              <p:pRg st="3" end="3"/>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3011">
                                            <p:txEl>
                                              <p:pRg st="4" end="4"/>
                                            </p:txEl>
                                          </p:spTgt>
                                        </p:tgtEl>
                                        <p:attrNameLst>
                                          <p:attrName>style.visibility</p:attrName>
                                        </p:attrNameLst>
                                      </p:cBhvr>
                                      <p:to>
                                        <p:strVal val="visible"/>
                                      </p:to>
                                    </p:set>
                                    <p:animEffect transition="in" filter="wipe(up)">
                                      <p:cBhvr>
                                        <p:cTn id="38" dur="500"/>
                                        <p:tgtEl>
                                          <p:spTgt spid="43011">
                                            <p:txEl>
                                              <p:pRg st="4" end="4"/>
                                            </p:txEl>
                                          </p:spTgt>
                                        </p:tgtEl>
                                      </p:cBhvr>
                                    </p:animEffect>
                                  </p:childTnLst>
                                  <p:subTnLst>
                                    <p:animClr clrSpc="rgb" dir="cw">
                                      <p:cBhvr override="childStyle">
                                        <p:cTn dur="1" fill="hold" display="0" masterRel="nextClick" afterEffect="1"/>
                                        <p:tgtEl>
                                          <p:spTgt spid="43011">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3011">
                                            <p:txEl>
                                              <p:pRg st="5" end="5"/>
                                            </p:txEl>
                                          </p:spTgt>
                                        </p:tgtEl>
                                        <p:attrNameLst>
                                          <p:attrName>style.visibility</p:attrName>
                                        </p:attrNameLst>
                                      </p:cBhvr>
                                      <p:to>
                                        <p:strVal val="visible"/>
                                      </p:to>
                                    </p:set>
                                    <p:animEffect transition="in" filter="wipe(up)">
                                      <p:cBhvr>
                                        <p:cTn id="43"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a:r>
              <a:rPr lang="en-US" sz="3200" smtClean="0"/>
              <a:t>4.5.1 Performance Measurement and Monitoring</a:t>
            </a:r>
          </a:p>
        </p:txBody>
      </p:sp>
      <p:sp>
        <p:nvSpPr>
          <p:cNvPr id="44035" name="Content Placeholder 2"/>
          <p:cNvSpPr>
            <a:spLocks noGrp="1"/>
          </p:cNvSpPr>
          <p:nvPr>
            <p:ph idx="1"/>
          </p:nvPr>
        </p:nvSpPr>
        <p:spPr/>
        <p:txBody>
          <a:bodyPr/>
          <a:lstStyle/>
          <a:p>
            <a:pPr>
              <a:spcAft>
                <a:spcPts val="600"/>
              </a:spcAft>
              <a:buFont typeface="Wingdings" pitchFamily="2" charset="2"/>
              <a:buChar char="§"/>
            </a:pPr>
            <a:r>
              <a:rPr lang="en-US" sz="2200" smtClean="0"/>
              <a:t>Procedure to monitor and measure OH&amp;S performance regularly.</a:t>
            </a:r>
          </a:p>
          <a:p>
            <a:pPr>
              <a:spcAft>
                <a:spcPts val="600"/>
              </a:spcAft>
              <a:buFont typeface="Wingdings" pitchFamily="2" charset="2"/>
              <a:buChar char="§"/>
            </a:pPr>
            <a:r>
              <a:rPr lang="en-US" sz="2200" smtClean="0"/>
              <a:t>The procedure shall provide for:</a:t>
            </a:r>
          </a:p>
          <a:p>
            <a:pPr lvl="1">
              <a:spcAft>
                <a:spcPts val="600"/>
              </a:spcAft>
              <a:buFont typeface="Wingdings" pitchFamily="2" charset="2"/>
              <a:buChar char="§"/>
            </a:pPr>
            <a:r>
              <a:rPr lang="en-US" sz="2000" b="0" smtClean="0"/>
              <a:t>Qualitative and quantitative measures;</a:t>
            </a:r>
          </a:p>
          <a:p>
            <a:pPr lvl="1">
              <a:spcAft>
                <a:spcPts val="600"/>
              </a:spcAft>
              <a:buFont typeface="Wingdings" pitchFamily="2" charset="2"/>
              <a:buChar char="§"/>
            </a:pPr>
            <a:r>
              <a:rPr lang="en-US" sz="2000" b="0" smtClean="0"/>
              <a:t>Monitoring of the OH&amp;S objectives are met</a:t>
            </a:r>
          </a:p>
          <a:p>
            <a:pPr lvl="1">
              <a:spcAft>
                <a:spcPts val="600"/>
              </a:spcAft>
              <a:buFont typeface="Wingdings" pitchFamily="2" charset="2"/>
              <a:buChar char="§"/>
            </a:pPr>
            <a:r>
              <a:rPr lang="en-US" sz="2000" b="0" smtClean="0"/>
              <a:t>Monitoring effectiveness of control</a:t>
            </a:r>
          </a:p>
          <a:p>
            <a:pPr lvl="1">
              <a:spcAft>
                <a:spcPts val="600"/>
              </a:spcAft>
              <a:buFont typeface="Wingdings" pitchFamily="2" charset="2"/>
              <a:buChar char="§"/>
            </a:pPr>
            <a:r>
              <a:rPr lang="en-US" sz="2000" b="0" smtClean="0"/>
              <a:t>Proactive measures of performance that monitor conformance with OH&amp;S programmes, controls and operational criteria;</a:t>
            </a:r>
          </a:p>
          <a:p>
            <a:pPr lvl="1">
              <a:spcAft>
                <a:spcPts val="600"/>
              </a:spcAft>
              <a:buFont typeface="Wingdings" pitchFamily="2" charset="2"/>
              <a:buChar char="§"/>
            </a:pPr>
            <a:r>
              <a:rPr lang="en-US" sz="2000" b="0" smtClean="0"/>
              <a:t>Reactive measure of performance that monitor ill health, incidents, other historical evidence of deficient OH&amp;S performance</a:t>
            </a:r>
          </a:p>
        </p:txBody>
      </p:sp>
      <p:cxnSp>
        <p:nvCxnSpPr>
          <p:cNvPr id="9830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4037"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98309"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additive="base">
                                        <p:cTn id="12" dur="500" fill="hold"/>
                                        <p:tgtEl>
                                          <p:spTgt spid="44037"/>
                                        </p:tgtEl>
                                        <p:attrNameLst>
                                          <p:attrName>ppt_x</p:attrName>
                                        </p:attrNameLst>
                                      </p:cBhvr>
                                      <p:tavLst>
                                        <p:tav tm="0">
                                          <p:val>
                                            <p:strVal val="1+#ppt_w/2"/>
                                          </p:val>
                                        </p:tav>
                                        <p:tav tm="100000">
                                          <p:val>
                                            <p:strVal val="#ppt_x"/>
                                          </p:val>
                                        </p:tav>
                                      </p:tavLst>
                                    </p:anim>
                                    <p:anim calcmode="lin" valueType="num">
                                      <p:cBhvr additive="base">
                                        <p:cTn id="13" dur="500" fill="hold"/>
                                        <p:tgtEl>
                                          <p:spTgt spid="4403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wipe(up)">
                                      <p:cBhvr>
                                        <p:cTn id="17" dur="500"/>
                                        <p:tgtEl>
                                          <p:spTgt spid="44035">
                                            <p:txEl>
                                              <p:pRg st="0" end="0"/>
                                            </p:txEl>
                                          </p:spTgt>
                                        </p:tgtEl>
                                      </p:cBhvr>
                                    </p:animEffect>
                                  </p:childTnLst>
                                  <p:subTnLst>
                                    <p:animClr clrSpc="rgb" dir="cw">
                                      <p:cBhvr override="childStyle">
                                        <p:cTn dur="1" fill="hold" display="0" masterRel="nextClick" afterEffect="1"/>
                                        <p:tgtEl>
                                          <p:spTgt spid="44035">
                                            <p:txEl>
                                              <p:pRg st="0" end="0"/>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035">
                                            <p:txEl>
                                              <p:pRg st="1" end="1"/>
                                            </p:txEl>
                                          </p:spTgt>
                                        </p:tgtEl>
                                        <p:attrNameLst>
                                          <p:attrName>style.visibility</p:attrName>
                                        </p:attrNameLst>
                                      </p:cBhvr>
                                      <p:to>
                                        <p:strVal val="visible"/>
                                      </p:to>
                                    </p:set>
                                    <p:animEffect transition="in" filter="wipe(up)">
                                      <p:cBhvr>
                                        <p:cTn id="22" dur="500"/>
                                        <p:tgtEl>
                                          <p:spTgt spid="44035">
                                            <p:txEl>
                                              <p:pRg st="1" end="1"/>
                                            </p:tx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44035">
                                            <p:txEl>
                                              <p:pRg st="2" end="2"/>
                                            </p:txEl>
                                          </p:spTgt>
                                        </p:tgtEl>
                                        <p:attrNameLst>
                                          <p:attrName>style.visibility</p:attrName>
                                        </p:attrNameLst>
                                      </p:cBhvr>
                                      <p:to>
                                        <p:strVal val="visible"/>
                                      </p:to>
                                    </p:set>
                                    <p:animEffect transition="in" filter="wipe(up)">
                                      <p:cBhvr>
                                        <p:cTn id="26" dur="500"/>
                                        <p:tgtEl>
                                          <p:spTgt spid="44035">
                                            <p:txEl>
                                              <p:pRg st="2" end="2"/>
                                            </p:txEl>
                                          </p:spTgt>
                                        </p:tgtEl>
                                      </p:cBhvr>
                                    </p:animEffect>
                                  </p:childTnLst>
                                  <p:subTnLst>
                                    <p:animClr clrSpc="rgb" dir="cw">
                                      <p:cBhvr override="childStyle">
                                        <p:cTn dur="1" fill="hold" display="0" masterRel="nextClick" afterEffect="1"/>
                                        <p:tgtEl>
                                          <p:spTgt spid="44035">
                                            <p:txEl>
                                              <p:pRg st="2" end="2"/>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Effect transition="in" filter="wipe(up)">
                                      <p:cBhvr>
                                        <p:cTn id="31" dur="500"/>
                                        <p:tgtEl>
                                          <p:spTgt spid="44035">
                                            <p:txEl>
                                              <p:pRg st="3" end="3"/>
                                            </p:txEl>
                                          </p:spTgt>
                                        </p:tgtEl>
                                      </p:cBhvr>
                                    </p:animEffect>
                                  </p:childTnLst>
                                  <p:subTnLst>
                                    <p:animClr clrSpc="rgb" dir="cw">
                                      <p:cBhvr override="childStyle">
                                        <p:cTn dur="1" fill="hold" display="0" masterRel="nextClick" afterEffect="1"/>
                                        <p:tgtEl>
                                          <p:spTgt spid="44035">
                                            <p:txEl>
                                              <p:pRg st="3" end="3"/>
                                            </p:txEl>
                                          </p:spTgt>
                                        </p:tgtEl>
                                        <p:attrNameLst>
                                          <p:attrName>ppt_c</p:attrName>
                                        </p:attrNameLst>
                                      </p:cBhvr>
                                      <p:to>
                                        <a:schemeClr val="hlink"/>
                                      </p:to>
                                    </p:animClr>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4035">
                                            <p:txEl>
                                              <p:pRg st="4" end="4"/>
                                            </p:txEl>
                                          </p:spTgt>
                                        </p:tgtEl>
                                        <p:attrNameLst>
                                          <p:attrName>style.visibility</p:attrName>
                                        </p:attrNameLst>
                                      </p:cBhvr>
                                      <p:to>
                                        <p:strVal val="visible"/>
                                      </p:to>
                                    </p:set>
                                    <p:animEffect transition="in" filter="wipe(up)">
                                      <p:cBhvr>
                                        <p:cTn id="36" dur="500"/>
                                        <p:tgtEl>
                                          <p:spTgt spid="44035">
                                            <p:txEl>
                                              <p:pRg st="4" end="4"/>
                                            </p:txEl>
                                          </p:spTgt>
                                        </p:tgtEl>
                                      </p:cBhvr>
                                    </p:animEffect>
                                  </p:childTnLst>
                                  <p:subTnLst>
                                    <p:animClr clrSpc="rgb" dir="cw">
                                      <p:cBhvr override="childStyle">
                                        <p:cTn dur="1" fill="hold" display="0" masterRel="nextClick" afterEffect="1"/>
                                        <p:tgtEl>
                                          <p:spTgt spid="44035">
                                            <p:txEl>
                                              <p:pRg st="4" end="4"/>
                                            </p:txEl>
                                          </p:spTgt>
                                        </p:tgtEl>
                                        <p:attrNameLst>
                                          <p:attrName>ppt_c</p:attrName>
                                        </p:attrNameLst>
                                      </p:cBhvr>
                                      <p:to>
                                        <a:schemeClr val="hlink"/>
                                      </p:to>
                                    </p:animClr>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4035">
                                            <p:txEl>
                                              <p:pRg st="5" end="5"/>
                                            </p:txEl>
                                          </p:spTgt>
                                        </p:tgtEl>
                                        <p:attrNameLst>
                                          <p:attrName>style.visibility</p:attrName>
                                        </p:attrNameLst>
                                      </p:cBhvr>
                                      <p:to>
                                        <p:strVal val="visible"/>
                                      </p:to>
                                    </p:set>
                                    <p:animEffect transition="in" filter="wipe(up)">
                                      <p:cBhvr>
                                        <p:cTn id="41" dur="500"/>
                                        <p:tgtEl>
                                          <p:spTgt spid="44035">
                                            <p:txEl>
                                              <p:pRg st="5" end="5"/>
                                            </p:txEl>
                                          </p:spTgt>
                                        </p:tgtEl>
                                      </p:cBhvr>
                                    </p:animEffect>
                                  </p:childTnLst>
                                  <p:subTnLst>
                                    <p:animClr clrSpc="rgb" dir="cw">
                                      <p:cBhvr override="childStyle">
                                        <p:cTn dur="1" fill="hold" display="0" masterRel="nextClick" afterEffect="1"/>
                                        <p:tgtEl>
                                          <p:spTgt spid="44035">
                                            <p:txEl>
                                              <p:pRg st="5" end="5"/>
                                            </p:txEl>
                                          </p:spTgt>
                                        </p:tgtEl>
                                        <p:attrNameLst>
                                          <p:attrName>ppt_c</p:attrName>
                                        </p:attrNameLst>
                                      </p:cBhvr>
                                      <p:to>
                                        <a:schemeClr val="hlink"/>
                                      </p:to>
                                    </p:animClr>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4035">
                                            <p:txEl>
                                              <p:pRg st="6" end="6"/>
                                            </p:txEl>
                                          </p:spTgt>
                                        </p:tgtEl>
                                        <p:attrNameLst>
                                          <p:attrName>style.visibility</p:attrName>
                                        </p:attrNameLst>
                                      </p:cBhvr>
                                      <p:to>
                                        <p:strVal val="visible"/>
                                      </p:to>
                                    </p:set>
                                    <p:animEffect transition="in" filter="wipe(up)">
                                      <p:cBhvr>
                                        <p:cTn id="46"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1"/>
      <p:bldP spid="44035" grpId="0" uiExpand="1" build="p"/>
      <p:bldP spid="4403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r>
              <a:rPr lang="en-US" sz="3200" smtClean="0"/>
              <a:t>4.5.1 Performance Measurement and Monitoring</a:t>
            </a:r>
          </a:p>
        </p:txBody>
      </p:sp>
      <p:sp>
        <p:nvSpPr>
          <p:cNvPr id="45059" name="Content Placeholder 2"/>
          <p:cNvSpPr>
            <a:spLocks noGrp="1"/>
          </p:cNvSpPr>
          <p:nvPr>
            <p:ph idx="1"/>
          </p:nvPr>
        </p:nvSpPr>
        <p:spPr/>
        <p:txBody>
          <a:bodyPr/>
          <a:lstStyle/>
          <a:p>
            <a:pPr>
              <a:spcAft>
                <a:spcPts val="600"/>
              </a:spcAft>
              <a:buFont typeface="Wingdings" pitchFamily="2" charset="2"/>
              <a:buChar char="§"/>
            </a:pPr>
            <a:r>
              <a:rPr lang="en-US" sz="2400" smtClean="0"/>
              <a:t>The procedure shall provide for:</a:t>
            </a:r>
          </a:p>
          <a:p>
            <a:pPr lvl="1">
              <a:spcAft>
                <a:spcPts val="600"/>
              </a:spcAft>
              <a:buFont typeface="Wingdings" pitchFamily="2" charset="2"/>
              <a:buChar char="§"/>
            </a:pPr>
            <a:r>
              <a:rPr lang="en-US" sz="2000" b="0" smtClean="0"/>
              <a:t>Recording the data and results sufficient to facilitate corrective action analysis and preventive action analysis</a:t>
            </a:r>
          </a:p>
          <a:p>
            <a:pPr>
              <a:spcAft>
                <a:spcPts val="600"/>
              </a:spcAft>
              <a:buFont typeface="Wingdings" pitchFamily="2" charset="2"/>
              <a:buChar char="§"/>
            </a:pPr>
            <a:r>
              <a:rPr lang="en-US" sz="2400" smtClean="0"/>
              <a:t>Procedure for the calibration and maintenance of monitoring equipment</a:t>
            </a:r>
          </a:p>
        </p:txBody>
      </p:sp>
      <p:cxnSp>
        <p:nvCxnSpPr>
          <p:cNvPr id="10035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5061"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00357"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animEffect transition="in" filter="fade">
                                      <p:cBhvr>
                                        <p:cTn id="9" dur="500"/>
                                        <p:tgtEl>
                                          <p:spTgt spid="45058"/>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5061"/>
                                        </p:tgtEl>
                                        <p:attrNameLst>
                                          <p:attrName>style.visibility</p:attrName>
                                        </p:attrNameLst>
                                      </p:cBhvr>
                                      <p:to>
                                        <p:strVal val="visible"/>
                                      </p:to>
                                    </p:set>
                                    <p:anim calcmode="lin" valueType="num">
                                      <p:cBhvr additive="base">
                                        <p:cTn id="12" dur="500" fill="hold"/>
                                        <p:tgtEl>
                                          <p:spTgt spid="45061"/>
                                        </p:tgtEl>
                                        <p:attrNameLst>
                                          <p:attrName>ppt_x</p:attrName>
                                        </p:attrNameLst>
                                      </p:cBhvr>
                                      <p:tavLst>
                                        <p:tav tm="0">
                                          <p:val>
                                            <p:strVal val="1+#ppt_w/2"/>
                                          </p:val>
                                        </p:tav>
                                        <p:tav tm="100000">
                                          <p:val>
                                            <p:strVal val="#ppt_x"/>
                                          </p:val>
                                        </p:tav>
                                      </p:tavLst>
                                    </p:anim>
                                    <p:anim calcmode="lin" valueType="num">
                                      <p:cBhvr additive="base">
                                        <p:cTn id="13" dur="500" fill="hold"/>
                                        <p:tgtEl>
                                          <p:spTgt spid="4506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5059">
                                            <p:txEl>
                                              <p:pRg st="0" end="0"/>
                                            </p:txEl>
                                          </p:spTgt>
                                        </p:tgtEl>
                                        <p:attrNameLst>
                                          <p:attrName>style.visibility</p:attrName>
                                        </p:attrNameLst>
                                      </p:cBhvr>
                                      <p:to>
                                        <p:strVal val="visible"/>
                                      </p:to>
                                    </p:set>
                                    <p:animEffect transition="in" filter="wipe(up)">
                                      <p:cBhvr>
                                        <p:cTn id="17" dur="500"/>
                                        <p:tgtEl>
                                          <p:spTgt spid="45059">
                                            <p:txEl>
                                              <p:pRg st="0" end="0"/>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5059">
                                            <p:txEl>
                                              <p:pRg st="1" end="1"/>
                                            </p:txEl>
                                          </p:spTgt>
                                        </p:tgtEl>
                                        <p:attrNameLst>
                                          <p:attrName>style.visibility</p:attrName>
                                        </p:attrNameLst>
                                      </p:cBhvr>
                                      <p:to>
                                        <p:strVal val="visible"/>
                                      </p:to>
                                    </p:set>
                                    <p:animEffect transition="in" filter="wipe(up)">
                                      <p:cBhvr>
                                        <p:cTn id="21" dur="500"/>
                                        <p:tgtEl>
                                          <p:spTgt spid="45059">
                                            <p:txEl>
                                              <p:pRg st="1" end="1"/>
                                            </p:txEl>
                                          </p:spTgt>
                                        </p:tgtEl>
                                      </p:cBhvr>
                                    </p:animEffect>
                                  </p:childTnLst>
                                  <p:subTnLst>
                                    <p:animClr clrSpc="rgb" dir="cw">
                                      <p:cBhvr override="childStyle">
                                        <p:cTn dur="1" fill="hold" display="0" masterRel="nextClick" afterEffect="1"/>
                                        <p:tgtEl>
                                          <p:spTgt spid="45059">
                                            <p:txEl>
                                              <p:pRg st="1" end="1"/>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5059">
                                            <p:txEl>
                                              <p:pRg st="2" end="2"/>
                                            </p:txEl>
                                          </p:spTgt>
                                        </p:tgtEl>
                                        <p:attrNameLst>
                                          <p:attrName>style.visibility</p:attrName>
                                        </p:attrNameLst>
                                      </p:cBhvr>
                                      <p:to>
                                        <p:strVal val="visible"/>
                                      </p:to>
                                    </p:set>
                                    <p:animEffect transition="in" filter="wipe(up)">
                                      <p:cBhvr>
                                        <p:cTn id="26"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uiExpand="1" build="p"/>
      <p:bldP spid="450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US" sz="3200" smtClean="0"/>
              <a:t>4.5.2 Evaluation of Compliance</a:t>
            </a:r>
          </a:p>
        </p:txBody>
      </p:sp>
      <p:sp>
        <p:nvSpPr>
          <p:cNvPr id="3" name="Content Placeholder 2"/>
          <p:cNvSpPr>
            <a:spLocks noGrp="1"/>
          </p:cNvSpPr>
          <p:nvPr>
            <p:ph idx="1"/>
          </p:nvPr>
        </p:nvSpPr>
        <p:spPr/>
        <p:txBody>
          <a:bodyPr/>
          <a:lstStyle/>
          <a:p>
            <a:pPr marL="1023938" indent="-1023938">
              <a:spcAft>
                <a:spcPts val="600"/>
              </a:spcAft>
              <a:buFontTx/>
              <a:buNone/>
            </a:pPr>
            <a:r>
              <a:rPr lang="en-US" sz="2400" smtClean="0"/>
              <a:t>4.5.2.1 Procedure for periodically evaluating compliance with applicable legal requirements</a:t>
            </a:r>
          </a:p>
          <a:p>
            <a:pPr marL="1023938" indent="-1023938">
              <a:spcAft>
                <a:spcPts val="600"/>
              </a:spcAft>
              <a:buFontTx/>
              <a:buNone/>
            </a:pPr>
            <a:endParaRPr lang="en-US" sz="2400" smtClean="0"/>
          </a:p>
          <a:p>
            <a:pPr marL="1023938" indent="-1023938">
              <a:spcAft>
                <a:spcPts val="600"/>
              </a:spcAft>
              <a:buFontTx/>
              <a:buNone/>
            </a:pPr>
            <a:r>
              <a:rPr lang="en-US" sz="2400" smtClean="0"/>
              <a:t>4.5.2.2 Procedure for periodically evaluating compliance to other requirements to which it subscribes</a:t>
            </a:r>
          </a:p>
          <a:p>
            <a:pPr marL="1316038" lvl="1">
              <a:spcAft>
                <a:spcPts val="600"/>
              </a:spcAft>
              <a:buFont typeface="Wingdings" pitchFamily="2" charset="2"/>
              <a:buChar char="§"/>
            </a:pPr>
            <a:r>
              <a:rPr lang="en-US" sz="2000" b="0" smtClean="0"/>
              <a:t>Frequency of periodic evaluation may very for different legal requirements.</a:t>
            </a:r>
          </a:p>
          <a:p>
            <a:pPr marL="1316038" lvl="1">
              <a:spcAft>
                <a:spcPts val="600"/>
              </a:spcAft>
              <a:buFont typeface="Wingdings" pitchFamily="2" charset="2"/>
              <a:buChar char="§"/>
            </a:pPr>
            <a:r>
              <a:rPr lang="en-US" sz="2000" b="0" smtClean="0"/>
              <a:t>Maintain records of periodic evaluation.</a:t>
            </a:r>
          </a:p>
        </p:txBody>
      </p:sp>
      <p:cxnSp>
        <p:nvCxnSpPr>
          <p:cNvPr id="10240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6085"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02405"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animEffect transition="in" filter="fade">
                                      <p:cBhvr>
                                        <p:cTn id="9" dur="500"/>
                                        <p:tgtEl>
                                          <p:spTgt spid="4608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6085"/>
                                        </p:tgtEl>
                                        <p:attrNameLst>
                                          <p:attrName>style.visibility</p:attrName>
                                        </p:attrNameLst>
                                      </p:cBhvr>
                                      <p:to>
                                        <p:strVal val="visible"/>
                                      </p:to>
                                    </p:set>
                                    <p:anim calcmode="lin" valueType="num">
                                      <p:cBhvr additive="base">
                                        <p:cTn id="12" dur="500" fill="hold"/>
                                        <p:tgtEl>
                                          <p:spTgt spid="46085"/>
                                        </p:tgtEl>
                                        <p:attrNameLst>
                                          <p:attrName>ppt_x</p:attrName>
                                        </p:attrNameLst>
                                      </p:cBhvr>
                                      <p:tavLst>
                                        <p:tav tm="0">
                                          <p:val>
                                            <p:strVal val="1+#ppt_w/2"/>
                                          </p:val>
                                        </p:tav>
                                        <p:tav tm="100000">
                                          <p:val>
                                            <p:strVal val="#ppt_x"/>
                                          </p:val>
                                        </p:tav>
                                      </p:tavLst>
                                    </p:anim>
                                    <p:anim calcmode="lin" valueType="num">
                                      <p:cBhvr additive="base">
                                        <p:cTn id="13" dur="500" fill="hold"/>
                                        <p:tgtEl>
                                          <p:spTgt spid="4608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up)">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3" grpId="0" uiExpand="1" build="p"/>
      <p:bldP spid="4608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j0423828[1]"/>
          <p:cNvPicPr>
            <a:picLocks noChangeAspect="1" noChangeArrowheads="1"/>
          </p:cNvPicPr>
          <p:nvPr/>
        </p:nvPicPr>
        <p:blipFill>
          <a:blip r:embed="rId3"/>
          <a:srcRect/>
          <a:stretch>
            <a:fillRect/>
          </a:stretch>
        </p:blipFill>
        <p:spPr bwMode="auto">
          <a:xfrm>
            <a:off x="76200" y="4343400"/>
            <a:ext cx="1638300" cy="1905000"/>
          </a:xfrm>
          <a:prstGeom prst="rect">
            <a:avLst/>
          </a:prstGeom>
          <a:noFill/>
          <a:ln w="9525">
            <a:noFill/>
            <a:miter lim="800000"/>
            <a:headEnd/>
            <a:tailEnd/>
          </a:ln>
        </p:spPr>
      </p:pic>
      <p:sp>
        <p:nvSpPr>
          <p:cNvPr id="47107" name="Title 1"/>
          <p:cNvSpPr>
            <a:spLocks noGrp="1"/>
          </p:cNvSpPr>
          <p:nvPr>
            <p:ph type="title"/>
          </p:nvPr>
        </p:nvSpPr>
        <p:spPr/>
        <p:txBody>
          <a:bodyPr/>
          <a:lstStyle/>
          <a:p>
            <a:pPr algn="l"/>
            <a:r>
              <a:rPr lang="en-US" sz="2400" smtClean="0"/>
              <a:t>4.5.3 Incident Investigation, Non-conformity, Corrective Action and Preventive Action</a:t>
            </a:r>
          </a:p>
        </p:txBody>
      </p:sp>
      <p:sp>
        <p:nvSpPr>
          <p:cNvPr id="3" name="Content Placeholder 2"/>
          <p:cNvSpPr>
            <a:spLocks noGrp="1"/>
          </p:cNvSpPr>
          <p:nvPr>
            <p:ph idx="1"/>
          </p:nvPr>
        </p:nvSpPr>
        <p:spPr/>
        <p:txBody>
          <a:bodyPr/>
          <a:lstStyle/>
          <a:p>
            <a:pPr marL="1023938" indent="-1023938">
              <a:spcAft>
                <a:spcPts val="600"/>
              </a:spcAft>
              <a:buFontTx/>
              <a:buNone/>
            </a:pPr>
            <a:r>
              <a:rPr lang="en-US" sz="2400" smtClean="0"/>
              <a:t>4.5.3.1 Incident Investigation</a:t>
            </a:r>
          </a:p>
          <a:p>
            <a:pPr marL="1023938" indent="-1023938">
              <a:spcAft>
                <a:spcPts val="600"/>
              </a:spcAft>
              <a:buFont typeface="Wingdings" pitchFamily="2" charset="2"/>
              <a:buChar char="§"/>
            </a:pPr>
            <a:r>
              <a:rPr lang="en-US" sz="2400" smtClean="0"/>
              <a:t>Procedure to record, investigate and analyze incidents in order to:</a:t>
            </a:r>
          </a:p>
          <a:p>
            <a:pPr lvl="1">
              <a:spcAft>
                <a:spcPts val="600"/>
              </a:spcAft>
              <a:buFont typeface="Wingdings" pitchFamily="2" charset="2"/>
              <a:buChar char="§"/>
            </a:pPr>
            <a:r>
              <a:rPr lang="en-US" sz="2000" b="0" smtClean="0"/>
              <a:t>Determine OH&amp;S deficiencies that caused or contributed to the occurrence of incidents;</a:t>
            </a:r>
          </a:p>
          <a:p>
            <a:pPr lvl="1">
              <a:spcAft>
                <a:spcPts val="600"/>
              </a:spcAft>
              <a:buFont typeface="Wingdings" pitchFamily="2" charset="2"/>
              <a:buChar char="§"/>
            </a:pPr>
            <a:r>
              <a:rPr lang="en-US" sz="2000" b="0" smtClean="0"/>
              <a:t>Identify the need for corrective action;</a:t>
            </a:r>
          </a:p>
          <a:p>
            <a:pPr lvl="1">
              <a:spcAft>
                <a:spcPts val="600"/>
              </a:spcAft>
              <a:buFont typeface="Wingdings" pitchFamily="2" charset="2"/>
              <a:buChar char="§"/>
            </a:pPr>
            <a:r>
              <a:rPr lang="en-US" sz="2000" b="0" smtClean="0"/>
              <a:t>Identify opportunities for preventive actions;</a:t>
            </a:r>
          </a:p>
          <a:p>
            <a:pPr lvl="1">
              <a:spcAft>
                <a:spcPts val="600"/>
              </a:spcAft>
              <a:buFont typeface="Wingdings" pitchFamily="2" charset="2"/>
              <a:buChar char="§"/>
            </a:pPr>
            <a:r>
              <a:rPr lang="en-US" sz="2000" b="0" smtClean="0"/>
              <a:t>Identify opportunities for continual improvement;</a:t>
            </a:r>
          </a:p>
          <a:p>
            <a:pPr lvl="1">
              <a:spcAft>
                <a:spcPts val="600"/>
              </a:spcAft>
              <a:buFont typeface="Wingdings" pitchFamily="2" charset="2"/>
              <a:buChar char="§"/>
            </a:pPr>
            <a:r>
              <a:rPr lang="en-US" sz="2000" b="0" smtClean="0"/>
              <a:t>Communicate results of such investigations.</a:t>
            </a:r>
          </a:p>
        </p:txBody>
      </p:sp>
      <p:cxnSp>
        <p:nvCxnSpPr>
          <p:cNvPr id="104452"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7110"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04454"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additive="base">
                                        <p:cTn id="12" dur="500" fill="hold"/>
                                        <p:tgtEl>
                                          <p:spTgt spid="47110"/>
                                        </p:tgtEl>
                                        <p:attrNameLst>
                                          <p:attrName>ppt_x</p:attrName>
                                        </p:attrNameLst>
                                      </p:cBhvr>
                                      <p:tavLst>
                                        <p:tav tm="0">
                                          <p:val>
                                            <p:strVal val="1+#ppt_w/2"/>
                                          </p:val>
                                        </p:tav>
                                        <p:tav tm="100000">
                                          <p:val>
                                            <p:strVal val="#ppt_x"/>
                                          </p:val>
                                        </p:tav>
                                      </p:tavLst>
                                    </p:anim>
                                    <p:anim calcmode="lin" valueType="num">
                                      <p:cBhvr additive="base">
                                        <p:cTn id="13" dur="500" fill="hold"/>
                                        <p:tgtEl>
                                          <p:spTgt spid="471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up)">
                                      <p:cBhvr>
                                        <p:cTn id="4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up)">
                                      <p:cBhvr>
                                        <p:cTn id="4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3" grpId="0" uiExpand="1" build="p"/>
      <p:bldP spid="471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j0423828[1]"/>
          <p:cNvPicPr>
            <a:picLocks noChangeAspect="1" noChangeArrowheads="1"/>
          </p:cNvPicPr>
          <p:nvPr/>
        </p:nvPicPr>
        <p:blipFill>
          <a:blip r:embed="rId3"/>
          <a:srcRect/>
          <a:stretch>
            <a:fillRect/>
          </a:stretch>
        </p:blipFill>
        <p:spPr bwMode="auto">
          <a:xfrm>
            <a:off x="76200" y="4343400"/>
            <a:ext cx="1638300" cy="1905000"/>
          </a:xfrm>
          <a:prstGeom prst="rect">
            <a:avLst/>
          </a:prstGeom>
          <a:noFill/>
          <a:ln w="9525">
            <a:noFill/>
            <a:miter lim="800000"/>
            <a:headEnd/>
            <a:tailEnd/>
          </a:ln>
        </p:spPr>
      </p:pic>
      <p:sp>
        <p:nvSpPr>
          <p:cNvPr id="48131" name="Title 1"/>
          <p:cNvSpPr>
            <a:spLocks noGrp="1"/>
          </p:cNvSpPr>
          <p:nvPr>
            <p:ph type="title"/>
          </p:nvPr>
        </p:nvSpPr>
        <p:spPr/>
        <p:txBody>
          <a:bodyPr/>
          <a:lstStyle/>
          <a:p>
            <a:pPr algn="l"/>
            <a:r>
              <a:rPr lang="en-US" sz="2400" smtClean="0"/>
              <a:t>4.5.3 Incident Investigation, Non-conformity, Corrective Action and Preventive Action</a:t>
            </a:r>
          </a:p>
        </p:txBody>
      </p:sp>
      <p:sp>
        <p:nvSpPr>
          <p:cNvPr id="3" name="Content Placeholder 2"/>
          <p:cNvSpPr>
            <a:spLocks noGrp="1"/>
          </p:cNvSpPr>
          <p:nvPr>
            <p:ph idx="1"/>
          </p:nvPr>
        </p:nvSpPr>
        <p:spPr/>
        <p:txBody>
          <a:bodyPr/>
          <a:lstStyle/>
          <a:p>
            <a:pPr marL="1023938" indent="-1023938">
              <a:spcAft>
                <a:spcPts val="600"/>
              </a:spcAft>
              <a:buFontTx/>
              <a:buNone/>
            </a:pPr>
            <a:r>
              <a:rPr lang="en-US" sz="2400" smtClean="0"/>
              <a:t>4.5.3.1 Incident Investigation</a:t>
            </a:r>
          </a:p>
          <a:p>
            <a:pPr marL="1023938" indent="-1023938">
              <a:spcAft>
                <a:spcPts val="600"/>
              </a:spcAft>
              <a:buFont typeface="Wingdings" pitchFamily="2" charset="2"/>
              <a:buChar char="§"/>
            </a:pPr>
            <a:r>
              <a:rPr lang="en-US" sz="2400" smtClean="0"/>
              <a:t>Investigation performed timely</a:t>
            </a:r>
          </a:p>
          <a:p>
            <a:pPr marL="1023938" indent="-1023938">
              <a:spcAft>
                <a:spcPts val="600"/>
              </a:spcAft>
              <a:buFont typeface="Wingdings" pitchFamily="2" charset="2"/>
              <a:buChar char="§"/>
            </a:pPr>
            <a:r>
              <a:rPr lang="en-US" sz="2400" smtClean="0"/>
              <a:t>Any identified need for corrective and opportunities for preventive actions shall be dealt with according to requirements of 4.5.3.2</a:t>
            </a:r>
          </a:p>
          <a:p>
            <a:pPr marL="1023938" indent="-1023938">
              <a:spcAft>
                <a:spcPts val="600"/>
              </a:spcAft>
              <a:buFont typeface="Wingdings" pitchFamily="2" charset="2"/>
              <a:buChar char="§"/>
            </a:pPr>
            <a:r>
              <a:rPr lang="en-US" sz="2400" smtClean="0"/>
              <a:t>Results of incident investigations documented and maintained</a:t>
            </a:r>
            <a:endParaRPr lang="en-US" sz="2000" smtClean="0"/>
          </a:p>
        </p:txBody>
      </p:sp>
      <p:cxnSp>
        <p:nvCxnSpPr>
          <p:cNvPr id="106500"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8134"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06502"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ppt_w</p:attrName>
                                        </p:attrNameLst>
                                      </p:cBhvr>
                                      <p:tavLst>
                                        <p:tav tm="0">
                                          <p:val>
                                            <p:fltVal val="0"/>
                                          </p:val>
                                        </p:tav>
                                        <p:tav tm="100000">
                                          <p:val>
                                            <p:strVal val="#ppt_w"/>
                                          </p:val>
                                        </p:tav>
                                      </p:tavLst>
                                    </p:anim>
                                    <p:anim calcmode="lin" valueType="num">
                                      <p:cBhvr>
                                        <p:cTn id="8" dur="500" fill="hold"/>
                                        <p:tgtEl>
                                          <p:spTgt spid="48131"/>
                                        </p:tgtEl>
                                        <p:attrNameLst>
                                          <p:attrName>ppt_h</p:attrName>
                                        </p:attrNameLst>
                                      </p:cBhvr>
                                      <p:tavLst>
                                        <p:tav tm="0">
                                          <p:val>
                                            <p:fltVal val="0"/>
                                          </p:val>
                                        </p:tav>
                                        <p:tav tm="100000">
                                          <p:val>
                                            <p:strVal val="#ppt_h"/>
                                          </p:val>
                                        </p:tav>
                                      </p:tavLst>
                                    </p:anim>
                                    <p:animEffect transition="in" filter="fade">
                                      <p:cBhvr>
                                        <p:cTn id="9" dur="500"/>
                                        <p:tgtEl>
                                          <p:spTgt spid="48131"/>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8134"/>
                                        </p:tgtEl>
                                        <p:attrNameLst>
                                          <p:attrName>style.visibility</p:attrName>
                                        </p:attrNameLst>
                                      </p:cBhvr>
                                      <p:to>
                                        <p:strVal val="visible"/>
                                      </p:to>
                                    </p:set>
                                    <p:anim calcmode="lin" valueType="num">
                                      <p:cBhvr additive="base">
                                        <p:cTn id="12" dur="500" fill="hold"/>
                                        <p:tgtEl>
                                          <p:spTgt spid="48134"/>
                                        </p:tgtEl>
                                        <p:attrNameLst>
                                          <p:attrName>ppt_x</p:attrName>
                                        </p:attrNameLst>
                                      </p:cBhvr>
                                      <p:tavLst>
                                        <p:tav tm="0">
                                          <p:val>
                                            <p:strVal val="1+#ppt_w/2"/>
                                          </p:val>
                                        </p:tav>
                                        <p:tav tm="100000">
                                          <p:val>
                                            <p:strVal val="#ppt_x"/>
                                          </p:val>
                                        </p:tav>
                                      </p:tavLst>
                                    </p:anim>
                                    <p:anim calcmode="lin" valueType="num">
                                      <p:cBhvr additive="base">
                                        <p:cTn id="13" dur="500" fill="hold"/>
                                        <p:tgtEl>
                                          <p:spTgt spid="4813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3" grpId="0" uiExpand="1" build="p"/>
      <p:bldP spid="481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en-US" sz="2400" smtClean="0"/>
              <a:t>4.5.3 Incident Investigation, Non-conformity, Corrective Action and Preventive Action</a:t>
            </a:r>
          </a:p>
        </p:txBody>
      </p:sp>
      <p:sp>
        <p:nvSpPr>
          <p:cNvPr id="3" name="Content Placeholder 2"/>
          <p:cNvSpPr>
            <a:spLocks noGrp="1"/>
          </p:cNvSpPr>
          <p:nvPr>
            <p:ph idx="1"/>
          </p:nvPr>
        </p:nvSpPr>
        <p:spPr/>
        <p:txBody>
          <a:bodyPr/>
          <a:lstStyle/>
          <a:p>
            <a:pPr marL="914400" indent="-914400">
              <a:spcAft>
                <a:spcPts val="600"/>
              </a:spcAft>
              <a:buFontTx/>
              <a:buNone/>
            </a:pPr>
            <a:r>
              <a:rPr lang="en-US" sz="2200" smtClean="0"/>
              <a:t>4.5.3.2 Nonconformity, Corrective Action and Preventive Action</a:t>
            </a:r>
          </a:p>
          <a:p>
            <a:pPr marL="914400" indent="-914400">
              <a:spcAft>
                <a:spcPts val="600"/>
              </a:spcAft>
              <a:buFont typeface="Wingdings" pitchFamily="2" charset="2"/>
              <a:buChar char="§"/>
            </a:pPr>
            <a:r>
              <a:rPr lang="en-US" sz="2200" smtClean="0"/>
              <a:t>Procedure for dealing with actual and potential nonconformities that defines the following:</a:t>
            </a:r>
          </a:p>
          <a:p>
            <a:pPr lvl="1">
              <a:spcAft>
                <a:spcPts val="600"/>
              </a:spcAft>
              <a:buFont typeface="Wingdings" pitchFamily="2" charset="2"/>
              <a:buChar char="§"/>
            </a:pPr>
            <a:r>
              <a:rPr lang="en-US" sz="1800" b="0" smtClean="0"/>
              <a:t>Identifying and correcting non-conformities and taking actions to mitigate impact.</a:t>
            </a:r>
          </a:p>
          <a:p>
            <a:pPr lvl="1">
              <a:spcAft>
                <a:spcPts val="600"/>
              </a:spcAft>
              <a:buFont typeface="Wingdings" pitchFamily="2" charset="2"/>
              <a:buChar char="§"/>
            </a:pPr>
            <a:r>
              <a:rPr lang="en-US" sz="1800" b="0" smtClean="0"/>
              <a:t>Determining their causes and taking action to prevent recurrence</a:t>
            </a:r>
          </a:p>
          <a:p>
            <a:pPr lvl="1">
              <a:spcAft>
                <a:spcPts val="600"/>
              </a:spcAft>
              <a:buFont typeface="Wingdings" pitchFamily="2" charset="2"/>
              <a:buChar char="§"/>
            </a:pPr>
            <a:r>
              <a:rPr lang="en-US" sz="1800" b="0" smtClean="0"/>
              <a:t>Evaluating the need for actions to prevent occurrence of potential nonconformities</a:t>
            </a:r>
          </a:p>
          <a:p>
            <a:pPr lvl="1">
              <a:spcAft>
                <a:spcPts val="600"/>
              </a:spcAft>
              <a:buFont typeface="Wingdings" pitchFamily="2" charset="2"/>
              <a:buChar char="§"/>
            </a:pPr>
            <a:r>
              <a:rPr lang="en-US" sz="1800" b="0" smtClean="0"/>
              <a:t>Recording and communicating results of corrective and preventive actions taken;</a:t>
            </a:r>
          </a:p>
          <a:p>
            <a:pPr lvl="1">
              <a:spcAft>
                <a:spcPts val="600"/>
              </a:spcAft>
              <a:buFont typeface="Wingdings" pitchFamily="2" charset="2"/>
              <a:buChar char="§"/>
            </a:pPr>
            <a:r>
              <a:rPr lang="en-US" sz="1800" b="0" smtClean="0"/>
              <a:t>Reviewing effectiveness.</a:t>
            </a:r>
          </a:p>
        </p:txBody>
      </p:sp>
      <p:cxnSp>
        <p:nvCxnSpPr>
          <p:cNvPr id="10854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49157"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08549"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9157"/>
                                        </p:tgtEl>
                                        <p:attrNameLst>
                                          <p:attrName>style.visibility</p:attrName>
                                        </p:attrNameLst>
                                      </p:cBhvr>
                                      <p:to>
                                        <p:strVal val="visible"/>
                                      </p:to>
                                    </p:set>
                                    <p:anim calcmode="lin" valueType="num">
                                      <p:cBhvr additive="base">
                                        <p:cTn id="12" dur="500" fill="hold"/>
                                        <p:tgtEl>
                                          <p:spTgt spid="49157"/>
                                        </p:tgtEl>
                                        <p:attrNameLst>
                                          <p:attrName>ppt_x</p:attrName>
                                        </p:attrNameLst>
                                      </p:cBhvr>
                                      <p:tavLst>
                                        <p:tav tm="0">
                                          <p:val>
                                            <p:strVal val="1+#ppt_w/2"/>
                                          </p:val>
                                        </p:tav>
                                        <p:tav tm="100000">
                                          <p:val>
                                            <p:strVal val="#ppt_x"/>
                                          </p:val>
                                        </p:tav>
                                      </p:tavLst>
                                    </p:anim>
                                    <p:anim calcmode="lin" valueType="num">
                                      <p:cBhvr additive="base">
                                        <p:cTn id="13" dur="500" fill="hold"/>
                                        <p:tgtEl>
                                          <p:spTgt spid="4915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500"/>
                                        <p:tgtEl>
                                          <p:spTgt spid="3">
                                            <p:txEl>
                                              <p:pRg st="1" end="1"/>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up)">
                                      <p:cBhvr>
                                        <p:cTn id="29"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up)">
                                      <p:cBhvr>
                                        <p:cTn id="34"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up)">
                                      <p:cBhvr>
                                        <p:cTn id="39"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3" grpId="0" uiExpand="1" build="p"/>
      <p:bldP spid="491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a:r>
              <a:rPr lang="en-US" sz="2400" smtClean="0"/>
              <a:t>4.5.3 Incident Investigation, Non-conformity, Corrective Action and Preventive Action</a:t>
            </a:r>
          </a:p>
        </p:txBody>
      </p:sp>
      <p:sp>
        <p:nvSpPr>
          <p:cNvPr id="3" name="Content Placeholder 2"/>
          <p:cNvSpPr>
            <a:spLocks noGrp="1"/>
          </p:cNvSpPr>
          <p:nvPr>
            <p:ph idx="1"/>
          </p:nvPr>
        </p:nvSpPr>
        <p:spPr/>
        <p:txBody>
          <a:bodyPr/>
          <a:lstStyle/>
          <a:p>
            <a:pPr marL="914400" indent="-914400">
              <a:spcAft>
                <a:spcPts val="600"/>
              </a:spcAft>
              <a:buFontTx/>
              <a:buNone/>
            </a:pPr>
            <a:r>
              <a:rPr lang="en-US" sz="2200" smtClean="0"/>
              <a:t>4.5.3.2 Nonconformity, Corrective Action and Preventive Action</a:t>
            </a:r>
          </a:p>
          <a:p>
            <a:pPr marL="914400" indent="-914400">
              <a:spcAft>
                <a:spcPts val="600"/>
              </a:spcAft>
              <a:buFont typeface="Wingdings" pitchFamily="2" charset="2"/>
              <a:buChar char="§"/>
            </a:pPr>
            <a:r>
              <a:rPr lang="en-US" sz="2200" smtClean="0"/>
              <a:t>Where corrective and preventive actions identifies new or changed or the need for new or changed controls, these shall be reviewed, through the risk assessment process prior to implementation.</a:t>
            </a:r>
          </a:p>
          <a:p>
            <a:pPr marL="914400" indent="-914400">
              <a:spcAft>
                <a:spcPts val="600"/>
              </a:spcAft>
              <a:buFont typeface="Wingdings" pitchFamily="2" charset="2"/>
              <a:buChar char="§"/>
            </a:pPr>
            <a:r>
              <a:rPr lang="en-US" sz="2200" smtClean="0"/>
              <a:t>Changes arising from corrective and preventive actions are made to the relevant documented procedures and appropriate OH&amp;S MS documentation.</a:t>
            </a:r>
            <a:endParaRPr lang="en-US" sz="1800" smtClean="0"/>
          </a:p>
        </p:txBody>
      </p:sp>
      <p:cxnSp>
        <p:nvCxnSpPr>
          <p:cNvPr id="11059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50181"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10597"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Effect transition="in" filter="fade">
                                      <p:cBhvr>
                                        <p:cTn id="9" dur="500"/>
                                        <p:tgtEl>
                                          <p:spTgt spid="50178"/>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0181"/>
                                        </p:tgtEl>
                                        <p:attrNameLst>
                                          <p:attrName>style.visibility</p:attrName>
                                        </p:attrNameLst>
                                      </p:cBhvr>
                                      <p:to>
                                        <p:strVal val="visible"/>
                                      </p:to>
                                    </p:set>
                                    <p:anim calcmode="lin" valueType="num">
                                      <p:cBhvr additive="base">
                                        <p:cTn id="12" dur="500" fill="hold"/>
                                        <p:tgtEl>
                                          <p:spTgt spid="50181"/>
                                        </p:tgtEl>
                                        <p:attrNameLst>
                                          <p:attrName>ppt_x</p:attrName>
                                        </p:attrNameLst>
                                      </p:cBhvr>
                                      <p:tavLst>
                                        <p:tav tm="0">
                                          <p:val>
                                            <p:strVal val="1+#ppt_w/2"/>
                                          </p:val>
                                        </p:tav>
                                        <p:tav tm="100000">
                                          <p:val>
                                            <p:strVal val="#ppt_x"/>
                                          </p:val>
                                        </p:tav>
                                      </p:tavLst>
                                    </p:anim>
                                    <p:anim calcmode="lin" valueType="num">
                                      <p:cBhvr additive="base">
                                        <p:cTn id="13" dur="500" fill="hold"/>
                                        <p:tgtEl>
                                          <p:spTgt spid="5018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3" grpId="0" uiExpand="1" build="p"/>
      <p:bldP spid="501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sz="3200" smtClean="0"/>
              <a:t>4.5.4 Control of Records</a:t>
            </a:r>
          </a:p>
        </p:txBody>
      </p:sp>
      <p:sp>
        <p:nvSpPr>
          <p:cNvPr id="51203" name="Content Placeholder 2"/>
          <p:cNvSpPr>
            <a:spLocks noGrp="1"/>
          </p:cNvSpPr>
          <p:nvPr>
            <p:ph idx="1"/>
          </p:nvPr>
        </p:nvSpPr>
        <p:spPr/>
        <p:txBody>
          <a:bodyPr/>
          <a:lstStyle/>
          <a:p>
            <a:pPr>
              <a:spcAft>
                <a:spcPts val="600"/>
              </a:spcAft>
              <a:buFont typeface="Wingdings" pitchFamily="2" charset="2"/>
              <a:buChar char="§"/>
            </a:pPr>
            <a:r>
              <a:rPr lang="en-US" sz="2200" smtClean="0"/>
              <a:t>Records kept as demonstration of OH&amp;S system’s implementation and use to measure OHSMS performance</a:t>
            </a:r>
          </a:p>
          <a:p>
            <a:pPr>
              <a:spcAft>
                <a:spcPts val="600"/>
              </a:spcAft>
              <a:buFont typeface="Wingdings" pitchFamily="2" charset="2"/>
              <a:buChar char="§"/>
            </a:pPr>
            <a:r>
              <a:rPr lang="en-US" sz="2200" smtClean="0"/>
              <a:t>Procedure includes identification, storage, protection, retrieval, retention and disposition of records</a:t>
            </a:r>
          </a:p>
          <a:p>
            <a:pPr>
              <a:spcAft>
                <a:spcPts val="600"/>
              </a:spcAft>
              <a:buFont typeface="Wingdings" pitchFamily="2" charset="2"/>
              <a:buChar char="§"/>
            </a:pPr>
            <a:r>
              <a:rPr lang="en-US" sz="2200" smtClean="0"/>
              <a:t>Records are legible, identifiable and traceable</a:t>
            </a:r>
          </a:p>
          <a:p>
            <a:pPr>
              <a:spcAft>
                <a:spcPts val="600"/>
              </a:spcAft>
              <a:buFont typeface="Wingdings" pitchFamily="2" charset="2"/>
              <a:buChar char="§"/>
            </a:pPr>
            <a:r>
              <a:rPr lang="en-US" sz="2200" smtClean="0"/>
              <a:t>Records may include:</a:t>
            </a:r>
          </a:p>
          <a:p>
            <a:pPr lvl="1">
              <a:spcAft>
                <a:spcPts val="600"/>
              </a:spcAft>
              <a:buFont typeface="Wingdings" pitchFamily="2" charset="2"/>
              <a:buChar char="§"/>
            </a:pPr>
            <a:r>
              <a:rPr lang="en-US" sz="1800" b="0" smtClean="0"/>
              <a:t>Hazard Identification and Risk Assessment (living document)</a:t>
            </a:r>
          </a:p>
          <a:p>
            <a:pPr lvl="1">
              <a:spcAft>
                <a:spcPts val="600"/>
              </a:spcAft>
              <a:buFont typeface="Wingdings" pitchFamily="2" charset="2"/>
              <a:buChar char="§"/>
            </a:pPr>
            <a:r>
              <a:rPr lang="en-US" sz="1800" b="0" smtClean="0"/>
              <a:t>Emergency Drills</a:t>
            </a:r>
          </a:p>
          <a:p>
            <a:pPr lvl="1">
              <a:spcAft>
                <a:spcPts val="600"/>
              </a:spcAft>
              <a:buFont typeface="Wingdings" pitchFamily="2" charset="2"/>
              <a:buChar char="§"/>
            </a:pPr>
            <a:r>
              <a:rPr lang="en-US" sz="1800" b="0" smtClean="0"/>
              <a:t>Inspection / Audit Records</a:t>
            </a:r>
          </a:p>
          <a:p>
            <a:pPr lvl="1">
              <a:spcAft>
                <a:spcPts val="600"/>
              </a:spcAft>
              <a:buFont typeface="Wingdings" pitchFamily="2" charset="2"/>
              <a:buChar char="§"/>
            </a:pPr>
            <a:r>
              <a:rPr lang="en-US" sz="1800" b="0" smtClean="0"/>
              <a:t>Incident / Accident / Investigation Report</a:t>
            </a:r>
          </a:p>
        </p:txBody>
      </p:sp>
      <p:cxnSp>
        <p:nvCxnSpPr>
          <p:cNvPr id="11264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51205"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12645"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1205"/>
                                        </p:tgtEl>
                                        <p:attrNameLst>
                                          <p:attrName>style.visibility</p:attrName>
                                        </p:attrNameLst>
                                      </p:cBhvr>
                                      <p:to>
                                        <p:strVal val="visible"/>
                                      </p:to>
                                    </p:set>
                                    <p:anim calcmode="lin" valueType="num">
                                      <p:cBhvr additive="base">
                                        <p:cTn id="12" dur="500" fill="hold"/>
                                        <p:tgtEl>
                                          <p:spTgt spid="51205"/>
                                        </p:tgtEl>
                                        <p:attrNameLst>
                                          <p:attrName>ppt_x</p:attrName>
                                        </p:attrNameLst>
                                      </p:cBhvr>
                                      <p:tavLst>
                                        <p:tav tm="0">
                                          <p:val>
                                            <p:strVal val="1+#ppt_w/2"/>
                                          </p:val>
                                        </p:tav>
                                        <p:tav tm="100000">
                                          <p:val>
                                            <p:strVal val="#ppt_x"/>
                                          </p:val>
                                        </p:tav>
                                      </p:tavLst>
                                    </p:anim>
                                    <p:anim calcmode="lin" valueType="num">
                                      <p:cBhvr additive="base">
                                        <p:cTn id="13"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1203">
                                            <p:txEl>
                                              <p:pRg st="0" end="0"/>
                                            </p:txEl>
                                          </p:spTgt>
                                        </p:tgtEl>
                                        <p:attrNameLst>
                                          <p:attrName>style.visibility</p:attrName>
                                        </p:attrNameLst>
                                      </p:cBhvr>
                                      <p:to>
                                        <p:strVal val="visible"/>
                                      </p:to>
                                    </p:set>
                                    <p:animEffect transition="in" filter="wipe(up)">
                                      <p:cBhvr>
                                        <p:cTn id="18" dur="500"/>
                                        <p:tgtEl>
                                          <p:spTgt spid="51203">
                                            <p:txEl>
                                              <p:pRg st="0" end="0"/>
                                            </p:txEl>
                                          </p:spTgt>
                                        </p:tgtEl>
                                      </p:cBhvr>
                                    </p:animEffect>
                                  </p:childTnLst>
                                  <p:subTnLst>
                                    <p:animClr clrSpc="rgb" dir="cw">
                                      <p:cBhvr override="childStyle">
                                        <p:cTn dur="1" fill="hold" display="0" masterRel="nextClick" afterEffect="1"/>
                                        <p:tgtEl>
                                          <p:spTgt spid="51203">
                                            <p:txEl>
                                              <p:pRg st="0" end="0"/>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1203">
                                            <p:txEl>
                                              <p:pRg st="1" end="1"/>
                                            </p:txEl>
                                          </p:spTgt>
                                        </p:tgtEl>
                                        <p:attrNameLst>
                                          <p:attrName>style.visibility</p:attrName>
                                        </p:attrNameLst>
                                      </p:cBhvr>
                                      <p:to>
                                        <p:strVal val="visible"/>
                                      </p:to>
                                    </p:set>
                                    <p:animEffect transition="in" filter="wipe(up)">
                                      <p:cBhvr>
                                        <p:cTn id="23" dur="500"/>
                                        <p:tgtEl>
                                          <p:spTgt spid="51203">
                                            <p:txEl>
                                              <p:pRg st="1" end="1"/>
                                            </p:txEl>
                                          </p:spTgt>
                                        </p:tgtEl>
                                      </p:cBhvr>
                                    </p:animEffect>
                                  </p:childTnLst>
                                  <p:subTnLst>
                                    <p:animClr clrSpc="rgb" dir="cw">
                                      <p:cBhvr override="childStyle">
                                        <p:cTn dur="1" fill="hold" display="0" masterRel="nextClick" afterEffect="1"/>
                                        <p:tgtEl>
                                          <p:spTgt spid="51203">
                                            <p:txEl>
                                              <p:pRg st="1" end="1"/>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1203">
                                            <p:txEl>
                                              <p:pRg st="2" end="2"/>
                                            </p:txEl>
                                          </p:spTgt>
                                        </p:tgtEl>
                                        <p:attrNameLst>
                                          <p:attrName>style.visibility</p:attrName>
                                        </p:attrNameLst>
                                      </p:cBhvr>
                                      <p:to>
                                        <p:strVal val="visible"/>
                                      </p:to>
                                    </p:set>
                                    <p:animEffect transition="in" filter="wipe(up)">
                                      <p:cBhvr>
                                        <p:cTn id="28" dur="500"/>
                                        <p:tgtEl>
                                          <p:spTgt spid="51203">
                                            <p:txEl>
                                              <p:pRg st="2" end="2"/>
                                            </p:txEl>
                                          </p:spTgt>
                                        </p:tgtEl>
                                      </p:cBhvr>
                                    </p:animEffect>
                                  </p:childTnLst>
                                  <p:subTnLst>
                                    <p:animClr clrSpc="rgb" dir="cw">
                                      <p:cBhvr override="childStyle">
                                        <p:cTn dur="1" fill="hold" display="0" masterRel="nextClick" afterEffect="1"/>
                                        <p:tgtEl>
                                          <p:spTgt spid="51203">
                                            <p:txEl>
                                              <p:pRg st="2" end="2"/>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Effect transition="in" filter="wipe(up)">
                                      <p:cBhvr>
                                        <p:cTn id="33" dur="500"/>
                                        <p:tgtEl>
                                          <p:spTgt spid="5120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1203">
                                            <p:txEl>
                                              <p:pRg st="4" end="4"/>
                                            </p:txEl>
                                          </p:spTgt>
                                        </p:tgtEl>
                                        <p:attrNameLst>
                                          <p:attrName>style.visibility</p:attrName>
                                        </p:attrNameLst>
                                      </p:cBhvr>
                                      <p:to>
                                        <p:strVal val="visible"/>
                                      </p:to>
                                    </p:set>
                                    <p:animEffect transition="in" filter="wipe(up)">
                                      <p:cBhvr>
                                        <p:cTn id="38" dur="500"/>
                                        <p:tgtEl>
                                          <p:spTgt spid="51203">
                                            <p:txEl>
                                              <p:pRg st="4" end="4"/>
                                            </p:txEl>
                                          </p:spTgt>
                                        </p:tgtEl>
                                      </p:cBhvr>
                                    </p:animEffect>
                                  </p:childTnLst>
                                  <p:subTnLst>
                                    <p:animClr clrSpc="rgb" dir="cw">
                                      <p:cBhvr override="childStyle">
                                        <p:cTn dur="1" fill="hold" display="0" masterRel="nextClick" afterEffect="1"/>
                                        <p:tgtEl>
                                          <p:spTgt spid="51203">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1203">
                                            <p:txEl>
                                              <p:pRg st="5" end="5"/>
                                            </p:txEl>
                                          </p:spTgt>
                                        </p:tgtEl>
                                        <p:attrNameLst>
                                          <p:attrName>style.visibility</p:attrName>
                                        </p:attrNameLst>
                                      </p:cBhvr>
                                      <p:to>
                                        <p:strVal val="visible"/>
                                      </p:to>
                                    </p:set>
                                    <p:animEffect transition="in" filter="wipe(up)">
                                      <p:cBhvr>
                                        <p:cTn id="43" dur="500"/>
                                        <p:tgtEl>
                                          <p:spTgt spid="51203">
                                            <p:txEl>
                                              <p:pRg st="5" end="5"/>
                                            </p:txEl>
                                          </p:spTgt>
                                        </p:tgtEl>
                                      </p:cBhvr>
                                    </p:animEffect>
                                  </p:childTnLst>
                                  <p:subTnLst>
                                    <p:animClr clrSpc="rgb" dir="cw">
                                      <p:cBhvr override="childStyle">
                                        <p:cTn dur="1" fill="hold" display="0" masterRel="nextClick" afterEffect="1"/>
                                        <p:tgtEl>
                                          <p:spTgt spid="51203">
                                            <p:txEl>
                                              <p:pRg st="5" end="5"/>
                                            </p:txEl>
                                          </p:spTgt>
                                        </p:tgtEl>
                                        <p:attrNameLst>
                                          <p:attrName>ppt_c</p:attrName>
                                        </p:attrNameLst>
                                      </p:cBhvr>
                                      <p:to>
                                        <a:schemeClr val="hlink"/>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1203">
                                            <p:txEl>
                                              <p:pRg st="6" end="6"/>
                                            </p:txEl>
                                          </p:spTgt>
                                        </p:tgtEl>
                                        <p:attrNameLst>
                                          <p:attrName>style.visibility</p:attrName>
                                        </p:attrNameLst>
                                      </p:cBhvr>
                                      <p:to>
                                        <p:strVal val="visible"/>
                                      </p:to>
                                    </p:set>
                                    <p:animEffect transition="in" filter="wipe(up)">
                                      <p:cBhvr>
                                        <p:cTn id="48" dur="500"/>
                                        <p:tgtEl>
                                          <p:spTgt spid="51203">
                                            <p:txEl>
                                              <p:pRg st="6" end="6"/>
                                            </p:txEl>
                                          </p:spTgt>
                                        </p:tgtEl>
                                      </p:cBhvr>
                                    </p:animEffect>
                                  </p:childTnLst>
                                  <p:subTnLst>
                                    <p:animClr clrSpc="rgb" dir="cw">
                                      <p:cBhvr override="childStyle">
                                        <p:cTn dur="1" fill="hold" display="0" masterRel="nextClick" afterEffect="1"/>
                                        <p:tgtEl>
                                          <p:spTgt spid="51203">
                                            <p:txEl>
                                              <p:pRg st="6" end="6"/>
                                            </p:txEl>
                                          </p:spTgt>
                                        </p:tgtEl>
                                        <p:attrNameLst>
                                          <p:attrName>ppt_c</p:attrName>
                                        </p:attrNameLst>
                                      </p:cBhvr>
                                      <p:to>
                                        <a:schemeClr val="hlink"/>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1203">
                                            <p:txEl>
                                              <p:pRg st="7" end="7"/>
                                            </p:txEl>
                                          </p:spTgt>
                                        </p:tgtEl>
                                        <p:attrNameLst>
                                          <p:attrName>style.visibility</p:attrName>
                                        </p:attrNameLst>
                                      </p:cBhvr>
                                      <p:to>
                                        <p:strVal val="visible"/>
                                      </p:to>
                                    </p:set>
                                    <p:animEffect transition="in" filter="wipe(up)">
                                      <p:cBhvr>
                                        <p:cTn id="53"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P spid="5120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l"/>
            <a:r>
              <a:rPr lang="en-US" sz="3200" smtClean="0"/>
              <a:t>4.5.4 Control of Records</a:t>
            </a:r>
          </a:p>
        </p:txBody>
      </p:sp>
      <p:sp>
        <p:nvSpPr>
          <p:cNvPr id="52227" name="Content Placeholder 2"/>
          <p:cNvSpPr>
            <a:spLocks noGrp="1"/>
          </p:cNvSpPr>
          <p:nvPr>
            <p:ph idx="1"/>
          </p:nvPr>
        </p:nvSpPr>
        <p:spPr/>
        <p:txBody>
          <a:bodyPr/>
          <a:lstStyle/>
          <a:p>
            <a:pPr>
              <a:spcAft>
                <a:spcPts val="600"/>
              </a:spcAft>
              <a:buFont typeface="Wingdings" pitchFamily="2" charset="2"/>
              <a:buChar char="§"/>
            </a:pPr>
            <a:r>
              <a:rPr lang="en-US" sz="2200" smtClean="0"/>
              <a:t>Records may include:</a:t>
            </a:r>
          </a:p>
          <a:p>
            <a:pPr lvl="1">
              <a:spcAft>
                <a:spcPts val="600"/>
              </a:spcAft>
              <a:buFont typeface="Wingdings" pitchFamily="2" charset="2"/>
              <a:buChar char="§"/>
            </a:pPr>
            <a:r>
              <a:rPr lang="en-US" sz="1800" b="0" smtClean="0"/>
              <a:t>Health Surveillance</a:t>
            </a:r>
          </a:p>
          <a:p>
            <a:pPr lvl="1">
              <a:spcAft>
                <a:spcPts val="600"/>
              </a:spcAft>
              <a:buFont typeface="Wingdings" pitchFamily="2" charset="2"/>
              <a:buChar char="§"/>
            </a:pPr>
            <a:r>
              <a:rPr lang="en-US" sz="1800" b="0" smtClean="0"/>
              <a:t>Safety Meeting Minutes</a:t>
            </a:r>
          </a:p>
          <a:p>
            <a:pPr lvl="1">
              <a:spcAft>
                <a:spcPts val="600"/>
              </a:spcAft>
              <a:buFont typeface="Wingdings" pitchFamily="2" charset="2"/>
              <a:buChar char="§"/>
            </a:pPr>
            <a:r>
              <a:rPr lang="en-US" sz="1800" b="0" smtClean="0"/>
              <a:t>PPE issue / maintenance records</a:t>
            </a:r>
          </a:p>
          <a:p>
            <a:pPr lvl="1">
              <a:spcAft>
                <a:spcPts val="600"/>
              </a:spcAft>
              <a:buFont typeface="Wingdings" pitchFamily="2" charset="2"/>
              <a:buChar char="§"/>
            </a:pPr>
            <a:r>
              <a:rPr lang="en-US" sz="1800" b="0" smtClean="0"/>
              <a:t>Calibration Records</a:t>
            </a:r>
          </a:p>
        </p:txBody>
      </p:sp>
      <p:cxnSp>
        <p:nvCxnSpPr>
          <p:cNvPr id="11469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52229"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14693"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2229"/>
                                        </p:tgtEl>
                                        <p:attrNameLst>
                                          <p:attrName>style.visibility</p:attrName>
                                        </p:attrNameLst>
                                      </p:cBhvr>
                                      <p:to>
                                        <p:strVal val="visible"/>
                                      </p:to>
                                    </p:set>
                                    <p:anim calcmode="lin" valueType="num">
                                      <p:cBhvr additive="base">
                                        <p:cTn id="12" dur="500" fill="hold"/>
                                        <p:tgtEl>
                                          <p:spTgt spid="52229"/>
                                        </p:tgtEl>
                                        <p:attrNameLst>
                                          <p:attrName>ppt_x</p:attrName>
                                        </p:attrNameLst>
                                      </p:cBhvr>
                                      <p:tavLst>
                                        <p:tav tm="0">
                                          <p:val>
                                            <p:strVal val="1+#ppt_w/2"/>
                                          </p:val>
                                        </p:tav>
                                        <p:tav tm="100000">
                                          <p:val>
                                            <p:strVal val="#ppt_x"/>
                                          </p:val>
                                        </p:tav>
                                      </p:tavLst>
                                    </p:anim>
                                    <p:anim calcmode="lin" valueType="num">
                                      <p:cBhvr additive="base">
                                        <p:cTn id="13" dur="500" fill="hold"/>
                                        <p:tgtEl>
                                          <p:spTgt spid="5222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2227">
                                            <p:txEl>
                                              <p:pRg st="0" end="0"/>
                                            </p:txEl>
                                          </p:spTgt>
                                        </p:tgtEl>
                                        <p:attrNameLst>
                                          <p:attrName>style.visibility</p:attrName>
                                        </p:attrNameLst>
                                      </p:cBhvr>
                                      <p:to>
                                        <p:strVal val="visible"/>
                                      </p:to>
                                    </p:set>
                                    <p:animEffect transition="in" filter="wipe(up)">
                                      <p:cBhvr>
                                        <p:cTn id="17" dur="500"/>
                                        <p:tgtEl>
                                          <p:spTgt spid="52227">
                                            <p:txEl>
                                              <p:pRg st="0" end="0"/>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Effect transition="in" filter="wipe(up)">
                                      <p:cBhvr>
                                        <p:cTn id="21" dur="500"/>
                                        <p:tgtEl>
                                          <p:spTgt spid="52227">
                                            <p:txEl>
                                              <p:pRg st="1" end="1"/>
                                            </p:txEl>
                                          </p:spTgt>
                                        </p:tgtEl>
                                      </p:cBhvr>
                                    </p:animEffect>
                                  </p:childTnLst>
                                  <p:subTnLst>
                                    <p:animClr clrSpc="rgb" dir="cw">
                                      <p:cBhvr override="childStyle">
                                        <p:cTn dur="1" fill="hold" display="0" masterRel="nextClick" afterEffect="1"/>
                                        <p:tgtEl>
                                          <p:spTgt spid="52227">
                                            <p:txEl>
                                              <p:pRg st="1" end="1"/>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2227">
                                            <p:txEl>
                                              <p:pRg st="2" end="2"/>
                                            </p:txEl>
                                          </p:spTgt>
                                        </p:tgtEl>
                                        <p:attrNameLst>
                                          <p:attrName>style.visibility</p:attrName>
                                        </p:attrNameLst>
                                      </p:cBhvr>
                                      <p:to>
                                        <p:strVal val="visible"/>
                                      </p:to>
                                    </p:set>
                                    <p:animEffect transition="in" filter="wipe(up)">
                                      <p:cBhvr>
                                        <p:cTn id="26" dur="500"/>
                                        <p:tgtEl>
                                          <p:spTgt spid="52227">
                                            <p:txEl>
                                              <p:pRg st="2" end="2"/>
                                            </p:txEl>
                                          </p:spTgt>
                                        </p:tgtEl>
                                      </p:cBhvr>
                                    </p:animEffect>
                                  </p:childTnLst>
                                  <p:subTnLst>
                                    <p:animClr clrSpc="rgb" dir="cw">
                                      <p:cBhvr override="childStyle">
                                        <p:cTn dur="1" fill="hold" display="0" masterRel="nextClick" afterEffect="1"/>
                                        <p:tgtEl>
                                          <p:spTgt spid="52227">
                                            <p:txEl>
                                              <p:pRg st="2" end="2"/>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2227">
                                            <p:txEl>
                                              <p:pRg st="3" end="3"/>
                                            </p:txEl>
                                          </p:spTgt>
                                        </p:tgtEl>
                                        <p:attrNameLst>
                                          <p:attrName>style.visibility</p:attrName>
                                        </p:attrNameLst>
                                      </p:cBhvr>
                                      <p:to>
                                        <p:strVal val="visible"/>
                                      </p:to>
                                    </p:set>
                                    <p:animEffect transition="in" filter="wipe(up)">
                                      <p:cBhvr>
                                        <p:cTn id="31" dur="500"/>
                                        <p:tgtEl>
                                          <p:spTgt spid="52227">
                                            <p:txEl>
                                              <p:pRg st="3" end="3"/>
                                            </p:txEl>
                                          </p:spTgt>
                                        </p:tgtEl>
                                      </p:cBhvr>
                                    </p:animEffect>
                                  </p:childTnLst>
                                  <p:subTnLst>
                                    <p:animClr clrSpc="rgb" dir="cw">
                                      <p:cBhvr override="childStyle">
                                        <p:cTn dur="1" fill="hold" display="0" masterRel="nextClick" afterEffect="1"/>
                                        <p:tgtEl>
                                          <p:spTgt spid="52227">
                                            <p:txEl>
                                              <p:pRg st="3" end="3"/>
                                            </p:txEl>
                                          </p:spTgt>
                                        </p:tgtEl>
                                        <p:attrNameLst>
                                          <p:attrName>ppt_c</p:attrName>
                                        </p:attrNameLst>
                                      </p:cBhvr>
                                      <p:to>
                                        <a:schemeClr val="hlink"/>
                                      </p:to>
                                    </p:animClr>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2227">
                                            <p:txEl>
                                              <p:pRg st="4" end="4"/>
                                            </p:txEl>
                                          </p:spTgt>
                                        </p:tgtEl>
                                        <p:attrNameLst>
                                          <p:attrName>style.visibility</p:attrName>
                                        </p:attrNameLst>
                                      </p:cBhvr>
                                      <p:to>
                                        <p:strVal val="visible"/>
                                      </p:to>
                                    </p:set>
                                    <p:animEffect transition="in" filter="wipe(up)">
                                      <p:cBhvr>
                                        <p:cTn id="36"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uiExpand="1" build="p"/>
      <p:bldP spid="522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a:r>
              <a:rPr lang="en-US" smtClean="0"/>
              <a:t>Course Schedule</a:t>
            </a:r>
          </a:p>
        </p:txBody>
      </p:sp>
      <p:sp>
        <p:nvSpPr>
          <p:cNvPr id="3" name="Content Placeholder 2"/>
          <p:cNvSpPr>
            <a:spLocks noGrp="1"/>
          </p:cNvSpPr>
          <p:nvPr>
            <p:ph idx="1"/>
          </p:nvPr>
        </p:nvSpPr>
        <p:spPr/>
        <p:txBody>
          <a:bodyPr/>
          <a:lstStyle/>
          <a:p>
            <a:r>
              <a:rPr lang="en-US" sz="2000" smtClean="0"/>
              <a:t>Day 2</a:t>
            </a:r>
          </a:p>
          <a:p>
            <a:pPr lvl="1">
              <a:buFontTx/>
              <a:buNone/>
            </a:pPr>
            <a:r>
              <a:rPr lang="en-US" sz="1800" smtClean="0"/>
              <a:t>8:30   Day 1 Recap</a:t>
            </a:r>
          </a:p>
          <a:p>
            <a:pPr lvl="1">
              <a:buFontTx/>
              <a:buNone/>
            </a:pPr>
            <a:r>
              <a:rPr lang="en-US" sz="1800" smtClean="0"/>
              <a:t>9:00   Workshop 2 (Audit Program)</a:t>
            </a:r>
          </a:p>
          <a:p>
            <a:pPr lvl="1">
              <a:buFontTx/>
              <a:buNone/>
            </a:pPr>
            <a:r>
              <a:rPr lang="en-US" sz="1800" smtClean="0"/>
              <a:t>10:00 Continuation of Module 5</a:t>
            </a:r>
          </a:p>
          <a:p>
            <a:pPr lvl="1">
              <a:buFontTx/>
              <a:buNone/>
            </a:pPr>
            <a:r>
              <a:rPr lang="en-US" sz="1800" smtClean="0"/>
              <a:t>10:45 Module 6: Conducting the Audit</a:t>
            </a:r>
          </a:p>
          <a:p>
            <a:pPr lvl="1">
              <a:buFontTx/>
              <a:buNone/>
            </a:pPr>
            <a:r>
              <a:rPr lang="en-US" sz="1800" smtClean="0"/>
              <a:t>12:00 Lunch Break</a:t>
            </a:r>
          </a:p>
          <a:p>
            <a:pPr lvl="1">
              <a:buFontTx/>
              <a:buNone/>
            </a:pPr>
            <a:r>
              <a:rPr lang="en-US" sz="1800" smtClean="0"/>
              <a:t>1:00   Workshop 3 (Audit checklist)</a:t>
            </a:r>
          </a:p>
          <a:p>
            <a:pPr lvl="1">
              <a:buFontTx/>
              <a:buNone/>
            </a:pPr>
            <a:r>
              <a:rPr lang="en-US" sz="1800" smtClean="0"/>
              <a:t>2:00   Workshop 4 (Conducting Audit)</a:t>
            </a:r>
          </a:p>
          <a:p>
            <a:pPr lvl="1">
              <a:buFontTx/>
              <a:buNone/>
            </a:pPr>
            <a:r>
              <a:rPr lang="en-US" sz="1800" smtClean="0"/>
              <a:t>3:30   Module 7: Reporting and Follow-up</a:t>
            </a:r>
          </a:p>
          <a:p>
            <a:pPr lvl="1">
              <a:buFontTx/>
              <a:buNone/>
            </a:pPr>
            <a:r>
              <a:rPr lang="en-US" sz="1800" smtClean="0"/>
              <a:t>4:30   Workshop 5 (Evaluating Audit Evidence and Writing   Finding Statement)</a:t>
            </a:r>
          </a:p>
          <a:p>
            <a:pPr lvl="1">
              <a:buFontTx/>
              <a:buNone/>
            </a:pPr>
            <a:r>
              <a:rPr lang="en-US" sz="1800" smtClean="0"/>
              <a:t>5:15   Module 8: Conclusion</a:t>
            </a:r>
          </a:p>
          <a:p>
            <a:pPr lvl="1">
              <a:buFontTx/>
              <a:buNone/>
            </a:pPr>
            <a:r>
              <a:rPr lang="en-US" sz="1800" smtClean="0"/>
              <a:t>5:25   Course Evaluation</a:t>
            </a:r>
          </a:p>
          <a:p>
            <a:pPr lvl="1">
              <a:buFontTx/>
              <a:buNone/>
            </a:pPr>
            <a:r>
              <a:rPr lang="en-US" sz="1800" smtClean="0"/>
              <a:t>5:30   End of course</a:t>
            </a:r>
          </a:p>
          <a:p>
            <a:pPr lvl="1">
              <a:buFontTx/>
              <a:buNone/>
            </a:pPr>
            <a:endParaRPr lang="en-US" sz="1800" smtClean="0"/>
          </a:p>
        </p:txBody>
      </p:sp>
      <p:cxnSp>
        <p:nvCxnSpPr>
          <p:cNvPr id="2457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458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up)">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up)">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up)">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up)">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wipe(up)">
                                      <p:cBhvr>
                                        <p:cTn id="56" dur="500"/>
                                        <p:tgtEl>
                                          <p:spTgt spid="3">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wipe(up)">
                                      <p:cBhvr>
                                        <p:cTn id="61" dur="500"/>
                                        <p:tgtEl>
                                          <p:spTgt spid="3">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wipe(up)">
                                      <p:cBhvr>
                                        <p:cTn id="6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a:r>
              <a:rPr lang="en-US" sz="3200" smtClean="0"/>
              <a:t>4.5.5 Internal Audit</a:t>
            </a:r>
          </a:p>
        </p:txBody>
      </p:sp>
      <p:sp>
        <p:nvSpPr>
          <p:cNvPr id="53251" name="Content Placeholder 2"/>
          <p:cNvSpPr>
            <a:spLocks noGrp="1"/>
          </p:cNvSpPr>
          <p:nvPr>
            <p:ph idx="1"/>
          </p:nvPr>
        </p:nvSpPr>
        <p:spPr/>
        <p:txBody>
          <a:bodyPr/>
          <a:lstStyle/>
          <a:p>
            <a:pPr>
              <a:spcAft>
                <a:spcPts val="600"/>
              </a:spcAft>
              <a:buFont typeface="Wingdings" pitchFamily="2" charset="2"/>
              <a:buChar char="§"/>
            </a:pPr>
            <a:r>
              <a:rPr lang="en-US" sz="2400" smtClean="0"/>
              <a:t>Internal audits of the OH&amp;S Management System conducted at planned intervals to:</a:t>
            </a:r>
          </a:p>
          <a:p>
            <a:pPr lvl="1">
              <a:spcAft>
                <a:spcPts val="600"/>
              </a:spcAft>
              <a:buFont typeface="Wingdings" pitchFamily="2" charset="2"/>
              <a:buChar char="§"/>
            </a:pPr>
            <a:r>
              <a:rPr lang="en-US" sz="2000" b="0" smtClean="0"/>
              <a:t>Determine conformance to planned arrangements for OH&amp;S MS and requirements of OHSAS 18001;</a:t>
            </a:r>
          </a:p>
          <a:p>
            <a:pPr lvl="1">
              <a:spcAft>
                <a:spcPts val="600"/>
              </a:spcAft>
              <a:buFont typeface="Wingdings" pitchFamily="2" charset="2"/>
              <a:buChar char="§"/>
            </a:pPr>
            <a:r>
              <a:rPr lang="en-US" sz="2000" b="0" smtClean="0"/>
              <a:t>Determine proper implementation and maintenance;</a:t>
            </a:r>
          </a:p>
          <a:p>
            <a:pPr lvl="1">
              <a:spcAft>
                <a:spcPts val="600"/>
              </a:spcAft>
              <a:buFont typeface="Wingdings" pitchFamily="2" charset="2"/>
              <a:buChar char="§"/>
            </a:pPr>
            <a:r>
              <a:rPr lang="en-US" sz="2000" b="0" smtClean="0"/>
              <a:t>Determine effectiveness in meeting policy and objectives;</a:t>
            </a:r>
          </a:p>
          <a:p>
            <a:pPr lvl="1">
              <a:spcAft>
                <a:spcPts val="600"/>
              </a:spcAft>
              <a:buFont typeface="Wingdings" pitchFamily="2" charset="2"/>
              <a:buChar char="§"/>
            </a:pPr>
            <a:r>
              <a:rPr lang="en-US" sz="2000" b="0" smtClean="0"/>
              <a:t>Provide information on the results of audits to top management</a:t>
            </a:r>
          </a:p>
          <a:p>
            <a:pPr>
              <a:spcAft>
                <a:spcPts val="600"/>
              </a:spcAft>
              <a:buFont typeface="Wingdings" pitchFamily="2" charset="2"/>
              <a:buChar char="§"/>
            </a:pPr>
            <a:r>
              <a:rPr lang="en-US" sz="2400" smtClean="0"/>
              <a:t>Audit program/schedule based on result of risk assessments and results of previous audits.</a:t>
            </a:r>
          </a:p>
          <a:p>
            <a:pPr lvl="1">
              <a:spcAft>
                <a:spcPts val="600"/>
              </a:spcAft>
              <a:buFont typeface="Wingdings" pitchFamily="2" charset="2"/>
              <a:buChar char="§"/>
            </a:pPr>
            <a:endParaRPr lang="en-US" sz="2000" b="0" smtClean="0"/>
          </a:p>
        </p:txBody>
      </p:sp>
      <p:cxnSp>
        <p:nvCxnSpPr>
          <p:cNvPr id="11673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53253"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16741"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3253"/>
                                        </p:tgtEl>
                                        <p:attrNameLst>
                                          <p:attrName>style.visibility</p:attrName>
                                        </p:attrNameLst>
                                      </p:cBhvr>
                                      <p:to>
                                        <p:strVal val="visible"/>
                                      </p:to>
                                    </p:set>
                                    <p:anim calcmode="lin" valueType="num">
                                      <p:cBhvr additive="base">
                                        <p:cTn id="12" dur="500" fill="hold"/>
                                        <p:tgtEl>
                                          <p:spTgt spid="53253"/>
                                        </p:tgtEl>
                                        <p:attrNameLst>
                                          <p:attrName>ppt_x</p:attrName>
                                        </p:attrNameLst>
                                      </p:cBhvr>
                                      <p:tavLst>
                                        <p:tav tm="0">
                                          <p:val>
                                            <p:strVal val="1+#ppt_w/2"/>
                                          </p:val>
                                        </p:tav>
                                        <p:tav tm="100000">
                                          <p:val>
                                            <p:strVal val="#ppt_x"/>
                                          </p:val>
                                        </p:tav>
                                      </p:tavLst>
                                    </p:anim>
                                    <p:anim calcmode="lin" valueType="num">
                                      <p:cBhvr additive="base">
                                        <p:cTn id="13" dur="500" fill="hold"/>
                                        <p:tgtEl>
                                          <p:spTgt spid="532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3251">
                                            <p:txEl>
                                              <p:pRg st="0" end="0"/>
                                            </p:txEl>
                                          </p:spTgt>
                                        </p:tgtEl>
                                        <p:attrNameLst>
                                          <p:attrName>style.visibility</p:attrName>
                                        </p:attrNameLst>
                                      </p:cBhvr>
                                      <p:to>
                                        <p:strVal val="visible"/>
                                      </p:to>
                                    </p:set>
                                    <p:animEffect transition="in" filter="wipe(up)">
                                      <p:cBhvr>
                                        <p:cTn id="17" dur="500"/>
                                        <p:tgtEl>
                                          <p:spTgt spid="53251">
                                            <p:txEl>
                                              <p:pRg st="0" end="0"/>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53251">
                                            <p:txEl>
                                              <p:pRg st="1" end="1"/>
                                            </p:txEl>
                                          </p:spTgt>
                                        </p:tgtEl>
                                        <p:attrNameLst>
                                          <p:attrName>style.visibility</p:attrName>
                                        </p:attrNameLst>
                                      </p:cBhvr>
                                      <p:to>
                                        <p:strVal val="visible"/>
                                      </p:to>
                                    </p:set>
                                    <p:animEffect transition="in" filter="wipe(up)">
                                      <p:cBhvr>
                                        <p:cTn id="21" dur="500"/>
                                        <p:tgtEl>
                                          <p:spTgt spid="53251">
                                            <p:txEl>
                                              <p:pRg st="1" end="1"/>
                                            </p:txEl>
                                          </p:spTgt>
                                        </p:tgtEl>
                                      </p:cBhvr>
                                    </p:animEffect>
                                  </p:childTnLst>
                                  <p:subTnLst>
                                    <p:animClr clrSpc="rgb" dir="cw">
                                      <p:cBhvr override="childStyle">
                                        <p:cTn dur="1" fill="hold" display="0" masterRel="nextClick" afterEffect="1"/>
                                        <p:tgtEl>
                                          <p:spTgt spid="53251">
                                            <p:txEl>
                                              <p:pRg st="1" end="1"/>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up)">
                                      <p:cBhvr>
                                        <p:cTn id="26" dur="500"/>
                                        <p:tgtEl>
                                          <p:spTgt spid="53251">
                                            <p:txEl>
                                              <p:pRg st="2" end="2"/>
                                            </p:txEl>
                                          </p:spTgt>
                                        </p:tgtEl>
                                      </p:cBhvr>
                                    </p:animEffect>
                                  </p:childTnLst>
                                  <p:subTnLst>
                                    <p:animClr clrSpc="rgb" dir="cw">
                                      <p:cBhvr override="childStyle">
                                        <p:cTn dur="1" fill="hold" display="0" masterRel="nextClick" afterEffect="1"/>
                                        <p:tgtEl>
                                          <p:spTgt spid="53251">
                                            <p:txEl>
                                              <p:pRg st="2" end="2"/>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3251">
                                            <p:txEl>
                                              <p:pRg st="3" end="3"/>
                                            </p:txEl>
                                          </p:spTgt>
                                        </p:tgtEl>
                                        <p:attrNameLst>
                                          <p:attrName>style.visibility</p:attrName>
                                        </p:attrNameLst>
                                      </p:cBhvr>
                                      <p:to>
                                        <p:strVal val="visible"/>
                                      </p:to>
                                    </p:set>
                                    <p:animEffect transition="in" filter="wipe(up)">
                                      <p:cBhvr>
                                        <p:cTn id="31" dur="500"/>
                                        <p:tgtEl>
                                          <p:spTgt spid="53251">
                                            <p:txEl>
                                              <p:pRg st="3" end="3"/>
                                            </p:txEl>
                                          </p:spTgt>
                                        </p:tgtEl>
                                      </p:cBhvr>
                                    </p:animEffect>
                                  </p:childTnLst>
                                  <p:subTnLst>
                                    <p:animClr clrSpc="rgb" dir="cw">
                                      <p:cBhvr override="childStyle">
                                        <p:cTn dur="1" fill="hold" display="0" masterRel="nextClick" afterEffect="1"/>
                                        <p:tgtEl>
                                          <p:spTgt spid="53251">
                                            <p:txEl>
                                              <p:pRg st="3" end="3"/>
                                            </p:txEl>
                                          </p:spTgt>
                                        </p:tgtEl>
                                        <p:attrNameLst>
                                          <p:attrName>ppt_c</p:attrName>
                                        </p:attrNameLst>
                                      </p:cBhvr>
                                      <p:to>
                                        <a:schemeClr val="hlink"/>
                                      </p:to>
                                    </p:animClr>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3251">
                                            <p:txEl>
                                              <p:pRg st="4" end="4"/>
                                            </p:txEl>
                                          </p:spTgt>
                                        </p:tgtEl>
                                        <p:attrNameLst>
                                          <p:attrName>style.visibility</p:attrName>
                                        </p:attrNameLst>
                                      </p:cBhvr>
                                      <p:to>
                                        <p:strVal val="visible"/>
                                      </p:to>
                                    </p:set>
                                    <p:animEffect transition="in" filter="wipe(up)">
                                      <p:cBhvr>
                                        <p:cTn id="36" dur="500"/>
                                        <p:tgtEl>
                                          <p:spTgt spid="53251">
                                            <p:txEl>
                                              <p:pRg st="4" end="4"/>
                                            </p:txEl>
                                          </p:spTgt>
                                        </p:tgtEl>
                                      </p:cBhvr>
                                    </p:animEffect>
                                  </p:childTnLst>
                                  <p:subTnLst>
                                    <p:animClr clrSpc="rgb" dir="cw">
                                      <p:cBhvr override="childStyle">
                                        <p:cTn dur="1" fill="hold" display="0" masterRel="nextClick" afterEffect="1"/>
                                        <p:tgtEl>
                                          <p:spTgt spid="53251">
                                            <p:txEl>
                                              <p:pRg st="4" end="4"/>
                                            </p:txEl>
                                          </p:spTgt>
                                        </p:tgtEl>
                                        <p:attrNameLst>
                                          <p:attrName>ppt_c</p:attrName>
                                        </p:attrNameLst>
                                      </p:cBhvr>
                                      <p:to>
                                        <a:schemeClr val="hlink"/>
                                      </p:to>
                                    </p:animClr>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3251">
                                            <p:txEl>
                                              <p:pRg st="5" end="5"/>
                                            </p:txEl>
                                          </p:spTgt>
                                        </p:tgtEl>
                                        <p:attrNameLst>
                                          <p:attrName>style.visibility</p:attrName>
                                        </p:attrNameLst>
                                      </p:cBhvr>
                                      <p:to>
                                        <p:strVal val="visible"/>
                                      </p:to>
                                    </p:set>
                                    <p:animEffect transition="in" filter="wipe(up)">
                                      <p:cBhvr>
                                        <p:cTn id="41"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uiExpand="1" build="p"/>
      <p:bldP spid="532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l"/>
            <a:r>
              <a:rPr lang="en-US" sz="3200" smtClean="0"/>
              <a:t>4.5.5 Internal Audit</a:t>
            </a:r>
          </a:p>
        </p:txBody>
      </p:sp>
      <p:sp>
        <p:nvSpPr>
          <p:cNvPr id="54275" name="Content Placeholder 2"/>
          <p:cNvSpPr>
            <a:spLocks noGrp="1"/>
          </p:cNvSpPr>
          <p:nvPr>
            <p:ph idx="1"/>
          </p:nvPr>
        </p:nvSpPr>
        <p:spPr/>
        <p:txBody>
          <a:bodyPr/>
          <a:lstStyle/>
          <a:p>
            <a:pPr>
              <a:spcAft>
                <a:spcPts val="600"/>
              </a:spcAft>
              <a:buFont typeface="Wingdings" pitchFamily="2" charset="2"/>
              <a:buChar char="§"/>
            </a:pPr>
            <a:r>
              <a:rPr lang="en-US" sz="2400" smtClean="0"/>
              <a:t>Audit procedure shall define the responsibilities, competencies, requirements for planning and conducting audits, reporting results and retaining associated records, the audit criteria, the scope, frequency and methods.</a:t>
            </a:r>
          </a:p>
          <a:p>
            <a:pPr>
              <a:spcAft>
                <a:spcPts val="600"/>
              </a:spcAft>
              <a:buFont typeface="Wingdings" pitchFamily="2" charset="2"/>
              <a:buChar char="§"/>
            </a:pPr>
            <a:r>
              <a:rPr lang="en-US" sz="2400" smtClean="0"/>
              <a:t>Selection of auditors shall ensure objectivity and impartiality of the audit process.</a:t>
            </a:r>
          </a:p>
          <a:p>
            <a:pPr lvl="1">
              <a:spcAft>
                <a:spcPts val="600"/>
              </a:spcAft>
              <a:buFont typeface="Wingdings" pitchFamily="2" charset="2"/>
              <a:buChar char="§"/>
            </a:pPr>
            <a:endParaRPr lang="en-US" sz="2000" b="0" smtClean="0"/>
          </a:p>
        </p:txBody>
      </p:sp>
      <p:cxnSp>
        <p:nvCxnSpPr>
          <p:cNvPr id="11878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sp>
        <p:nvSpPr>
          <p:cNvPr id="54277" name="TextBox 4"/>
          <p:cNvSpPr txBox="1">
            <a:spLocks noChangeArrowheads="1"/>
          </p:cNvSpPr>
          <p:nvPr/>
        </p:nvSpPr>
        <p:spPr bwMode="auto">
          <a:xfrm>
            <a:off x="914400" y="6240463"/>
            <a:ext cx="1492250" cy="396875"/>
          </a:xfrm>
          <a:prstGeom prst="rect">
            <a:avLst/>
          </a:prstGeom>
          <a:noFill/>
          <a:ln w="9525">
            <a:noFill/>
            <a:miter lim="800000"/>
            <a:headEnd/>
            <a:tailEnd/>
          </a:ln>
        </p:spPr>
        <p:txBody>
          <a:bodyPr wrap="none">
            <a:spAutoFit/>
          </a:bodyPr>
          <a:lstStyle/>
          <a:p>
            <a:r>
              <a:rPr lang="en-US" sz="2000"/>
              <a:t>4.5 Checking</a:t>
            </a:r>
          </a:p>
        </p:txBody>
      </p:sp>
      <p:cxnSp>
        <p:nvCxnSpPr>
          <p:cNvPr id="118789"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4277"/>
                                        </p:tgtEl>
                                        <p:attrNameLst>
                                          <p:attrName>style.visibility</p:attrName>
                                        </p:attrNameLst>
                                      </p:cBhvr>
                                      <p:to>
                                        <p:strVal val="visible"/>
                                      </p:to>
                                    </p:set>
                                    <p:anim calcmode="lin" valueType="num">
                                      <p:cBhvr additive="base">
                                        <p:cTn id="12" dur="500" fill="hold"/>
                                        <p:tgtEl>
                                          <p:spTgt spid="54277"/>
                                        </p:tgtEl>
                                        <p:attrNameLst>
                                          <p:attrName>ppt_x</p:attrName>
                                        </p:attrNameLst>
                                      </p:cBhvr>
                                      <p:tavLst>
                                        <p:tav tm="0">
                                          <p:val>
                                            <p:strVal val="1+#ppt_w/2"/>
                                          </p:val>
                                        </p:tav>
                                        <p:tav tm="100000">
                                          <p:val>
                                            <p:strVal val="#ppt_x"/>
                                          </p:val>
                                        </p:tav>
                                      </p:tavLst>
                                    </p:anim>
                                    <p:anim calcmode="lin" valueType="num">
                                      <p:cBhvr additive="base">
                                        <p:cTn id="13" dur="500" fill="hold"/>
                                        <p:tgtEl>
                                          <p:spTgt spid="5427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4275">
                                            <p:txEl>
                                              <p:pRg st="0" end="0"/>
                                            </p:txEl>
                                          </p:spTgt>
                                        </p:tgtEl>
                                        <p:attrNameLst>
                                          <p:attrName>style.visibility</p:attrName>
                                        </p:attrNameLst>
                                      </p:cBhvr>
                                      <p:to>
                                        <p:strVal val="visible"/>
                                      </p:to>
                                    </p:set>
                                    <p:animEffect transition="in" filter="wipe(up)">
                                      <p:cBhvr>
                                        <p:cTn id="17" dur="500"/>
                                        <p:tgtEl>
                                          <p:spTgt spid="54275">
                                            <p:txEl>
                                              <p:pRg st="0" end="0"/>
                                            </p:txEl>
                                          </p:spTgt>
                                        </p:tgtEl>
                                      </p:cBhvr>
                                    </p:animEffect>
                                  </p:childTnLst>
                                  <p:subTnLst>
                                    <p:animClr clrSpc="rgb" dir="cw">
                                      <p:cBhvr override="childStyle">
                                        <p:cTn dur="1" fill="hold" display="0" masterRel="nextClick" afterEffect="1"/>
                                        <p:tgtEl>
                                          <p:spTgt spid="54275">
                                            <p:txEl>
                                              <p:pRg st="0" end="0"/>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275">
                                            <p:txEl>
                                              <p:pRg st="1" end="1"/>
                                            </p:txEl>
                                          </p:spTgt>
                                        </p:tgtEl>
                                        <p:attrNameLst>
                                          <p:attrName>style.visibility</p:attrName>
                                        </p:attrNameLst>
                                      </p:cBhvr>
                                      <p:to>
                                        <p:strVal val="visible"/>
                                      </p:to>
                                    </p:set>
                                    <p:animEffect transition="in" filter="wipe(up)">
                                      <p:cBhvr>
                                        <p:cTn id="2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uiExpand="1" build="p"/>
      <p:bldP spid="5427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a:r>
              <a:rPr lang="en-US" sz="3200" smtClean="0"/>
              <a:t>4.6 Management Review</a:t>
            </a:r>
          </a:p>
        </p:txBody>
      </p:sp>
      <p:sp>
        <p:nvSpPr>
          <p:cNvPr id="55299" name="Content Placeholder 2"/>
          <p:cNvSpPr>
            <a:spLocks noGrp="1"/>
          </p:cNvSpPr>
          <p:nvPr>
            <p:ph idx="1"/>
          </p:nvPr>
        </p:nvSpPr>
        <p:spPr/>
        <p:txBody>
          <a:bodyPr/>
          <a:lstStyle/>
          <a:p>
            <a:pPr>
              <a:spcAft>
                <a:spcPts val="600"/>
              </a:spcAft>
              <a:buFont typeface="Wingdings" pitchFamily="2" charset="2"/>
              <a:buChar char="§"/>
            </a:pPr>
            <a:r>
              <a:rPr lang="en-US" sz="2400" smtClean="0"/>
              <a:t>Top management shall review the OH&amp;S management system:</a:t>
            </a:r>
          </a:p>
          <a:p>
            <a:pPr lvl="1">
              <a:spcAft>
                <a:spcPts val="600"/>
              </a:spcAft>
              <a:buFont typeface="Wingdings" pitchFamily="2" charset="2"/>
              <a:buChar char="§"/>
            </a:pPr>
            <a:r>
              <a:rPr lang="en-US" sz="2000" b="0" smtClean="0"/>
              <a:t>At planned intervals;</a:t>
            </a:r>
          </a:p>
          <a:p>
            <a:pPr lvl="1">
              <a:spcAft>
                <a:spcPts val="600"/>
              </a:spcAft>
              <a:buFont typeface="Wingdings" pitchFamily="2" charset="2"/>
              <a:buChar char="§"/>
            </a:pPr>
            <a:r>
              <a:rPr lang="en-US" sz="2000" b="0" smtClean="0"/>
              <a:t>To ensure OH&amp;S management system’s continuing suitability, adequacy and effectiveness;</a:t>
            </a:r>
          </a:p>
          <a:p>
            <a:pPr lvl="1">
              <a:spcAft>
                <a:spcPts val="600"/>
              </a:spcAft>
              <a:buFont typeface="Wingdings" pitchFamily="2" charset="2"/>
              <a:buChar char="§"/>
            </a:pPr>
            <a:r>
              <a:rPr lang="en-US" sz="2000" b="0" smtClean="0"/>
              <a:t>Review includes assessing OFI’s and the need for changes to the OHS management system, OH&amp;S policy and objectives</a:t>
            </a:r>
          </a:p>
          <a:p>
            <a:pPr>
              <a:spcAft>
                <a:spcPts val="600"/>
              </a:spcAft>
              <a:buFont typeface="Wingdings" pitchFamily="2" charset="2"/>
              <a:buChar char="§"/>
            </a:pPr>
            <a:r>
              <a:rPr lang="en-US" sz="2400" smtClean="0"/>
              <a:t>Records of management reviews retained and made available for communication and consultation</a:t>
            </a:r>
          </a:p>
          <a:p>
            <a:pPr lvl="1">
              <a:spcAft>
                <a:spcPts val="600"/>
              </a:spcAft>
              <a:buFont typeface="Wingdings" pitchFamily="2" charset="2"/>
              <a:buChar char="§"/>
            </a:pPr>
            <a:endParaRPr lang="en-US" sz="2000" b="0" smtClean="0"/>
          </a:p>
        </p:txBody>
      </p:sp>
      <p:cxnSp>
        <p:nvCxnSpPr>
          <p:cNvPr id="12083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20836"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fltVal val="0"/>
                                          </p:val>
                                        </p:tav>
                                        <p:tav tm="100000">
                                          <p:val>
                                            <p:strVal val="#ppt_h"/>
                                          </p:val>
                                        </p:tav>
                                      </p:tavLst>
                                    </p:anim>
                                    <p:animEffect transition="in" filter="fade">
                                      <p:cBhvr>
                                        <p:cTn id="9" dur="500"/>
                                        <p:tgtEl>
                                          <p:spTgt spid="5529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Effect transition="in" filter="wipe(up)">
                                      <p:cBhvr>
                                        <p:cTn id="13" dur="500"/>
                                        <p:tgtEl>
                                          <p:spTgt spid="55299">
                                            <p:txEl>
                                              <p:pRg st="0" end="0"/>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5299">
                                            <p:txEl>
                                              <p:pRg st="1" end="1"/>
                                            </p:txEl>
                                          </p:spTgt>
                                        </p:tgtEl>
                                        <p:attrNameLst>
                                          <p:attrName>style.visibility</p:attrName>
                                        </p:attrNameLst>
                                      </p:cBhvr>
                                      <p:to>
                                        <p:strVal val="visible"/>
                                      </p:to>
                                    </p:set>
                                    <p:animEffect transition="in" filter="wipe(up)">
                                      <p:cBhvr>
                                        <p:cTn id="16" dur="500"/>
                                        <p:tgtEl>
                                          <p:spTgt spid="55299">
                                            <p:txEl>
                                              <p:pRg st="1" end="1"/>
                                            </p:txEl>
                                          </p:spTgt>
                                        </p:tgtEl>
                                      </p:cBhvr>
                                    </p:animEffect>
                                  </p:childTnLst>
                                  <p:subTnLst>
                                    <p:animClr clrSpc="rgb" dir="cw">
                                      <p:cBhvr override="childStyle">
                                        <p:cTn dur="1" fill="hold" display="0" masterRel="nextClick" afterEffect="1"/>
                                        <p:tgtEl>
                                          <p:spTgt spid="55299">
                                            <p:txEl>
                                              <p:pRg st="1" end="1"/>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wipe(up)">
                                      <p:cBhvr>
                                        <p:cTn id="21" dur="500"/>
                                        <p:tgtEl>
                                          <p:spTgt spid="55299">
                                            <p:txEl>
                                              <p:pRg st="2" end="2"/>
                                            </p:txEl>
                                          </p:spTgt>
                                        </p:tgtEl>
                                      </p:cBhvr>
                                    </p:animEffect>
                                  </p:childTnLst>
                                  <p:subTnLst>
                                    <p:animClr clrSpc="rgb" dir="cw">
                                      <p:cBhvr override="childStyle">
                                        <p:cTn dur="1" fill="hold" display="0" masterRel="nextClick" afterEffect="1"/>
                                        <p:tgtEl>
                                          <p:spTgt spid="55299">
                                            <p:txEl>
                                              <p:pRg st="2" end="2"/>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5299">
                                            <p:txEl>
                                              <p:pRg st="3" end="3"/>
                                            </p:txEl>
                                          </p:spTgt>
                                        </p:tgtEl>
                                        <p:attrNameLst>
                                          <p:attrName>style.visibility</p:attrName>
                                        </p:attrNameLst>
                                      </p:cBhvr>
                                      <p:to>
                                        <p:strVal val="visible"/>
                                      </p:to>
                                    </p:set>
                                    <p:animEffect transition="in" filter="wipe(up)">
                                      <p:cBhvr>
                                        <p:cTn id="26" dur="500"/>
                                        <p:tgtEl>
                                          <p:spTgt spid="55299">
                                            <p:txEl>
                                              <p:pRg st="3" end="3"/>
                                            </p:txEl>
                                          </p:spTgt>
                                        </p:tgtEl>
                                      </p:cBhvr>
                                    </p:animEffect>
                                  </p:childTnLst>
                                  <p:subTnLst>
                                    <p:animClr clrSpc="rgb" dir="cw">
                                      <p:cBhvr override="childStyle">
                                        <p:cTn dur="1" fill="hold" display="0" masterRel="nextClick" afterEffect="1"/>
                                        <p:tgtEl>
                                          <p:spTgt spid="5529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Effect transition="in" filter="wipe(up)">
                                      <p:cBhvr>
                                        <p:cTn id="31"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a:r>
              <a:rPr lang="en-US" sz="3200" smtClean="0"/>
              <a:t>4.6 Management Review</a:t>
            </a:r>
          </a:p>
        </p:txBody>
      </p:sp>
      <p:sp>
        <p:nvSpPr>
          <p:cNvPr id="56323" name="Content Placeholder 2"/>
          <p:cNvSpPr>
            <a:spLocks noGrp="1"/>
          </p:cNvSpPr>
          <p:nvPr>
            <p:ph idx="1"/>
          </p:nvPr>
        </p:nvSpPr>
        <p:spPr/>
        <p:txBody>
          <a:bodyPr/>
          <a:lstStyle/>
          <a:p>
            <a:pPr>
              <a:spcAft>
                <a:spcPts val="600"/>
              </a:spcAft>
              <a:buFont typeface="Wingdings" pitchFamily="2" charset="2"/>
              <a:buChar char="§"/>
            </a:pPr>
            <a:r>
              <a:rPr lang="en-US" sz="2400" smtClean="0"/>
              <a:t>Management review input:</a:t>
            </a:r>
          </a:p>
          <a:p>
            <a:pPr lvl="1">
              <a:spcAft>
                <a:spcPts val="600"/>
              </a:spcAft>
              <a:buFont typeface="Wingdings" pitchFamily="2" charset="2"/>
              <a:buChar char="§"/>
            </a:pPr>
            <a:r>
              <a:rPr lang="en-US" sz="1600" b="0" smtClean="0"/>
              <a:t>Internal audit results, evaluation of compliance to legal and other requirements;</a:t>
            </a:r>
          </a:p>
          <a:p>
            <a:pPr lvl="1">
              <a:spcAft>
                <a:spcPts val="600"/>
              </a:spcAft>
              <a:buFont typeface="Wingdings" pitchFamily="2" charset="2"/>
              <a:buChar char="§"/>
            </a:pPr>
            <a:r>
              <a:rPr lang="en-US" sz="1600" b="0" smtClean="0"/>
              <a:t>Results of participation and consultation;</a:t>
            </a:r>
          </a:p>
          <a:p>
            <a:pPr lvl="1">
              <a:spcAft>
                <a:spcPts val="600"/>
              </a:spcAft>
              <a:buFont typeface="Wingdings" pitchFamily="2" charset="2"/>
              <a:buChar char="§"/>
            </a:pPr>
            <a:r>
              <a:rPr lang="en-US" sz="1600" b="0" smtClean="0"/>
              <a:t>Relevant communication from external parties;</a:t>
            </a:r>
          </a:p>
          <a:p>
            <a:pPr lvl="1">
              <a:spcAft>
                <a:spcPts val="600"/>
              </a:spcAft>
              <a:buFont typeface="Wingdings" pitchFamily="2" charset="2"/>
              <a:buChar char="§"/>
            </a:pPr>
            <a:r>
              <a:rPr lang="en-US" sz="1600" b="0" smtClean="0"/>
              <a:t>Complaints;</a:t>
            </a:r>
          </a:p>
          <a:p>
            <a:pPr lvl="1">
              <a:spcAft>
                <a:spcPts val="600"/>
              </a:spcAft>
              <a:buFont typeface="Wingdings" pitchFamily="2" charset="2"/>
              <a:buChar char="§"/>
            </a:pPr>
            <a:r>
              <a:rPr lang="en-US" sz="1600" b="0" smtClean="0"/>
              <a:t>OHS performance;</a:t>
            </a:r>
          </a:p>
          <a:p>
            <a:pPr lvl="1">
              <a:spcAft>
                <a:spcPts val="600"/>
              </a:spcAft>
              <a:buFont typeface="Wingdings" pitchFamily="2" charset="2"/>
              <a:buChar char="§"/>
            </a:pPr>
            <a:r>
              <a:rPr lang="en-US" sz="1600" b="0" smtClean="0"/>
              <a:t>Status of objectives;</a:t>
            </a:r>
          </a:p>
          <a:p>
            <a:pPr lvl="1">
              <a:spcAft>
                <a:spcPts val="600"/>
              </a:spcAft>
              <a:buFont typeface="Wingdings" pitchFamily="2" charset="2"/>
              <a:buChar char="§"/>
            </a:pPr>
            <a:r>
              <a:rPr lang="en-US" sz="1600" b="0" smtClean="0"/>
              <a:t>Incident investigation, corrective and preventive actions;</a:t>
            </a:r>
          </a:p>
          <a:p>
            <a:pPr lvl="1">
              <a:spcAft>
                <a:spcPts val="600"/>
              </a:spcAft>
              <a:buFont typeface="Wingdings" pitchFamily="2" charset="2"/>
              <a:buChar char="§"/>
            </a:pPr>
            <a:r>
              <a:rPr lang="en-US" sz="1600" b="0" smtClean="0"/>
              <a:t>Follow-up actions form previous management review;</a:t>
            </a:r>
          </a:p>
          <a:p>
            <a:pPr lvl="1">
              <a:spcAft>
                <a:spcPts val="600"/>
              </a:spcAft>
              <a:buFont typeface="Wingdings" pitchFamily="2" charset="2"/>
              <a:buChar char="§"/>
            </a:pPr>
            <a:r>
              <a:rPr lang="en-US" sz="1600" b="0" smtClean="0"/>
              <a:t>Changing circumstances – changes to legal requirements, work practices, procedures affecting safety</a:t>
            </a:r>
          </a:p>
          <a:p>
            <a:pPr lvl="1">
              <a:spcAft>
                <a:spcPts val="600"/>
              </a:spcAft>
              <a:buFont typeface="Wingdings" pitchFamily="2" charset="2"/>
              <a:buChar char="§"/>
            </a:pPr>
            <a:r>
              <a:rPr lang="en-US" sz="1600" b="0" smtClean="0"/>
              <a:t>Recommendations for improvement</a:t>
            </a:r>
          </a:p>
        </p:txBody>
      </p:sp>
      <p:cxnSp>
        <p:nvCxnSpPr>
          <p:cNvPr id="12288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22884"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Effect transition="in" filter="wipe(up)">
                                      <p:cBhvr>
                                        <p:cTn id="13" dur="500"/>
                                        <p:tgtEl>
                                          <p:spTgt spid="56323">
                                            <p:txEl>
                                              <p:pRg st="0" end="0"/>
                                            </p:txEl>
                                          </p:spTgt>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wipe(up)">
                                      <p:cBhvr>
                                        <p:cTn id="17" dur="500"/>
                                        <p:tgtEl>
                                          <p:spTgt spid="56323">
                                            <p:txEl>
                                              <p:pRg st="1" end="1"/>
                                            </p:txEl>
                                          </p:spTgt>
                                        </p:tgtEl>
                                      </p:cBhvr>
                                    </p:animEffect>
                                  </p:childTnLst>
                                  <p:subTnLst>
                                    <p:animClr clrSpc="rgb" dir="cw">
                                      <p:cBhvr override="childStyle">
                                        <p:cTn dur="1" fill="hold" display="0" masterRel="nextClick" afterEffect="1"/>
                                        <p:tgtEl>
                                          <p:spTgt spid="56323">
                                            <p:txEl>
                                              <p:pRg st="1" end="1"/>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6323">
                                            <p:txEl>
                                              <p:pRg st="2" end="2"/>
                                            </p:txEl>
                                          </p:spTgt>
                                        </p:tgtEl>
                                        <p:attrNameLst>
                                          <p:attrName>style.visibility</p:attrName>
                                        </p:attrNameLst>
                                      </p:cBhvr>
                                      <p:to>
                                        <p:strVal val="visible"/>
                                      </p:to>
                                    </p:set>
                                    <p:animEffect transition="in" filter="wipe(up)">
                                      <p:cBhvr>
                                        <p:cTn id="22" dur="500"/>
                                        <p:tgtEl>
                                          <p:spTgt spid="56323">
                                            <p:txEl>
                                              <p:pRg st="2" end="2"/>
                                            </p:txEl>
                                          </p:spTgt>
                                        </p:tgtEl>
                                      </p:cBhvr>
                                    </p:animEffect>
                                  </p:childTnLst>
                                  <p:subTnLst>
                                    <p:animClr clrSpc="rgb" dir="cw">
                                      <p:cBhvr override="childStyle">
                                        <p:cTn dur="1" fill="hold" display="0" masterRel="nextClick" afterEffect="1"/>
                                        <p:tgtEl>
                                          <p:spTgt spid="56323">
                                            <p:txEl>
                                              <p:pRg st="2" end="2"/>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wipe(up)">
                                      <p:cBhvr>
                                        <p:cTn id="27" dur="500"/>
                                        <p:tgtEl>
                                          <p:spTgt spid="56323">
                                            <p:txEl>
                                              <p:pRg st="3" end="3"/>
                                            </p:txEl>
                                          </p:spTgt>
                                        </p:tgtEl>
                                      </p:cBhvr>
                                    </p:animEffect>
                                  </p:childTnLst>
                                  <p:subTnLst>
                                    <p:animClr clrSpc="rgb" dir="cw">
                                      <p:cBhvr override="childStyle">
                                        <p:cTn dur="1" fill="hold" display="0" masterRel="nextClick" afterEffect="1"/>
                                        <p:tgtEl>
                                          <p:spTgt spid="56323">
                                            <p:txEl>
                                              <p:pRg st="3" end="3"/>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6323">
                                            <p:txEl>
                                              <p:pRg st="4" end="4"/>
                                            </p:txEl>
                                          </p:spTgt>
                                        </p:tgtEl>
                                        <p:attrNameLst>
                                          <p:attrName>style.visibility</p:attrName>
                                        </p:attrNameLst>
                                      </p:cBhvr>
                                      <p:to>
                                        <p:strVal val="visible"/>
                                      </p:to>
                                    </p:set>
                                    <p:animEffect transition="in" filter="wipe(up)">
                                      <p:cBhvr>
                                        <p:cTn id="32" dur="500"/>
                                        <p:tgtEl>
                                          <p:spTgt spid="56323">
                                            <p:txEl>
                                              <p:pRg st="4" end="4"/>
                                            </p:txEl>
                                          </p:spTgt>
                                        </p:tgtEl>
                                      </p:cBhvr>
                                    </p:animEffect>
                                  </p:childTnLst>
                                  <p:subTnLst>
                                    <p:animClr clrSpc="rgb" dir="cw">
                                      <p:cBhvr override="childStyle">
                                        <p:cTn dur="1" fill="hold" display="0" masterRel="nextClick" afterEffect="1"/>
                                        <p:tgtEl>
                                          <p:spTgt spid="56323">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Effect transition="in" filter="wipe(up)">
                                      <p:cBhvr>
                                        <p:cTn id="37" dur="500"/>
                                        <p:tgtEl>
                                          <p:spTgt spid="56323">
                                            <p:txEl>
                                              <p:pRg st="5" end="5"/>
                                            </p:txEl>
                                          </p:spTgt>
                                        </p:tgtEl>
                                      </p:cBhvr>
                                    </p:animEffect>
                                  </p:childTnLst>
                                  <p:subTnLst>
                                    <p:animClr clrSpc="rgb" dir="cw">
                                      <p:cBhvr override="childStyle">
                                        <p:cTn dur="1" fill="hold" display="0" masterRel="nextClick" afterEffect="1"/>
                                        <p:tgtEl>
                                          <p:spTgt spid="56323">
                                            <p:txEl>
                                              <p:pRg st="5" end="5"/>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6323">
                                            <p:txEl>
                                              <p:pRg st="6" end="6"/>
                                            </p:txEl>
                                          </p:spTgt>
                                        </p:tgtEl>
                                        <p:attrNameLst>
                                          <p:attrName>style.visibility</p:attrName>
                                        </p:attrNameLst>
                                      </p:cBhvr>
                                      <p:to>
                                        <p:strVal val="visible"/>
                                      </p:to>
                                    </p:set>
                                    <p:animEffect transition="in" filter="wipe(up)">
                                      <p:cBhvr>
                                        <p:cTn id="42" dur="500"/>
                                        <p:tgtEl>
                                          <p:spTgt spid="56323">
                                            <p:txEl>
                                              <p:pRg st="6" end="6"/>
                                            </p:txEl>
                                          </p:spTgt>
                                        </p:tgtEl>
                                      </p:cBhvr>
                                    </p:animEffect>
                                  </p:childTnLst>
                                  <p:subTnLst>
                                    <p:animClr clrSpc="rgb" dir="cw">
                                      <p:cBhvr override="childStyle">
                                        <p:cTn dur="1" fill="hold" display="0" masterRel="nextClick" afterEffect="1"/>
                                        <p:tgtEl>
                                          <p:spTgt spid="56323">
                                            <p:txEl>
                                              <p:pRg st="6" end="6"/>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6323">
                                            <p:txEl>
                                              <p:pRg st="7" end="7"/>
                                            </p:txEl>
                                          </p:spTgt>
                                        </p:tgtEl>
                                        <p:attrNameLst>
                                          <p:attrName>style.visibility</p:attrName>
                                        </p:attrNameLst>
                                      </p:cBhvr>
                                      <p:to>
                                        <p:strVal val="visible"/>
                                      </p:to>
                                    </p:set>
                                    <p:animEffect transition="in" filter="wipe(up)">
                                      <p:cBhvr>
                                        <p:cTn id="47" dur="500"/>
                                        <p:tgtEl>
                                          <p:spTgt spid="56323">
                                            <p:txEl>
                                              <p:pRg st="7" end="7"/>
                                            </p:txEl>
                                          </p:spTgt>
                                        </p:tgtEl>
                                      </p:cBhvr>
                                    </p:animEffect>
                                  </p:childTnLst>
                                  <p:subTnLst>
                                    <p:animClr clrSpc="rgb" dir="cw">
                                      <p:cBhvr override="childStyle">
                                        <p:cTn dur="1" fill="hold" display="0" masterRel="nextClick" afterEffect="1"/>
                                        <p:tgtEl>
                                          <p:spTgt spid="56323">
                                            <p:txEl>
                                              <p:pRg st="7" end="7"/>
                                            </p:txEl>
                                          </p:spTgt>
                                        </p:tgtEl>
                                        <p:attrNameLst>
                                          <p:attrName>ppt_c</p:attrName>
                                        </p:attrNameLst>
                                      </p:cBhvr>
                                      <p:to>
                                        <a:schemeClr val="hlink"/>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6323">
                                            <p:txEl>
                                              <p:pRg st="8" end="8"/>
                                            </p:txEl>
                                          </p:spTgt>
                                        </p:tgtEl>
                                        <p:attrNameLst>
                                          <p:attrName>style.visibility</p:attrName>
                                        </p:attrNameLst>
                                      </p:cBhvr>
                                      <p:to>
                                        <p:strVal val="visible"/>
                                      </p:to>
                                    </p:set>
                                    <p:animEffect transition="in" filter="wipe(up)">
                                      <p:cBhvr>
                                        <p:cTn id="52" dur="500"/>
                                        <p:tgtEl>
                                          <p:spTgt spid="56323">
                                            <p:txEl>
                                              <p:pRg st="8" end="8"/>
                                            </p:txEl>
                                          </p:spTgt>
                                        </p:tgtEl>
                                      </p:cBhvr>
                                    </p:animEffect>
                                  </p:childTnLst>
                                  <p:subTnLst>
                                    <p:animClr clrSpc="rgb" dir="cw">
                                      <p:cBhvr override="childStyle">
                                        <p:cTn dur="1" fill="hold" display="0" masterRel="nextClick" afterEffect="1"/>
                                        <p:tgtEl>
                                          <p:spTgt spid="56323">
                                            <p:txEl>
                                              <p:pRg st="8" end="8"/>
                                            </p:txEl>
                                          </p:spTgt>
                                        </p:tgtEl>
                                        <p:attrNameLst>
                                          <p:attrName>ppt_c</p:attrName>
                                        </p:attrNameLst>
                                      </p:cBhvr>
                                      <p:to>
                                        <a:schemeClr val="hlink"/>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6323">
                                            <p:txEl>
                                              <p:pRg st="9" end="9"/>
                                            </p:txEl>
                                          </p:spTgt>
                                        </p:tgtEl>
                                        <p:attrNameLst>
                                          <p:attrName>style.visibility</p:attrName>
                                        </p:attrNameLst>
                                      </p:cBhvr>
                                      <p:to>
                                        <p:strVal val="visible"/>
                                      </p:to>
                                    </p:set>
                                    <p:animEffect transition="in" filter="wipe(up)">
                                      <p:cBhvr>
                                        <p:cTn id="57" dur="500"/>
                                        <p:tgtEl>
                                          <p:spTgt spid="56323">
                                            <p:txEl>
                                              <p:pRg st="9" end="9"/>
                                            </p:txEl>
                                          </p:spTgt>
                                        </p:tgtEl>
                                      </p:cBhvr>
                                    </p:animEffect>
                                  </p:childTnLst>
                                  <p:subTnLst>
                                    <p:animClr clrSpc="rgb" dir="cw">
                                      <p:cBhvr override="childStyle">
                                        <p:cTn dur="1" fill="hold" display="0" masterRel="nextClick" afterEffect="1"/>
                                        <p:tgtEl>
                                          <p:spTgt spid="56323">
                                            <p:txEl>
                                              <p:pRg st="9" end="9"/>
                                            </p:txEl>
                                          </p:spTgt>
                                        </p:tgtEl>
                                        <p:attrNameLst>
                                          <p:attrName>ppt_c</p:attrName>
                                        </p:attrNameLst>
                                      </p:cBhvr>
                                      <p:to>
                                        <a:schemeClr val="hlink"/>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6323">
                                            <p:txEl>
                                              <p:pRg st="10" end="10"/>
                                            </p:txEl>
                                          </p:spTgt>
                                        </p:tgtEl>
                                        <p:attrNameLst>
                                          <p:attrName>style.visibility</p:attrName>
                                        </p:attrNameLst>
                                      </p:cBhvr>
                                      <p:to>
                                        <p:strVal val="visible"/>
                                      </p:to>
                                    </p:set>
                                    <p:animEffect transition="in" filter="wipe(up)">
                                      <p:cBhvr>
                                        <p:cTn id="62" dur="500"/>
                                        <p:tgtEl>
                                          <p:spTgt spid="56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a:r>
              <a:rPr lang="en-US" sz="3200" smtClean="0"/>
              <a:t>4.6 Management Review</a:t>
            </a:r>
          </a:p>
        </p:txBody>
      </p:sp>
      <p:sp>
        <p:nvSpPr>
          <p:cNvPr id="57347" name="Content Placeholder 2"/>
          <p:cNvSpPr>
            <a:spLocks noGrp="1"/>
          </p:cNvSpPr>
          <p:nvPr>
            <p:ph idx="1"/>
          </p:nvPr>
        </p:nvSpPr>
        <p:spPr/>
        <p:txBody>
          <a:bodyPr/>
          <a:lstStyle/>
          <a:p>
            <a:pPr>
              <a:spcAft>
                <a:spcPts val="600"/>
              </a:spcAft>
              <a:buFont typeface="Wingdings" pitchFamily="2" charset="2"/>
              <a:buChar char="§"/>
            </a:pPr>
            <a:r>
              <a:rPr lang="en-US" sz="2400" smtClean="0"/>
              <a:t>Output shall be consistent with the Organization’s Commitment to continual improvement, includes decisions and actions to possible changes to:</a:t>
            </a:r>
          </a:p>
          <a:p>
            <a:pPr lvl="1">
              <a:spcAft>
                <a:spcPts val="600"/>
              </a:spcAft>
              <a:buFont typeface="Wingdings" pitchFamily="2" charset="2"/>
              <a:buChar char="§"/>
            </a:pPr>
            <a:r>
              <a:rPr lang="en-US" sz="2000" b="0" smtClean="0"/>
              <a:t>OH&amp;S performance</a:t>
            </a:r>
          </a:p>
          <a:p>
            <a:pPr lvl="1">
              <a:spcAft>
                <a:spcPts val="600"/>
              </a:spcAft>
              <a:buFont typeface="Wingdings" pitchFamily="2" charset="2"/>
              <a:buChar char="§"/>
            </a:pPr>
            <a:r>
              <a:rPr lang="en-US" sz="2000" b="0" smtClean="0"/>
              <a:t>OH&amp;S policy and objectives</a:t>
            </a:r>
          </a:p>
          <a:p>
            <a:pPr lvl="1">
              <a:spcAft>
                <a:spcPts val="600"/>
              </a:spcAft>
              <a:buFont typeface="Wingdings" pitchFamily="2" charset="2"/>
              <a:buChar char="§"/>
            </a:pPr>
            <a:r>
              <a:rPr lang="en-US" sz="2000" b="0" smtClean="0"/>
              <a:t>Resources, and</a:t>
            </a:r>
          </a:p>
          <a:p>
            <a:pPr lvl="1">
              <a:spcAft>
                <a:spcPts val="600"/>
              </a:spcAft>
              <a:buFont typeface="Wingdings" pitchFamily="2" charset="2"/>
              <a:buChar char="§"/>
            </a:pPr>
            <a:r>
              <a:rPr lang="en-US" sz="2000" b="0" smtClean="0"/>
              <a:t>Other elements of the OH&amp;S management system</a:t>
            </a:r>
          </a:p>
        </p:txBody>
      </p:sp>
      <p:cxnSp>
        <p:nvCxnSpPr>
          <p:cNvPr id="12493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24932"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animEffect transition="in" filter="fade">
                                      <p:cBhvr>
                                        <p:cTn id="9" dur="500"/>
                                        <p:tgtEl>
                                          <p:spTgt spid="5734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Effect transition="in" filter="wipe(up)">
                                      <p:cBhvr>
                                        <p:cTn id="13" dur="500"/>
                                        <p:tgtEl>
                                          <p:spTgt spid="57347">
                                            <p:txEl>
                                              <p:pRg st="0" end="0"/>
                                            </p:txEl>
                                          </p:spTgt>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wipe(up)">
                                      <p:cBhvr>
                                        <p:cTn id="17" dur="500"/>
                                        <p:tgtEl>
                                          <p:spTgt spid="57347">
                                            <p:txEl>
                                              <p:pRg st="1" end="1"/>
                                            </p:txEl>
                                          </p:spTgt>
                                        </p:tgtEl>
                                      </p:cBhvr>
                                    </p:animEffect>
                                  </p:childTnLst>
                                  <p:subTnLst>
                                    <p:animClr clrSpc="rgb" dir="cw">
                                      <p:cBhvr override="childStyle">
                                        <p:cTn dur="1" fill="hold" display="0" masterRel="nextClick" afterEffect="1"/>
                                        <p:tgtEl>
                                          <p:spTgt spid="57347">
                                            <p:txEl>
                                              <p:pRg st="1" end="1"/>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wipe(up)">
                                      <p:cBhvr>
                                        <p:cTn id="22" dur="500"/>
                                        <p:tgtEl>
                                          <p:spTgt spid="57347">
                                            <p:txEl>
                                              <p:pRg st="2" end="2"/>
                                            </p:txEl>
                                          </p:spTgt>
                                        </p:tgtEl>
                                      </p:cBhvr>
                                    </p:animEffect>
                                  </p:childTnLst>
                                  <p:subTnLst>
                                    <p:animClr clrSpc="rgb" dir="cw">
                                      <p:cBhvr override="childStyle">
                                        <p:cTn dur="1" fill="hold" display="0" masterRel="nextClick" afterEffect="1"/>
                                        <p:tgtEl>
                                          <p:spTgt spid="57347">
                                            <p:txEl>
                                              <p:pRg st="2" end="2"/>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7347">
                                            <p:txEl>
                                              <p:pRg st="3" end="3"/>
                                            </p:txEl>
                                          </p:spTgt>
                                        </p:tgtEl>
                                        <p:attrNameLst>
                                          <p:attrName>style.visibility</p:attrName>
                                        </p:attrNameLst>
                                      </p:cBhvr>
                                      <p:to>
                                        <p:strVal val="visible"/>
                                      </p:to>
                                    </p:set>
                                    <p:animEffect transition="in" filter="wipe(up)">
                                      <p:cBhvr>
                                        <p:cTn id="27" dur="500"/>
                                        <p:tgtEl>
                                          <p:spTgt spid="57347">
                                            <p:txEl>
                                              <p:pRg st="3" end="3"/>
                                            </p:txEl>
                                          </p:spTgt>
                                        </p:tgtEl>
                                      </p:cBhvr>
                                    </p:animEffect>
                                  </p:childTnLst>
                                  <p:subTnLst>
                                    <p:animClr clrSpc="rgb" dir="cw">
                                      <p:cBhvr override="childStyle">
                                        <p:cTn dur="1" fill="hold" display="0" masterRel="nextClick" afterEffect="1"/>
                                        <p:tgtEl>
                                          <p:spTgt spid="57347">
                                            <p:txEl>
                                              <p:pRg st="3" end="3"/>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7347">
                                            <p:txEl>
                                              <p:pRg st="4" end="4"/>
                                            </p:txEl>
                                          </p:spTgt>
                                        </p:tgtEl>
                                        <p:attrNameLst>
                                          <p:attrName>style.visibility</p:attrName>
                                        </p:attrNameLst>
                                      </p:cBhvr>
                                      <p:to>
                                        <p:strVal val="visible"/>
                                      </p:to>
                                    </p:set>
                                    <p:animEffect transition="in" filter="wipe(up)">
                                      <p:cBhvr>
                                        <p:cTn id="32"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05188"/>
            <a:ext cx="7772400" cy="1362075"/>
          </a:xfrm>
        </p:spPr>
        <p:txBody>
          <a:bodyPr/>
          <a:lstStyle/>
          <a:p>
            <a:pPr algn="ctr"/>
            <a:r>
              <a:rPr lang="en-US" cap="none" smtClean="0">
                <a:solidFill>
                  <a:srgbClr val="262626"/>
                </a:solidFill>
              </a:rPr>
              <a:t>OHSAS 18001:2007 REQUIREMENTS</a:t>
            </a:r>
          </a:p>
        </p:txBody>
      </p:sp>
      <p:sp>
        <p:nvSpPr>
          <p:cNvPr id="58371" name="Text Placeholder 2"/>
          <p:cNvSpPr>
            <a:spLocks noGrp="1"/>
          </p:cNvSpPr>
          <p:nvPr>
            <p:ph type="body" idx="1"/>
          </p:nvPr>
        </p:nvSpPr>
        <p:spPr>
          <a:xfrm>
            <a:off x="722313" y="1905000"/>
            <a:ext cx="7772400" cy="1500188"/>
          </a:xfrm>
        </p:spPr>
        <p:txBody>
          <a:bodyPr anchor="ctr"/>
          <a:lstStyle/>
          <a:p>
            <a:r>
              <a:rPr lang="en-US" sz="3200" smtClean="0"/>
              <a:t>WORKSHOP 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371">
                                            <p:txEl>
                                              <p:pRg st="0" end="0"/>
                                            </p:txEl>
                                          </p:spTgt>
                                        </p:tgtEl>
                                        <p:attrNameLst>
                                          <p:attrName>style.visibility</p:attrName>
                                        </p:attrNameLst>
                                      </p:cBhvr>
                                      <p:to>
                                        <p:strVal val="visible"/>
                                      </p:to>
                                    </p:set>
                                    <p:anim calcmode="lin" valueType="num">
                                      <p:cBhvr additive="base">
                                        <p:cTn id="11"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3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ctrTitle"/>
          </p:nvPr>
        </p:nvSpPr>
        <p:spPr/>
        <p:txBody>
          <a:bodyPr/>
          <a:lstStyle/>
          <a:p>
            <a:r>
              <a:rPr lang="en-US" smtClean="0"/>
              <a:t>MODULE 3</a:t>
            </a:r>
          </a:p>
        </p:txBody>
      </p:sp>
      <p:sp>
        <p:nvSpPr>
          <p:cNvPr id="129026" name="Subtitle 2"/>
          <p:cNvSpPr>
            <a:spLocks noGrp="1"/>
          </p:cNvSpPr>
          <p:nvPr>
            <p:ph type="subTitle" idx="1"/>
          </p:nvPr>
        </p:nvSpPr>
        <p:spPr/>
        <p:txBody>
          <a:bodyPr/>
          <a:lstStyle/>
          <a:p>
            <a:r>
              <a:rPr lang="en-US" smtClean="0"/>
              <a:t>INTRODUCTION TO OHSAS 18001 INTERNAL AUDIT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algn="l"/>
            <a:r>
              <a:rPr lang="en-US" smtClean="0"/>
              <a:t>Definition of Audit</a:t>
            </a:r>
          </a:p>
        </p:txBody>
      </p:sp>
      <p:sp>
        <p:nvSpPr>
          <p:cNvPr id="131074" name="Content Placeholder 2"/>
          <p:cNvSpPr>
            <a:spLocks noGrp="1"/>
          </p:cNvSpPr>
          <p:nvPr>
            <p:ph idx="1"/>
          </p:nvPr>
        </p:nvSpPr>
        <p:spPr/>
        <p:txBody>
          <a:bodyPr/>
          <a:lstStyle/>
          <a:p>
            <a:pPr>
              <a:spcAft>
                <a:spcPts val="600"/>
              </a:spcAft>
              <a:buFont typeface="Wingdings" pitchFamily="2" charset="2"/>
              <a:buChar char="§"/>
            </a:pPr>
            <a:r>
              <a:rPr lang="en-US" sz="2600" smtClean="0"/>
              <a:t>Systematic, independent, and documented process for obtaining “audit evidence” and evaluating it objectively to determine the extent to which “audit criteria” are fulfilled. (OHSAS 18001:2007, 3.2)</a:t>
            </a:r>
          </a:p>
          <a:p>
            <a:pPr lvl="1">
              <a:spcAft>
                <a:spcPts val="600"/>
              </a:spcAft>
              <a:buFont typeface="Wingdings" pitchFamily="2" charset="2"/>
              <a:buChar char="§"/>
            </a:pPr>
            <a:r>
              <a:rPr lang="en-US" sz="2200" b="0" smtClean="0"/>
              <a:t>Independent does not necessarily mean external to the organization</a:t>
            </a:r>
          </a:p>
          <a:p>
            <a:pPr lvl="1">
              <a:spcAft>
                <a:spcPts val="600"/>
              </a:spcAft>
              <a:buFont typeface="Wingdings" pitchFamily="2" charset="2"/>
              <a:buChar char="§"/>
            </a:pPr>
            <a:r>
              <a:rPr lang="en-US" sz="2200" b="0" smtClean="0"/>
              <a:t>Independence can be demonstrated by the freedom form responsibility for the activity being audited.</a:t>
            </a:r>
          </a:p>
        </p:txBody>
      </p:sp>
      <p:cxnSp>
        <p:nvCxnSpPr>
          <p:cNvPr id="13107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3107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algn="l"/>
            <a:r>
              <a:rPr lang="en-US" sz="3200" smtClean="0"/>
              <a:t>Purpose of OH&amp;S Internal Audit</a:t>
            </a:r>
          </a:p>
        </p:txBody>
      </p:sp>
      <p:sp>
        <p:nvSpPr>
          <p:cNvPr id="133122" name="Content Placeholder 2"/>
          <p:cNvSpPr>
            <a:spLocks noGrp="1"/>
          </p:cNvSpPr>
          <p:nvPr>
            <p:ph idx="1"/>
          </p:nvPr>
        </p:nvSpPr>
        <p:spPr/>
        <p:txBody>
          <a:bodyPr/>
          <a:lstStyle/>
          <a:p>
            <a:pPr>
              <a:spcAft>
                <a:spcPts val="600"/>
              </a:spcAft>
              <a:buFont typeface="Wingdings" pitchFamily="2" charset="2"/>
              <a:buChar char="§"/>
            </a:pPr>
            <a:r>
              <a:rPr lang="en-US" sz="2600" smtClean="0"/>
              <a:t>Demonstration of system performance and effectiveness</a:t>
            </a:r>
          </a:p>
          <a:p>
            <a:pPr>
              <a:spcAft>
                <a:spcPts val="600"/>
              </a:spcAft>
              <a:buFont typeface="Wingdings" pitchFamily="2" charset="2"/>
              <a:buChar char="§"/>
            </a:pPr>
            <a:r>
              <a:rPr lang="en-US" sz="2600" smtClean="0"/>
              <a:t>Ensuring personnel are trained</a:t>
            </a:r>
          </a:p>
          <a:p>
            <a:pPr>
              <a:spcAft>
                <a:spcPts val="600"/>
              </a:spcAft>
              <a:buFont typeface="Wingdings" pitchFamily="2" charset="2"/>
              <a:buChar char="§"/>
            </a:pPr>
            <a:r>
              <a:rPr lang="en-US" sz="2600" smtClean="0"/>
              <a:t>Compliance with the standard</a:t>
            </a:r>
          </a:p>
          <a:p>
            <a:pPr>
              <a:spcAft>
                <a:spcPts val="600"/>
              </a:spcAft>
              <a:buFont typeface="Wingdings" pitchFamily="2" charset="2"/>
              <a:buChar char="§"/>
            </a:pPr>
            <a:r>
              <a:rPr lang="en-US" sz="2600" smtClean="0"/>
              <a:t>Collecting evidence for all of the above</a:t>
            </a:r>
          </a:p>
          <a:p>
            <a:pPr>
              <a:spcAft>
                <a:spcPts val="600"/>
              </a:spcAft>
              <a:buFont typeface="Wingdings" pitchFamily="2" charset="2"/>
              <a:buChar char="§"/>
            </a:pPr>
            <a:r>
              <a:rPr lang="en-US" sz="2600" smtClean="0"/>
              <a:t>Informing management</a:t>
            </a:r>
            <a:endParaRPr lang="en-US" sz="2200" smtClean="0"/>
          </a:p>
        </p:txBody>
      </p:sp>
      <p:cxnSp>
        <p:nvCxnSpPr>
          <p:cNvPr id="13312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3312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algn="l"/>
            <a:r>
              <a:rPr lang="en-US" sz="3200" smtClean="0"/>
              <a:t>Assessment of Internal Audit</a:t>
            </a:r>
          </a:p>
        </p:txBody>
      </p:sp>
      <p:sp>
        <p:nvSpPr>
          <p:cNvPr id="135170" name="Content Placeholder 2"/>
          <p:cNvSpPr>
            <a:spLocks noGrp="1"/>
          </p:cNvSpPr>
          <p:nvPr>
            <p:ph idx="1"/>
          </p:nvPr>
        </p:nvSpPr>
        <p:spPr/>
        <p:txBody>
          <a:bodyPr/>
          <a:lstStyle/>
          <a:p>
            <a:pPr>
              <a:spcAft>
                <a:spcPts val="600"/>
              </a:spcAft>
              <a:buFont typeface="Wingdings" pitchFamily="2" charset="2"/>
              <a:buChar char="§"/>
            </a:pPr>
            <a:r>
              <a:rPr lang="en-US" sz="2600" smtClean="0"/>
              <a:t>At the pre-audit, the certification body should determine the amount of reliance it can place on the performance data arising from the internal audit</a:t>
            </a:r>
          </a:p>
          <a:p>
            <a:pPr>
              <a:spcAft>
                <a:spcPts val="600"/>
              </a:spcAft>
              <a:buFont typeface="Wingdings" pitchFamily="2" charset="2"/>
              <a:buChar char="§"/>
            </a:pPr>
            <a:r>
              <a:rPr lang="en-US" sz="2600" smtClean="0"/>
              <a:t>Certification body to sample check overall reliability of internal audit</a:t>
            </a:r>
          </a:p>
          <a:p>
            <a:pPr>
              <a:spcAft>
                <a:spcPts val="600"/>
              </a:spcAft>
              <a:buFont typeface="Wingdings" pitchFamily="2" charset="2"/>
              <a:buChar char="§"/>
            </a:pPr>
            <a:r>
              <a:rPr lang="en-US" sz="2600" smtClean="0"/>
              <a:t>Assessment to focus on company’s auditing to ensure the system’s effectiveness</a:t>
            </a:r>
            <a:endParaRPr lang="en-US" sz="2200" smtClean="0"/>
          </a:p>
        </p:txBody>
      </p:sp>
      <p:cxnSp>
        <p:nvCxnSpPr>
          <p:cNvPr id="13517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3517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r>
              <a:rPr lang="en-US" smtClean="0"/>
              <a:t>MODULE 1</a:t>
            </a:r>
          </a:p>
        </p:txBody>
      </p:sp>
      <p:sp>
        <p:nvSpPr>
          <p:cNvPr id="8195" name="Subtitle 2"/>
          <p:cNvSpPr>
            <a:spLocks noGrp="1"/>
          </p:cNvSpPr>
          <p:nvPr>
            <p:ph type="subTitle" idx="1"/>
          </p:nvPr>
        </p:nvSpPr>
        <p:spPr/>
        <p:txBody>
          <a:bodyPr/>
          <a:lstStyle/>
          <a:p>
            <a:r>
              <a:rPr lang="en-US" smtClean="0"/>
              <a:t>BACKGROUND TO OHSAS 18001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algn="l"/>
            <a:r>
              <a:rPr lang="en-US" sz="3200" smtClean="0"/>
              <a:t>Assessment of Internal Audit</a:t>
            </a:r>
          </a:p>
        </p:txBody>
      </p:sp>
      <p:sp>
        <p:nvSpPr>
          <p:cNvPr id="137218" name="Content Placeholder 2"/>
          <p:cNvSpPr>
            <a:spLocks noGrp="1"/>
          </p:cNvSpPr>
          <p:nvPr>
            <p:ph idx="1"/>
          </p:nvPr>
        </p:nvSpPr>
        <p:spPr/>
        <p:txBody>
          <a:bodyPr/>
          <a:lstStyle/>
          <a:p>
            <a:pPr>
              <a:spcAft>
                <a:spcPts val="600"/>
              </a:spcAft>
              <a:buFontTx/>
              <a:buNone/>
            </a:pPr>
            <a:r>
              <a:rPr lang="en-US" sz="2000" smtClean="0"/>
              <a:t>By consideration of:</a:t>
            </a:r>
          </a:p>
          <a:p>
            <a:pPr>
              <a:spcAft>
                <a:spcPts val="600"/>
              </a:spcAft>
              <a:buFont typeface="Wingdings" pitchFamily="2" charset="2"/>
              <a:buChar char="§"/>
            </a:pPr>
            <a:r>
              <a:rPr lang="en-US" sz="1800" smtClean="0"/>
              <a:t>Auditing frequency</a:t>
            </a:r>
          </a:p>
          <a:p>
            <a:pPr>
              <a:spcAft>
                <a:spcPts val="600"/>
              </a:spcAft>
              <a:buFont typeface="Wingdings" pitchFamily="2" charset="2"/>
              <a:buChar char="§"/>
            </a:pPr>
            <a:r>
              <a:rPr lang="en-US" sz="1800" smtClean="0"/>
              <a:t>Competence, experience, training and independence of auditors</a:t>
            </a:r>
          </a:p>
          <a:p>
            <a:pPr>
              <a:spcAft>
                <a:spcPts val="600"/>
              </a:spcAft>
              <a:buFont typeface="Wingdings" pitchFamily="2" charset="2"/>
              <a:buChar char="§"/>
            </a:pPr>
            <a:r>
              <a:rPr lang="en-US" sz="1800" smtClean="0"/>
              <a:t>Auditing procedure and methodology, in particular – scoping of audit</a:t>
            </a:r>
          </a:p>
          <a:p>
            <a:pPr>
              <a:spcAft>
                <a:spcPts val="600"/>
              </a:spcAft>
              <a:buFont typeface="Wingdings" pitchFamily="2" charset="2"/>
              <a:buChar char="§"/>
            </a:pPr>
            <a:r>
              <a:rPr lang="en-US" sz="1800" smtClean="0"/>
              <a:t>References and standards</a:t>
            </a:r>
          </a:p>
          <a:p>
            <a:pPr>
              <a:spcAft>
                <a:spcPts val="600"/>
              </a:spcAft>
              <a:buFont typeface="Wingdings" pitchFamily="2" charset="2"/>
              <a:buChar char="§"/>
            </a:pPr>
            <a:r>
              <a:rPr lang="en-US" sz="1800" smtClean="0"/>
              <a:t>Checks and verifications performed</a:t>
            </a:r>
          </a:p>
          <a:p>
            <a:pPr>
              <a:spcAft>
                <a:spcPts val="600"/>
              </a:spcAft>
              <a:buFont typeface="Wingdings" pitchFamily="2" charset="2"/>
              <a:buChar char="§"/>
            </a:pPr>
            <a:r>
              <a:rPr lang="en-US" sz="1800" smtClean="0"/>
              <a:t>Resources available for the audit</a:t>
            </a:r>
          </a:p>
          <a:p>
            <a:pPr>
              <a:spcAft>
                <a:spcPts val="600"/>
              </a:spcAft>
              <a:buFont typeface="Wingdings" pitchFamily="2" charset="2"/>
              <a:buChar char="§"/>
            </a:pPr>
            <a:r>
              <a:rPr lang="en-US" sz="1800" smtClean="0"/>
              <a:t>Audit organization</a:t>
            </a:r>
          </a:p>
          <a:p>
            <a:pPr>
              <a:spcAft>
                <a:spcPts val="600"/>
              </a:spcAft>
              <a:buFont typeface="Wingdings" pitchFamily="2" charset="2"/>
              <a:buChar char="§"/>
            </a:pPr>
            <a:r>
              <a:rPr lang="en-US" sz="1800" smtClean="0"/>
              <a:t>Audit findings</a:t>
            </a:r>
          </a:p>
          <a:p>
            <a:pPr>
              <a:spcAft>
                <a:spcPts val="600"/>
              </a:spcAft>
              <a:buFont typeface="Wingdings" pitchFamily="2" charset="2"/>
              <a:buChar char="§"/>
            </a:pPr>
            <a:r>
              <a:rPr lang="en-US" sz="1800" smtClean="0"/>
              <a:t>Management of audit follow-up</a:t>
            </a:r>
          </a:p>
          <a:p>
            <a:pPr>
              <a:spcAft>
                <a:spcPts val="600"/>
              </a:spcAft>
              <a:buFont typeface="Wingdings" pitchFamily="2" charset="2"/>
              <a:buChar char="§"/>
            </a:pPr>
            <a:r>
              <a:rPr lang="en-US" sz="1800" smtClean="0"/>
              <a:t>Timeliness and effectiveness of corrective action</a:t>
            </a:r>
            <a:endParaRPr lang="en-US" sz="1600" smtClean="0"/>
          </a:p>
        </p:txBody>
      </p:sp>
      <p:cxnSp>
        <p:nvCxnSpPr>
          <p:cNvPr id="13721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3722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pPr algn="l"/>
            <a:r>
              <a:rPr lang="en-US" sz="3200" smtClean="0"/>
              <a:t>Implications for Internal Audit</a:t>
            </a:r>
          </a:p>
        </p:txBody>
      </p:sp>
      <p:sp>
        <p:nvSpPr>
          <p:cNvPr id="139266" name="Content Placeholder 2"/>
          <p:cNvSpPr>
            <a:spLocks noGrp="1"/>
          </p:cNvSpPr>
          <p:nvPr>
            <p:ph idx="1"/>
          </p:nvPr>
        </p:nvSpPr>
        <p:spPr/>
        <p:txBody>
          <a:bodyPr/>
          <a:lstStyle/>
          <a:p>
            <a:pPr>
              <a:spcAft>
                <a:spcPts val="600"/>
              </a:spcAft>
              <a:buFont typeface="Wingdings" pitchFamily="2" charset="2"/>
              <a:buChar char="§"/>
            </a:pPr>
            <a:r>
              <a:rPr lang="en-US" sz="1900" smtClean="0"/>
              <a:t>“purpose” must change to reflect changes in the policy, objectives and targets</a:t>
            </a:r>
          </a:p>
          <a:p>
            <a:pPr>
              <a:spcAft>
                <a:spcPts val="600"/>
              </a:spcAft>
              <a:buFont typeface="Wingdings" pitchFamily="2" charset="2"/>
              <a:buChar char="§"/>
            </a:pPr>
            <a:r>
              <a:rPr lang="en-US" sz="1900" smtClean="0"/>
              <a:t>focus to be on identified OH&amp;S hazards, their risks and corresponding controls</a:t>
            </a:r>
          </a:p>
          <a:p>
            <a:pPr>
              <a:spcAft>
                <a:spcPts val="600"/>
              </a:spcAft>
              <a:buFont typeface="Wingdings" pitchFamily="2" charset="2"/>
              <a:buChar char="§"/>
            </a:pPr>
            <a:r>
              <a:rPr lang="en-US" sz="1900" smtClean="0"/>
              <a:t>programme must indicate that certain operations / areas have more critical OH&amp;S risks and will warrant extra audits</a:t>
            </a:r>
          </a:p>
          <a:p>
            <a:pPr>
              <a:spcAft>
                <a:spcPts val="600"/>
              </a:spcAft>
              <a:buFont typeface="Wingdings" pitchFamily="2" charset="2"/>
              <a:buChar char="§"/>
            </a:pPr>
            <a:r>
              <a:rPr lang="en-US" sz="1900" smtClean="0"/>
              <a:t>auditors trained to understand hazards / risks</a:t>
            </a:r>
          </a:p>
          <a:p>
            <a:pPr>
              <a:spcAft>
                <a:spcPts val="600"/>
              </a:spcAft>
              <a:buFont typeface="Wingdings" pitchFamily="2" charset="2"/>
              <a:buChar char="§"/>
            </a:pPr>
            <a:r>
              <a:rPr lang="en-US" sz="1900" smtClean="0"/>
              <a:t>audits are based on risks and their:</a:t>
            </a:r>
          </a:p>
          <a:p>
            <a:pPr lvl="1">
              <a:spcAft>
                <a:spcPts val="600"/>
              </a:spcAft>
              <a:buFont typeface="Wingdings" pitchFamily="2" charset="2"/>
              <a:buChar char="§"/>
            </a:pPr>
            <a:r>
              <a:rPr lang="en-US" sz="1800" b="0" smtClean="0"/>
              <a:t>effective control</a:t>
            </a:r>
          </a:p>
          <a:p>
            <a:pPr lvl="1">
              <a:spcAft>
                <a:spcPts val="600"/>
              </a:spcAft>
              <a:buFont typeface="Wingdings" pitchFamily="2" charset="2"/>
              <a:buChar char="§"/>
            </a:pPr>
            <a:r>
              <a:rPr lang="en-US" sz="1800" b="0" smtClean="0"/>
              <a:t>remediation / prevention of non-compliances</a:t>
            </a:r>
          </a:p>
          <a:p>
            <a:pPr>
              <a:spcAft>
                <a:spcPts val="600"/>
              </a:spcAft>
              <a:buFont typeface="Wingdings" pitchFamily="2" charset="2"/>
              <a:buChar char="§"/>
            </a:pPr>
            <a:r>
              <a:rPr lang="en-US" sz="1900" smtClean="0"/>
              <a:t>monitor continual improvement</a:t>
            </a:r>
          </a:p>
          <a:p>
            <a:pPr>
              <a:spcAft>
                <a:spcPts val="600"/>
              </a:spcAft>
              <a:buFont typeface="Wingdings" pitchFamily="2" charset="2"/>
              <a:buChar char="§"/>
            </a:pPr>
            <a:r>
              <a:rPr lang="en-US" sz="1900" smtClean="0"/>
              <a:t>demonstrate prevention of injury and ill health</a:t>
            </a:r>
          </a:p>
        </p:txBody>
      </p:sp>
      <p:cxnSp>
        <p:nvCxnSpPr>
          <p:cNvPr id="13926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3926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ctrTitle"/>
          </p:nvPr>
        </p:nvSpPr>
        <p:spPr/>
        <p:txBody>
          <a:bodyPr/>
          <a:lstStyle/>
          <a:p>
            <a:r>
              <a:rPr lang="en-US" smtClean="0"/>
              <a:t>MODULE 4</a:t>
            </a:r>
          </a:p>
        </p:txBody>
      </p:sp>
      <p:sp>
        <p:nvSpPr>
          <p:cNvPr id="141314" name="Subtitle 2"/>
          <p:cNvSpPr>
            <a:spLocks noGrp="1"/>
          </p:cNvSpPr>
          <p:nvPr>
            <p:ph type="subTitle" idx="1"/>
          </p:nvPr>
        </p:nvSpPr>
        <p:spPr/>
        <p:txBody>
          <a:bodyPr/>
          <a:lstStyle/>
          <a:p>
            <a:r>
              <a:rPr lang="en-US" smtClean="0"/>
              <a:t>AUDITOR TRAINING AND QUALIFICATION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pPr algn="l"/>
            <a:r>
              <a:rPr lang="en-US" smtClean="0"/>
              <a:t>Auditor Competence</a:t>
            </a:r>
          </a:p>
        </p:txBody>
      </p:sp>
      <p:sp>
        <p:nvSpPr>
          <p:cNvPr id="143362" name="Content Placeholder 2"/>
          <p:cNvSpPr>
            <a:spLocks noGrp="1"/>
          </p:cNvSpPr>
          <p:nvPr>
            <p:ph idx="1"/>
          </p:nvPr>
        </p:nvSpPr>
        <p:spPr/>
        <p:txBody>
          <a:bodyPr/>
          <a:lstStyle/>
          <a:p>
            <a:pPr marL="0" indent="0">
              <a:spcAft>
                <a:spcPts val="600"/>
              </a:spcAft>
              <a:buFontTx/>
              <a:buNone/>
            </a:pPr>
            <a:r>
              <a:rPr lang="en-US" smtClean="0"/>
              <a:t>Necessary to ensure that reliance can be place on the audit process</a:t>
            </a:r>
          </a:p>
          <a:p>
            <a:pPr marL="0" indent="0">
              <a:spcAft>
                <a:spcPts val="600"/>
              </a:spcAft>
              <a:buFontTx/>
              <a:buNone/>
            </a:pPr>
            <a:endParaRPr lang="en-US" smtClean="0"/>
          </a:p>
          <a:p>
            <a:pPr marL="0" indent="0">
              <a:spcAft>
                <a:spcPts val="600"/>
              </a:spcAft>
              <a:buFontTx/>
              <a:buNone/>
            </a:pPr>
            <a:r>
              <a:rPr lang="en-US" smtClean="0"/>
              <a:t>Building blocks include:</a:t>
            </a:r>
          </a:p>
          <a:p>
            <a:pPr marL="0" indent="0">
              <a:spcAft>
                <a:spcPts val="600"/>
              </a:spcAft>
              <a:buFont typeface="Wingdings" pitchFamily="2" charset="2"/>
              <a:buChar char="§"/>
            </a:pPr>
            <a:r>
              <a:rPr lang="en-US" sz="2400" smtClean="0"/>
              <a:t>personal attributes</a:t>
            </a:r>
          </a:p>
          <a:p>
            <a:pPr marL="0" indent="0">
              <a:spcAft>
                <a:spcPts val="600"/>
              </a:spcAft>
              <a:buFont typeface="Wingdings" pitchFamily="2" charset="2"/>
              <a:buChar char="§"/>
            </a:pPr>
            <a:r>
              <a:rPr lang="en-US" sz="2400" smtClean="0"/>
              <a:t>education</a:t>
            </a:r>
          </a:p>
          <a:p>
            <a:pPr marL="0" indent="0">
              <a:spcAft>
                <a:spcPts val="600"/>
              </a:spcAft>
              <a:buFont typeface="Wingdings" pitchFamily="2" charset="2"/>
              <a:buChar char="§"/>
            </a:pPr>
            <a:r>
              <a:rPr lang="en-US" sz="2400" smtClean="0"/>
              <a:t>audit training</a:t>
            </a:r>
          </a:p>
          <a:p>
            <a:pPr marL="0" indent="0">
              <a:spcAft>
                <a:spcPts val="600"/>
              </a:spcAft>
              <a:buFont typeface="Wingdings" pitchFamily="2" charset="2"/>
              <a:buChar char="§"/>
            </a:pPr>
            <a:r>
              <a:rPr lang="en-US" sz="2400" smtClean="0"/>
              <a:t>work</a:t>
            </a:r>
          </a:p>
          <a:p>
            <a:pPr marL="0" indent="0">
              <a:spcAft>
                <a:spcPts val="600"/>
              </a:spcAft>
              <a:buFont typeface="Wingdings" pitchFamily="2" charset="2"/>
              <a:buChar char="§"/>
            </a:pPr>
            <a:r>
              <a:rPr lang="en-US" sz="2400" smtClean="0"/>
              <a:t>audit experience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algn="l"/>
            <a:r>
              <a:rPr lang="en-US" smtClean="0"/>
              <a:t>Knowledge and Skills</a:t>
            </a:r>
          </a:p>
        </p:txBody>
      </p:sp>
      <p:sp>
        <p:nvSpPr>
          <p:cNvPr id="145410" name="Content Placeholder 2"/>
          <p:cNvSpPr>
            <a:spLocks noGrp="1"/>
          </p:cNvSpPr>
          <p:nvPr>
            <p:ph idx="1"/>
          </p:nvPr>
        </p:nvSpPr>
        <p:spPr/>
        <p:txBody>
          <a:bodyPr/>
          <a:lstStyle/>
          <a:p>
            <a:pPr marL="463550" indent="-463550">
              <a:spcAft>
                <a:spcPts val="600"/>
              </a:spcAft>
              <a:buFont typeface="Wingdings" pitchFamily="2" charset="2"/>
              <a:buChar char="§"/>
            </a:pPr>
            <a:r>
              <a:rPr lang="en-US" sz="2400" smtClean="0"/>
              <a:t>Audit procedures, tools and methods</a:t>
            </a:r>
          </a:p>
          <a:p>
            <a:pPr marL="463550" indent="-463550">
              <a:spcAft>
                <a:spcPts val="600"/>
              </a:spcAft>
              <a:buFont typeface="Wingdings" pitchFamily="2" charset="2"/>
              <a:buChar char="§"/>
            </a:pPr>
            <a:r>
              <a:rPr lang="en-US" sz="2400" smtClean="0"/>
              <a:t>Management system and reference documents</a:t>
            </a:r>
          </a:p>
          <a:p>
            <a:pPr marL="463550" indent="-463550">
              <a:spcAft>
                <a:spcPts val="600"/>
              </a:spcAft>
              <a:buFont typeface="Wingdings" pitchFamily="2" charset="2"/>
              <a:buChar char="§"/>
            </a:pPr>
            <a:r>
              <a:rPr lang="en-US" sz="2400" smtClean="0"/>
              <a:t>Organizational situations</a:t>
            </a:r>
          </a:p>
          <a:p>
            <a:pPr marL="463550" indent="-463550">
              <a:spcAft>
                <a:spcPts val="600"/>
              </a:spcAft>
              <a:buFont typeface="Wingdings" pitchFamily="2" charset="2"/>
              <a:buChar char="§"/>
            </a:pPr>
            <a:r>
              <a:rPr lang="en-US" sz="2400" smtClean="0"/>
              <a:t>Applicable laws, regulations and other requirements</a:t>
            </a:r>
          </a:p>
          <a:p>
            <a:pPr marL="463550" indent="-463550">
              <a:spcAft>
                <a:spcPts val="600"/>
              </a:spcAft>
              <a:buFont typeface="Wingdings" pitchFamily="2" charset="2"/>
              <a:buChar char="§"/>
            </a:pPr>
            <a:r>
              <a:rPr lang="en-US" sz="2400" smtClean="0"/>
              <a:t>Other areas:</a:t>
            </a:r>
          </a:p>
          <a:p>
            <a:pPr marL="863600" lvl="1" indent="-463550">
              <a:spcAft>
                <a:spcPts val="600"/>
              </a:spcAft>
              <a:buFont typeface="Wingdings" pitchFamily="2" charset="2"/>
              <a:buChar char="§"/>
            </a:pPr>
            <a:r>
              <a:rPr lang="en-US" sz="1800" b="0" smtClean="0"/>
              <a:t>OH&amp;S terminology, OH&amp;S management principles and their application and OH&amp;S management tools</a:t>
            </a:r>
          </a:p>
          <a:p>
            <a:pPr marL="863600" lvl="1" indent="-463550">
              <a:spcAft>
                <a:spcPts val="600"/>
              </a:spcAft>
              <a:buFont typeface="Wingdings" pitchFamily="2" charset="2"/>
              <a:buChar char="§"/>
            </a:pPr>
            <a:r>
              <a:rPr lang="en-US" sz="1800" b="0" smtClean="0"/>
              <a:t>OH&amp;S HIRADC, monitoring and measurement techniques</a:t>
            </a:r>
          </a:p>
          <a:p>
            <a:pPr marL="863600" lvl="1" indent="-463550">
              <a:spcAft>
                <a:spcPts val="600"/>
              </a:spcAft>
              <a:buFont typeface="Wingdings" pitchFamily="2" charset="2"/>
              <a:buChar char="§"/>
            </a:pPr>
            <a:r>
              <a:rPr lang="en-US" sz="1800" b="0" smtClean="0"/>
              <a:t>General methods and technologies for the prevention of injury and ill health</a:t>
            </a:r>
          </a:p>
        </p:txBody>
      </p:sp>
      <p:cxnSp>
        <p:nvCxnSpPr>
          <p:cNvPr id="14541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4541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algn="l"/>
            <a:r>
              <a:rPr lang="en-US" smtClean="0"/>
              <a:t>An auditor should be able to:</a:t>
            </a:r>
          </a:p>
        </p:txBody>
      </p:sp>
      <p:sp>
        <p:nvSpPr>
          <p:cNvPr id="147458" name="Content Placeholder 2"/>
          <p:cNvSpPr>
            <a:spLocks noGrp="1"/>
          </p:cNvSpPr>
          <p:nvPr>
            <p:ph idx="1"/>
          </p:nvPr>
        </p:nvSpPr>
        <p:spPr/>
        <p:txBody>
          <a:bodyPr/>
          <a:lstStyle/>
          <a:p>
            <a:pPr marL="463550" indent="-463550">
              <a:spcAft>
                <a:spcPts val="600"/>
              </a:spcAft>
              <a:buFont typeface="Wingdings" pitchFamily="2" charset="2"/>
              <a:buChar char="§"/>
            </a:pPr>
            <a:r>
              <a:rPr lang="en-US" sz="2600" smtClean="0"/>
              <a:t>apply audit procedures, tools and methods</a:t>
            </a:r>
          </a:p>
          <a:p>
            <a:pPr marL="463550" indent="-463550">
              <a:spcAft>
                <a:spcPts val="600"/>
              </a:spcAft>
              <a:buFont typeface="Wingdings" pitchFamily="2" charset="2"/>
              <a:buChar char="§"/>
            </a:pPr>
            <a:r>
              <a:rPr lang="en-US" sz="2600" smtClean="0"/>
              <a:t>plan and organize the work effectively</a:t>
            </a:r>
          </a:p>
          <a:p>
            <a:pPr marL="463550" indent="-463550">
              <a:spcAft>
                <a:spcPts val="600"/>
              </a:spcAft>
              <a:buFont typeface="Wingdings" pitchFamily="2" charset="2"/>
              <a:buChar char="§"/>
            </a:pPr>
            <a:r>
              <a:rPr lang="en-US" sz="2600" smtClean="0"/>
              <a:t>conduct the audit in a timely manner</a:t>
            </a:r>
          </a:p>
          <a:p>
            <a:pPr marL="463550" indent="-463550">
              <a:spcAft>
                <a:spcPts val="600"/>
              </a:spcAft>
              <a:buFont typeface="Wingdings" pitchFamily="2" charset="2"/>
              <a:buChar char="§"/>
            </a:pPr>
            <a:r>
              <a:rPr lang="en-US" sz="2600" smtClean="0"/>
              <a:t>prioritize and focus on significant matters</a:t>
            </a:r>
          </a:p>
          <a:p>
            <a:pPr marL="463550" indent="-463550">
              <a:spcAft>
                <a:spcPts val="600"/>
              </a:spcAft>
              <a:buFont typeface="Wingdings" pitchFamily="2" charset="2"/>
              <a:buChar char="§"/>
            </a:pPr>
            <a:r>
              <a:rPr lang="en-US" sz="2600" smtClean="0"/>
              <a:t>collect adequate information through interviews, observations and review of documents and records</a:t>
            </a:r>
          </a:p>
          <a:p>
            <a:pPr marL="463550" indent="-463550">
              <a:spcAft>
                <a:spcPts val="600"/>
              </a:spcAft>
              <a:buFont typeface="Wingdings" pitchFamily="2" charset="2"/>
              <a:buChar char="§"/>
            </a:pPr>
            <a:r>
              <a:rPr lang="en-US" sz="2600" smtClean="0"/>
              <a:t> verify accuracy of gathered information</a:t>
            </a:r>
          </a:p>
          <a:p>
            <a:pPr marL="463550" indent="-463550">
              <a:spcAft>
                <a:spcPts val="600"/>
              </a:spcAft>
              <a:buFont typeface="Wingdings" pitchFamily="2" charset="2"/>
              <a:buChar char="§"/>
            </a:pPr>
            <a:r>
              <a:rPr lang="en-US" sz="2600" smtClean="0"/>
              <a:t>confirm audit evidence to support findings</a:t>
            </a:r>
          </a:p>
        </p:txBody>
      </p:sp>
      <p:cxnSp>
        <p:nvCxnSpPr>
          <p:cNvPr id="14745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4746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algn="l"/>
            <a:r>
              <a:rPr lang="en-US" smtClean="0"/>
              <a:t>An auditor should be able to:</a:t>
            </a:r>
          </a:p>
        </p:txBody>
      </p:sp>
      <p:sp>
        <p:nvSpPr>
          <p:cNvPr id="149506" name="Content Placeholder 2"/>
          <p:cNvSpPr>
            <a:spLocks noGrp="1"/>
          </p:cNvSpPr>
          <p:nvPr>
            <p:ph idx="1"/>
          </p:nvPr>
        </p:nvSpPr>
        <p:spPr/>
        <p:txBody>
          <a:bodyPr/>
          <a:lstStyle/>
          <a:p>
            <a:pPr marL="463550" indent="-463550">
              <a:spcAft>
                <a:spcPts val="600"/>
              </a:spcAft>
              <a:buFont typeface="Wingdings" pitchFamily="2" charset="2"/>
              <a:buChar char="§"/>
            </a:pPr>
            <a:r>
              <a:rPr lang="en-US" sz="2600" smtClean="0"/>
              <a:t>assess audit risk</a:t>
            </a:r>
          </a:p>
          <a:p>
            <a:pPr marL="463550" indent="-463550">
              <a:spcAft>
                <a:spcPts val="600"/>
              </a:spcAft>
              <a:buFont typeface="Wingdings" pitchFamily="2" charset="2"/>
              <a:buChar char="§"/>
            </a:pPr>
            <a:r>
              <a:rPr lang="en-US" sz="2600" smtClean="0"/>
              <a:t>understand use of sampling techniques </a:t>
            </a:r>
          </a:p>
          <a:p>
            <a:pPr marL="463550" indent="-463550">
              <a:spcAft>
                <a:spcPts val="600"/>
              </a:spcAft>
              <a:buFont typeface="Wingdings" pitchFamily="2" charset="2"/>
              <a:buChar char="§"/>
            </a:pPr>
            <a:r>
              <a:rPr lang="en-US" sz="2600" smtClean="0"/>
              <a:t>record audit activities through working documents</a:t>
            </a:r>
          </a:p>
          <a:p>
            <a:pPr marL="463550" indent="-463550">
              <a:spcAft>
                <a:spcPts val="600"/>
              </a:spcAft>
              <a:buFont typeface="Wingdings" pitchFamily="2" charset="2"/>
              <a:buChar char="§"/>
            </a:pPr>
            <a:r>
              <a:rPr lang="en-US" sz="2600" smtClean="0"/>
              <a:t>prepare clear and concise audit reports</a:t>
            </a:r>
          </a:p>
          <a:p>
            <a:pPr marL="463550" indent="-463550">
              <a:spcAft>
                <a:spcPts val="600"/>
              </a:spcAft>
              <a:buFont typeface="Wingdings" pitchFamily="2" charset="2"/>
              <a:buChar char="§"/>
            </a:pPr>
            <a:r>
              <a:rPr lang="en-US" sz="2600" smtClean="0"/>
              <a:t>hold confidential information</a:t>
            </a:r>
          </a:p>
          <a:p>
            <a:pPr marL="463550" indent="-463550">
              <a:spcAft>
                <a:spcPts val="600"/>
              </a:spcAft>
              <a:buFont typeface="Wingdings" pitchFamily="2" charset="2"/>
              <a:buChar char="§"/>
            </a:pPr>
            <a:r>
              <a:rPr lang="en-US" sz="2600" smtClean="0"/>
              <a:t>communicate effectively</a:t>
            </a:r>
          </a:p>
          <a:p>
            <a:pPr marL="463550" indent="-463550">
              <a:spcAft>
                <a:spcPts val="600"/>
              </a:spcAft>
              <a:buFontTx/>
              <a:buNone/>
            </a:pPr>
            <a:endParaRPr lang="en-US" sz="2600" smtClean="0"/>
          </a:p>
        </p:txBody>
      </p:sp>
      <p:cxnSp>
        <p:nvCxnSpPr>
          <p:cNvPr id="14950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4950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pPr algn="l"/>
            <a:r>
              <a:rPr lang="en-US" smtClean="0"/>
              <a:t>Personal Attributes</a:t>
            </a:r>
          </a:p>
        </p:txBody>
      </p:sp>
      <p:sp>
        <p:nvSpPr>
          <p:cNvPr id="151554" name="Content Placeholder 2"/>
          <p:cNvSpPr>
            <a:spLocks noGrp="1"/>
          </p:cNvSpPr>
          <p:nvPr>
            <p:ph idx="1"/>
          </p:nvPr>
        </p:nvSpPr>
        <p:spPr>
          <a:xfrm>
            <a:off x="1176338" y="1627188"/>
            <a:ext cx="3471862" cy="2335212"/>
          </a:xfrm>
        </p:spPr>
        <p:txBody>
          <a:bodyPr/>
          <a:lstStyle/>
          <a:p>
            <a:pPr marL="463550" indent="-463550">
              <a:buFont typeface="Wingdings" pitchFamily="2" charset="2"/>
              <a:buChar char="§"/>
            </a:pPr>
            <a:r>
              <a:rPr lang="en-US" sz="2600" smtClean="0"/>
              <a:t>open-minded</a:t>
            </a:r>
          </a:p>
          <a:p>
            <a:pPr marL="463550" indent="-463550">
              <a:buFont typeface="Wingdings" pitchFamily="2" charset="2"/>
              <a:buChar char="§"/>
            </a:pPr>
            <a:r>
              <a:rPr lang="en-US" sz="2600" smtClean="0"/>
              <a:t>diplomatic</a:t>
            </a:r>
          </a:p>
          <a:p>
            <a:pPr marL="463550" indent="-463550">
              <a:buFont typeface="Wingdings" pitchFamily="2" charset="2"/>
              <a:buChar char="§"/>
            </a:pPr>
            <a:r>
              <a:rPr lang="en-US" sz="2600" smtClean="0"/>
              <a:t>observant</a:t>
            </a:r>
          </a:p>
          <a:p>
            <a:pPr marL="463550" indent="-463550">
              <a:buFont typeface="Wingdings" pitchFamily="2" charset="2"/>
              <a:buChar char="§"/>
            </a:pPr>
            <a:r>
              <a:rPr lang="en-US" sz="2600" smtClean="0"/>
              <a:t>perceptive</a:t>
            </a:r>
          </a:p>
          <a:p>
            <a:pPr marL="463550" indent="-463550">
              <a:buFontTx/>
              <a:buNone/>
            </a:pPr>
            <a:endParaRPr lang="en-US" sz="2600" smtClean="0"/>
          </a:p>
        </p:txBody>
      </p:sp>
      <p:cxnSp>
        <p:nvCxnSpPr>
          <p:cNvPr id="15155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5155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
        <p:nvSpPr>
          <p:cNvPr id="151557" name="Content Placeholder 2"/>
          <p:cNvSpPr txBox="1">
            <a:spLocks/>
          </p:cNvSpPr>
          <p:nvPr/>
        </p:nvSpPr>
        <p:spPr bwMode="auto">
          <a:xfrm>
            <a:off x="4648200" y="1627188"/>
            <a:ext cx="3471863" cy="2335212"/>
          </a:xfrm>
          <a:prstGeom prst="rect">
            <a:avLst/>
          </a:prstGeom>
          <a:noFill/>
          <a:ln w="9525">
            <a:noFill/>
            <a:miter lim="800000"/>
            <a:headEnd/>
            <a:tailEnd/>
          </a:ln>
        </p:spPr>
        <p:txBody>
          <a:bodyPr/>
          <a:lstStyle/>
          <a:p>
            <a:pPr marL="463550" indent="-463550" eaLnBrk="0" hangingPunct="0">
              <a:spcBef>
                <a:spcPct val="20000"/>
              </a:spcBef>
              <a:buFont typeface="Wingdings" pitchFamily="2" charset="2"/>
              <a:buChar char="§"/>
            </a:pPr>
            <a:r>
              <a:rPr lang="en-US" sz="2600">
                <a:solidFill>
                  <a:schemeClr val="tx2"/>
                </a:solidFill>
              </a:rPr>
              <a:t>tenacious </a:t>
            </a:r>
          </a:p>
          <a:p>
            <a:pPr marL="463550" indent="-463550" eaLnBrk="0" hangingPunct="0">
              <a:spcBef>
                <a:spcPct val="20000"/>
              </a:spcBef>
              <a:buFont typeface="Wingdings" pitchFamily="2" charset="2"/>
              <a:buChar char="§"/>
            </a:pPr>
            <a:r>
              <a:rPr lang="en-US" sz="2600">
                <a:solidFill>
                  <a:schemeClr val="tx2"/>
                </a:solidFill>
              </a:rPr>
              <a:t>decisive</a:t>
            </a:r>
          </a:p>
          <a:p>
            <a:pPr marL="463550" indent="-463550" eaLnBrk="0" hangingPunct="0">
              <a:spcBef>
                <a:spcPct val="20000"/>
              </a:spcBef>
              <a:buFont typeface="Wingdings" pitchFamily="2" charset="2"/>
              <a:buChar char="§"/>
            </a:pPr>
            <a:r>
              <a:rPr lang="en-US" sz="2600">
                <a:solidFill>
                  <a:schemeClr val="tx2"/>
                </a:solidFill>
              </a:rPr>
              <a:t>self-reliant</a:t>
            </a:r>
          </a:p>
          <a:p>
            <a:pPr marL="463550" indent="-463550" eaLnBrk="0" hangingPunct="0">
              <a:spcBef>
                <a:spcPct val="20000"/>
              </a:spcBef>
              <a:buFont typeface="Wingdings" pitchFamily="2" charset="2"/>
              <a:buChar char="§"/>
            </a:pPr>
            <a:r>
              <a:rPr lang="en-US" sz="2600">
                <a:solidFill>
                  <a:schemeClr val="tx2"/>
                </a:solidFill>
              </a:rPr>
              <a:t>ethical</a:t>
            </a:r>
          </a:p>
          <a:p>
            <a:pPr marL="463550" indent="-463550" eaLnBrk="0" hangingPunct="0">
              <a:spcBef>
                <a:spcPct val="20000"/>
              </a:spcBef>
            </a:pPr>
            <a:endParaRPr lang="en-US" sz="2600">
              <a:solidFill>
                <a:schemeClr val="tx2"/>
              </a:solidFill>
            </a:endParaRPr>
          </a:p>
        </p:txBody>
      </p:sp>
      <p:sp>
        <p:nvSpPr>
          <p:cNvPr id="151558" name="Content Placeholder 2"/>
          <p:cNvSpPr txBox="1">
            <a:spLocks/>
          </p:cNvSpPr>
          <p:nvPr/>
        </p:nvSpPr>
        <p:spPr bwMode="auto">
          <a:xfrm>
            <a:off x="1196975" y="3886200"/>
            <a:ext cx="7185025" cy="2335213"/>
          </a:xfrm>
          <a:prstGeom prst="rect">
            <a:avLst/>
          </a:prstGeom>
          <a:noFill/>
          <a:ln w="9525">
            <a:noFill/>
            <a:miter lim="800000"/>
            <a:headEnd/>
            <a:tailEnd/>
          </a:ln>
        </p:spPr>
        <p:txBody>
          <a:bodyPr/>
          <a:lstStyle/>
          <a:p>
            <a:pPr marL="463550" indent="-463550" eaLnBrk="0" hangingPunct="0">
              <a:spcBef>
                <a:spcPct val="20000"/>
              </a:spcBef>
            </a:pPr>
            <a:r>
              <a:rPr lang="en-US" sz="2600" b="1">
                <a:solidFill>
                  <a:schemeClr val="tx2"/>
                </a:solidFill>
              </a:rPr>
              <a:t>OTHER REQUIREMENTS</a:t>
            </a:r>
          </a:p>
          <a:p>
            <a:pPr marL="463550" indent="-463550" eaLnBrk="0" hangingPunct="0">
              <a:spcBef>
                <a:spcPct val="20000"/>
              </a:spcBef>
              <a:buFont typeface="Wingdings" pitchFamily="2" charset="2"/>
              <a:buChar char="§"/>
            </a:pPr>
            <a:r>
              <a:rPr lang="en-US" sz="2600">
                <a:solidFill>
                  <a:schemeClr val="tx2"/>
                </a:solidFill>
              </a:rPr>
              <a:t>education</a:t>
            </a:r>
          </a:p>
          <a:p>
            <a:pPr marL="463550" indent="-463550" eaLnBrk="0" hangingPunct="0">
              <a:spcBef>
                <a:spcPct val="20000"/>
              </a:spcBef>
              <a:buFont typeface="Wingdings" pitchFamily="2" charset="2"/>
              <a:buChar char="§"/>
            </a:pPr>
            <a:r>
              <a:rPr lang="en-US" sz="2600">
                <a:solidFill>
                  <a:schemeClr val="tx2"/>
                </a:solidFill>
              </a:rPr>
              <a:t>work experience</a:t>
            </a:r>
          </a:p>
          <a:p>
            <a:pPr marL="463550" indent="-463550" eaLnBrk="0" hangingPunct="0">
              <a:spcBef>
                <a:spcPct val="20000"/>
              </a:spcBef>
              <a:buFont typeface="Wingdings" pitchFamily="2" charset="2"/>
              <a:buChar char="§"/>
            </a:pPr>
            <a:r>
              <a:rPr lang="en-US" sz="2600">
                <a:solidFill>
                  <a:schemeClr val="tx2"/>
                </a:solidFill>
              </a:rPr>
              <a:t>audit training</a:t>
            </a:r>
          </a:p>
          <a:p>
            <a:pPr marL="463550" indent="-463550" eaLnBrk="0" hangingPunct="0">
              <a:spcBef>
                <a:spcPct val="20000"/>
              </a:spcBef>
              <a:buFont typeface="Wingdings" pitchFamily="2" charset="2"/>
              <a:buChar char="§"/>
            </a:pPr>
            <a:r>
              <a:rPr lang="en-US" sz="2600">
                <a:solidFill>
                  <a:schemeClr val="tx2"/>
                </a:solidFill>
              </a:rPr>
              <a:t>audit experience</a:t>
            </a:r>
          </a:p>
          <a:p>
            <a:pPr marL="463550" indent="-463550" eaLnBrk="0" hangingPunct="0">
              <a:spcBef>
                <a:spcPct val="20000"/>
              </a:spcBef>
            </a:pPr>
            <a:endParaRPr lang="en-US" sz="2600">
              <a:solidFill>
                <a:schemeClr val="tx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pPr algn="l"/>
            <a:r>
              <a:rPr lang="en-US" smtClean="0"/>
              <a:t>Auditor Evaluation</a:t>
            </a:r>
          </a:p>
        </p:txBody>
      </p:sp>
      <p:sp>
        <p:nvSpPr>
          <p:cNvPr id="153602" name="Content Placeholder 2"/>
          <p:cNvSpPr>
            <a:spLocks noGrp="1"/>
          </p:cNvSpPr>
          <p:nvPr>
            <p:ph idx="1"/>
          </p:nvPr>
        </p:nvSpPr>
        <p:spPr/>
        <p:txBody>
          <a:bodyPr/>
          <a:lstStyle/>
          <a:p>
            <a:pPr marL="463550" indent="-463550">
              <a:spcAft>
                <a:spcPts val="600"/>
              </a:spcAft>
              <a:buFont typeface="Wingdings" pitchFamily="2" charset="2"/>
              <a:buChar char="§"/>
            </a:pPr>
            <a:r>
              <a:rPr lang="en-US" smtClean="0"/>
              <a:t>records review</a:t>
            </a:r>
          </a:p>
          <a:p>
            <a:pPr marL="463550" indent="-463550">
              <a:spcAft>
                <a:spcPts val="600"/>
              </a:spcAft>
              <a:buFont typeface="Wingdings" pitchFamily="2" charset="2"/>
              <a:buChar char="§"/>
            </a:pPr>
            <a:r>
              <a:rPr lang="en-US" smtClean="0"/>
              <a:t>interview</a:t>
            </a:r>
          </a:p>
          <a:p>
            <a:pPr marL="463550" indent="-463550">
              <a:spcAft>
                <a:spcPts val="600"/>
              </a:spcAft>
              <a:buFont typeface="Wingdings" pitchFamily="2" charset="2"/>
              <a:buChar char="§"/>
            </a:pPr>
            <a:r>
              <a:rPr lang="en-US" smtClean="0"/>
              <a:t>observation post audit review</a:t>
            </a:r>
          </a:p>
          <a:p>
            <a:pPr marL="463550" indent="-463550">
              <a:spcAft>
                <a:spcPts val="600"/>
              </a:spcAft>
              <a:buFont typeface="Wingdings" pitchFamily="2" charset="2"/>
              <a:buChar char="§"/>
            </a:pPr>
            <a:r>
              <a:rPr lang="en-US" smtClean="0"/>
              <a:t>testing </a:t>
            </a:r>
          </a:p>
          <a:p>
            <a:pPr marL="463550" indent="-463550">
              <a:spcAft>
                <a:spcPts val="600"/>
              </a:spcAft>
              <a:buFont typeface="Wingdings" pitchFamily="2" charset="2"/>
              <a:buChar char="§"/>
            </a:pPr>
            <a:r>
              <a:rPr lang="en-US" smtClean="0"/>
              <a:t>feedback</a:t>
            </a:r>
          </a:p>
          <a:p>
            <a:pPr marL="463550" indent="-463550">
              <a:spcAft>
                <a:spcPts val="600"/>
              </a:spcAft>
              <a:buFontTx/>
              <a:buNone/>
            </a:pPr>
            <a:endParaRPr lang="en-US" smtClean="0"/>
          </a:p>
        </p:txBody>
      </p:sp>
      <p:cxnSp>
        <p:nvCxnSpPr>
          <p:cNvPr id="15360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5360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pPr algn="l"/>
            <a:r>
              <a:rPr lang="en-US" sz="3200" smtClean="0"/>
              <a:t>Training of OH&amp;S Internal Auditors</a:t>
            </a:r>
          </a:p>
        </p:txBody>
      </p:sp>
      <p:sp>
        <p:nvSpPr>
          <p:cNvPr id="155650" name="Content Placeholder 2"/>
          <p:cNvSpPr>
            <a:spLocks noGrp="1"/>
          </p:cNvSpPr>
          <p:nvPr>
            <p:ph idx="1"/>
          </p:nvPr>
        </p:nvSpPr>
        <p:spPr/>
        <p:txBody>
          <a:bodyPr/>
          <a:lstStyle/>
          <a:p>
            <a:pPr marL="463550" indent="-463550">
              <a:spcAft>
                <a:spcPts val="600"/>
              </a:spcAft>
              <a:buFont typeface="Wingdings" pitchFamily="2" charset="2"/>
              <a:buChar char="§"/>
            </a:pPr>
            <a:r>
              <a:rPr lang="en-US" sz="2600" smtClean="0"/>
              <a:t>General training on OH&amp;S audit</a:t>
            </a:r>
          </a:p>
          <a:p>
            <a:pPr marL="463550" indent="-463550">
              <a:spcAft>
                <a:spcPts val="600"/>
              </a:spcAft>
              <a:buFont typeface="Wingdings" pitchFamily="2" charset="2"/>
              <a:buChar char="§"/>
            </a:pPr>
            <a:r>
              <a:rPr lang="en-US" sz="2600" smtClean="0"/>
              <a:t>Training on policy, objectives and targets</a:t>
            </a:r>
          </a:p>
          <a:p>
            <a:pPr marL="463550" indent="-463550">
              <a:spcAft>
                <a:spcPts val="600"/>
              </a:spcAft>
              <a:buFont typeface="Wingdings" pitchFamily="2" charset="2"/>
              <a:buChar char="§"/>
            </a:pPr>
            <a:r>
              <a:rPr lang="en-US" sz="2600" smtClean="0"/>
              <a:t>HIRA training programme</a:t>
            </a:r>
          </a:p>
          <a:p>
            <a:pPr marL="863600" lvl="1" indent="-463550">
              <a:spcAft>
                <a:spcPts val="600"/>
              </a:spcAft>
              <a:buFont typeface="Wingdings" pitchFamily="2" charset="2"/>
              <a:buChar char="§"/>
            </a:pPr>
            <a:r>
              <a:rPr lang="en-US" b="0" smtClean="0"/>
              <a:t>Hazard Identification</a:t>
            </a:r>
          </a:p>
          <a:p>
            <a:pPr marL="863600" lvl="1" indent="-463550">
              <a:spcAft>
                <a:spcPts val="600"/>
              </a:spcAft>
              <a:buFont typeface="Wingdings" pitchFamily="2" charset="2"/>
              <a:buChar char="§"/>
            </a:pPr>
            <a:r>
              <a:rPr lang="en-US" b="0" smtClean="0"/>
              <a:t>Risk Assessments Inputs</a:t>
            </a:r>
          </a:p>
          <a:p>
            <a:pPr marL="863600" lvl="1" indent="-463550">
              <a:spcAft>
                <a:spcPts val="600"/>
              </a:spcAft>
              <a:buFont typeface="Wingdings" pitchFamily="2" charset="2"/>
              <a:buChar char="§"/>
            </a:pPr>
            <a:r>
              <a:rPr lang="en-US" b="0" smtClean="0"/>
              <a:t>Risk Assessment Methodologies</a:t>
            </a:r>
          </a:p>
          <a:p>
            <a:pPr marL="863600" lvl="1" indent="-463550">
              <a:spcAft>
                <a:spcPts val="600"/>
              </a:spcAft>
              <a:buFont typeface="Wingdings" pitchFamily="2" charset="2"/>
              <a:buChar char="§"/>
            </a:pPr>
            <a:r>
              <a:rPr lang="en-US" b="0" smtClean="0"/>
              <a:t>Hierarchy of Controls</a:t>
            </a:r>
          </a:p>
          <a:p>
            <a:pPr marL="463550" indent="-463550">
              <a:spcAft>
                <a:spcPts val="600"/>
              </a:spcAft>
              <a:buFontTx/>
              <a:buNone/>
            </a:pPr>
            <a:endParaRPr lang="en-US" sz="2400" smtClean="0"/>
          </a:p>
        </p:txBody>
      </p:sp>
      <p:cxnSp>
        <p:nvCxnSpPr>
          <p:cNvPr id="15565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5565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descr="history.gif"/>
          <p:cNvPicPr>
            <a:picLocks noChangeAspect="1"/>
          </p:cNvPicPr>
          <p:nvPr/>
        </p:nvPicPr>
        <p:blipFill>
          <a:blip r:embed="rId3"/>
          <a:srcRect/>
          <a:stretch>
            <a:fillRect/>
          </a:stretch>
        </p:blipFill>
        <p:spPr bwMode="auto">
          <a:xfrm>
            <a:off x="-66675" y="4724400"/>
            <a:ext cx="1895475" cy="1989138"/>
          </a:xfrm>
          <a:prstGeom prst="rect">
            <a:avLst/>
          </a:prstGeom>
          <a:noFill/>
          <a:ln w="9525">
            <a:noFill/>
            <a:miter lim="800000"/>
            <a:headEnd/>
            <a:tailEnd/>
          </a:ln>
        </p:spPr>
      </p:pic>
      <p:sp>
        <p:nvSpPr>
          <p:cNvPr id="9219" name="Title 1"/>
          <p:cNvSpPr>
            <a:spLocks noGrp="1"/>
          </p:cNvSpPr>
          <p:nvPr>
            <p:ph type="title"/>
          </p:nvPr>
        </p:nvSpPr>
        <p:spPr/>
        <p:txBody>
          <a:bodyPr/>
          <a:lstStyle/>
          <a:p>
            <a:pPr algn="l"/>
            <a:r>
              <a:rPr lang="en-US" sz="3200" smtClean="0"/>
              <a:t>Ad Hoc OH&amp;S Management Systems Standards</a:t>
            </a:r>
          </a:p>
        </p:txBody>
      </p:sp>
      <p:sp>
        <p:nvSpPr>
          <p:cNvPr id="9220" name="Content Placeholder 2"/>
          <p:cNvSpPr>
            <a:spLocks noGrp="1"/>
          </p:cNvSpPr>
          <p:nvPr>
            <p:ph idx="1"/>
          </p:nvPr>
        </p:nvSpPr>
        <p:spPr/>
        <p:txBody>
          <a:bodyPr/>
          <a:lstStyle/>
          <a:p>
            <a:pPr>
              <a:buFont typeface="Wingdings" pitchFamily="2" charset="2"/>
              <a:buChar char="§"/>
            </a:pPr>
            <a:r>
              <a:rPr lang="en-US" sz="2400" smtClean="0"/>
              <a:t>1993 SGS &amp; ISMOL ISO 2000 (now in 3</a:t>
            </a:r>
            <a:r>
              <a:rPr lang="en-US" sz="2400" baseline="30000" smtClean="0"/>
              <a:t>rd</a:t>
            </a:r>
            <a:r>
              <a:rPr lang="en-US" sz="2400" smtClean="0"/>
              <a:t>, 1998 ed.)</a:t>
            </a:r>
          </a:p>
          <a:p>
            <a:pPr>
              <a:buFont typeface="Wingdings" pitchFamily="2" charset="2"/>
              <a:buChar char="§"/>
            </a:pPr>
            <a:r>
              <a:rPr lang="en-US" sz="2400" smtClean="0"/>
              <a:t>1997 DNV OHSMS</a:t>
            </a:r>
          </a:p>
          <a:p>
            <a:pPr>
              <a:buFont typeface="Wingdings" pitchFamily="2" charset="2"/>
              <a:buChar char="§"/>
            </a:pPr>
            <a:r>
              <a:rPr lang="en-US" sz="2400" smtClean="0"/>
              <a:t>1998 BVQI Safety Certification</a:t>
            </a:r>
          </a:p>
          <a:p>
            <a:pPr>
              <a:buFont typeface="Wingdings" pitchFamily="2" charset="2"/>
              <a:buChar char="§"/>
            </a:pPr>
            <a:r>
              <a:rPr lang="en-US" sz="2400" smtClean="0"/>
              <a:t>1998 (Draft) LRQA SMS 8800</a:t>
            </a:r>
          </a:p>
          <a:p>
            <a:pPr>
              <a:buFont typeface="Wingdings" pitchFamily="2" charset="2"/>
              <a:buChar char="§"/>
            </a:pPr>
            <a:r>
              <a:rPr lang="en-US" sz="2400" smtClean="0"/>
              <a:t>1998 (Draft) BSI PAS 088</a:t>
            </a:r>
          </a:p>
          <a:p>
            <a:pPr>
              <a:buFont typeface="Wingdings" pitchFamily="2" charset="2"/>
              <a:buChar char="§"/>
            </a:pPr>
            <a:r>
              <a:rPr lang="en-US" sz="2400" smtClean="0"/>
              <a:t>1998 (Draft) AS/NZ 3802 (now a standard)</a:t>
            </a:r>
          </a:p>
          <a:p>
            <a:pPr>
              <a:buFont typeface="Wingdings" pitchFamily="2" charset="2"/>
              <a:buChar char="§"/>
            </a:pPr>
            <a:r>
              <a:rPr lang="en-US" sz="2400" smtClean="0"/>
              <a:t>1998 (Draft) NSAI SR-320 (now a standard)</a:t>
            </a:r>
          </a:p>
          <a:p>
            <a:pPr>
              <a:buFont typeface="Wingdings" pitchFamily="2" charset="2"/>
              <a:buChar char="§"/>
            </a:pPr>
            <a:r>
              <a:rPr lang="en-US" sz="2400" smtClean="0"/>
              <a:t>1998 (Draft) AENOR UNE 8900 series (now a standard)</a:t>
            </a:r>
          </a:p>
        </p:txBody>
      </p:sp>
      <p:cxnSp>
        <p:nvCxnSpPr>
          <p:cNvPr id="28676" name="Straight Connector 4"/>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8677"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animEffect transition="in" filter="fade">
                                      <p:cBhvr>
                                        <p:cTn id="9" dur="500"/>
                                        <p:tgtEl>
                                          <p:spTgt spid="921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9220">
                                            <p:txEl>
                                              <p:pRg st="0" end="0"/>
                                            </p:txEl>
                                          </p:spTgt>
                                        </p:tgtEl>
                                        <p:attrNameLst>
                                          <p:attrName>style.visibility</p:attrName>
                                        </p:attrNameLst>
                                      </p:cBhvr>
                                      <p:to>
                                        <p:strVal val="visible"/>
                                      </p:to>
                                    </p:set>
                                    <p:animEffect transition="in" filter="wipe(up)">
                                      <p:cBhvr>
                                        <p:cTn id="13" dur="500"/>
                                        <p:tgtEl>
                                          <p:spTgt spid="92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220">
                                            <p:txEl>
                                              <p:pRg st="1" end="1"/>
                                            </p:txEl>
                                          </p:spTgt>
                                        </p:tgtEl>
                                        <p:attrNameLst>
                                          <p:attrName>style.visibility</p:attrName>
                                        </p:attrNameLst>
                                      </p:cBhvr>
                                      <p:to>
                                        <p:strVal val="visible"/>
                                      </p:to>
                                    </p:set>
                                    <p:animEffect transition="in" filter="wipe(up)">
                                      <p:cBhvr>
                                        <p:cTn id="18" dur="500"/>
                                        <p:tgtEl>
                                          <p:spTgt spid="92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220">
                                            <p:txEl>
                                              <p:pRg st="2" end="2"/>
                                            </p:txEl>
                                          </p:spTgt>
                                        </p:tgtEl>
                                        <p:attrNameLst>
                                          <p:attrName>style.visibility</p:attrName>
                                        </p:attrNameLst>
                                      </p:cBhvr>
                                      <p:to>
                                        <p:strVal val="visible"/>
                                      </p:to>
                                    </p:set>
                                    <p:animEffect transition="in" filter="wipe(up)">
                                      <p:cBhvr>
                                        <p:cTn id="23" dur="500"/>
                                        <p:tgtEl>
                                          <p:spTgt spid="92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220">
                                            <p:txEl>
                                              <p:pRg st="3" end="3"/>
                                            </p:txEl>
                                          </p:spTgt>
                                        </p:tgtEl>
                                        <p:attrNameLst>
                                          <p:attrName>style.visibility</p:attrName>
                                        </p:attrNameLst>
                                      </p:cBhvr>
                                      <p:to>
                                        <p:strVal val="visible"/>
                                      </p:to>
                                    </p:set>
                                    <p:animEffect transition="in" filter="wipe(up)">
                                      <p:cBhvr>
                                        <p:cTn id="28" dur="500"/>
                                        <p:tgtEl>
                                          <p:spTgt spid="92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220">
                                            <p:txEl>
                                              <p:pRg st="4" end="4"/>
                                            </p:txEl>
                                          </p:spTgt>
                                        </p:tgtEl>
                                        <p:attrNameLst>
                                          <p:attrName>style.visibility</p:attrName>
                                        </p:attrNameLst>
                                      </p:cBhvr>
                                      <p:to>
                                        <p:strVal val="visible"/>
                                      </p:to>
                                    </p:set>
                                    <p:animEffect transition="in" filter="wipe(up)">
                                      <p:cBhvr>
                                        <p:cTn id="33" dur="500"/>
                                        <p:tgtEl>
                                          <p:spTgt spid="922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220">
                                            <p:txEl>
                                              <p:pRg st="5" end="5"/>
                                            </p:txEl>
                                          </p:spTgt>
                                        </p:tgtEl>
                                        <p:attrNameLst>
                                          <p:attrName>style.visibility</p:attrName>
                                        </p:attrNameLst>
                                      </p:cBhvr>
                                      <p:to>
                                        <p:strVal val="visible"/>
                                      </p:to>
                                    </p:set>
                                    <p:animEffect transition="in" filter="wipe(up)">
                                      <p:cBhvr>
                                        <p:cTn id="38" dur="500"/>
                                        <p:tgtEl>
                                          <p:spTgt spid="922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9220">
                                            <p:txEl>
                                              <p:pRg st="6" end="6"/>
                                            </p:txEl>
                                          </p:spTgt>
                                        </p:tgtEl>
                                        <p:attrNameLst>
                                          <p:attrName>style.visibility</p:attrName>
                                        </p:attrNameLst>
                                      </p:cBhvr>
                                      <p:to>
                                        <p:strVal val="visible"/>
                                      </p:to>
                                    </p:set>
                                    <p:animEffect transition="in" filter="wipe(up)">
                                      <p:cBhvr>
                                        <p:cTn id="43" dur="500"/>
                                        <p:tgtEl>
                                          <p:spTgt spid="9220">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220">
                                            <p:txEl>
                                              <p:pRg st="7" end="7"/>
                                            </p:txEl>
                                          </p:spTgt>
                                        </p:tgtEl>
                                        <p:attrNameLst>
                                          <p:attrName>style.visibility</p:attrName>
                                        </p:attrNameLst>
                                      </p:cBhvr>
                                      <p:to>
                                        <p:strVal val="visible"/>
                                      </p:to>
                                    </p:set>
                                    <p:animEffect transition="in" filter="wipe(up)">
                                      <p:cBhvr>
                                        <p:cTn id="48" dur="500"/>
                                        <p:tgtEl>
                                          <p:spTgt spid="92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ctrTitle"/>
          </p:nvPr>
        </p:nvSpPr>
        <p:spPr/>
        <p:txBody>
          <a:bodyPr/>
          <a:lstStyle/>
          <a:p>
            <a:r>
              <a:rPr lang="en-US" smtClean="0"/>
              <a:t>MODULE 5</a:t>
            </a:r>
          </a:p>
        </p:txBody>
      </p:sp>
      <p:sp>
        <p:nvSpPr>
          <p:cNvPr id="157698" name="Subtitle 2"/>
          <p:cNvSpPr>
            <a:spLocks noGrp="1"/>
          </p:cNvSpPr>
          <p:nvPr>
            <p:ph type="subTitle" idx="1"/>
          </p:nvPr>
        </p:nvSpPr>
        <p:spPr/>
        <p:txBody>
          <a:bodyPr/>
          <a:lstStyle/>
          <a:p>
            <a:r>
              <a:rPr lang="en-US" smtClean="0"/>
              <a:t>PLANNING AND PREPARATION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pPr algn="l"/>
            <a:r>
              <a:rPr lang="en-US" sz="3200" smtClean="0"/>
              <a:t>Phases of OH&amp;S Internal Audit</a:t>
            </a:r>
          </a:p>
        </p:txBody>
      </p:sp>
      <p:sp>
        <p:nvSpPr>
          <p:cNvPr id="159746" name="Content Placeholder 2"/>
          <p:cNvSpPr>
            <a:spLocks noGrp="1"/>
          </p:cNvSpPr>
          <p:nvPr>
            <p:ph idx="1"/>
          </p:nvPr>
        </p:nvSpPr>
        <p:spPr/>
        <p:txBody>
          <a:bodyPr/>
          <a:lstStyle/>
          <a:p>
            <a:pPr>
              <a:spcAft>
                <a:spcPts val="600"/>
              </a:spcAft>
            </a:pPr>
            <a:r>
              <a:rPr lang="en-US" smtClean="0"/>
              <a:t>Planning </a:t>
            </a:r>
          </a:p>
          <a:p>
            <a:pPr>
              <a:spcAft>
                <a:spcPts val="600"/>
              </a:spcAft>
            </a:pPr>
            <a:r>
              <a:rPr lang="en-US" smtClean="0"/>
              <a:t>Preparation</a:t>
            </a:r>
          </a:p>
          <a:p>
            <a:pPr>
              <a:spcAft>
                <a:spcPts val="600"/>
              </a:spcAft>
            </a:pPr>
            <a:r>
              <a:rPr lang="en-US" smtClean="0"/>
              <a:t>Conduct of Audit</a:t>
            </a:r>
          </a:p>
          <a:p>
            <a:pPr>
              <a:spcAft>
                <a:spcPts val="600"/>
              </a:spcAft>
            </a:pPr>
            <a:r>
              <a:rPr lang="en-US" smtClean="0"/>
              <a:t>Reporting and Follow-up</a:t>
            </a:r>
          </a:p>
        </p:txBody>
      </p:sp>
      <p:cxnSp>
        <p:nvCxnSpPr>
          <p:cNvPr id="15974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5974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pPr algn="l"/>
            <a:r>
              <a:rPr lang="en-US" sz="3200" smtClean="0"/>
              <a:t>OH&amp;S Internal Audit Planning</a:t>
            </a:r>
          </a:p>
        </p:txBody>
      </p:sp>
      <p:sp>
        <p:nvSpPr>
          <p:cNvPr id="161794" name="Content Placeholder 2"/>
          <p:cNvSpPr>
            <a:spLocks noGrp="1"/>
          </p:cNvSpPr>
          <p:nvPr>
            <p:ph idx="1"/>
          </p:nvPr>
        </p:nvSpPr>
        <p:spPr/>
        <p:txBody>
          <a:bodyPr/>
          <a:lstStyle/>
          <a:p>
            <a:pPr>
              <a:spcAft>
                <a:spcPts val="600"/>
              </a:spcAft>
            </a:pPr>
            <a:r>
              <a:rPr lang="en-US" sz="2600" smtClean="0"/>
              <a:t>Agree the timing</a:t>
            </a:r>
          </a:p>
          <a:p>
            <a:pPr>
              <a:spcAft>
                <a:spcPts val="600"/>
              </a:spcAft>
            </a:pPr>
            <a:r>
              <a:rPr lang="en-US" sz="2600" smtClean="0"/>
              <a:t>Decide the purpose and scope</a:t>
            </a:r>
          </a:p>
          <a:p>
            <a:pPr>
              <a:spcAft>
                <a:spcPts val="600"/>
              </a:spcAft>
            </a:pPr>
            <a:r>
              <a:rPr lang="en-US" sz="2600" smtClean="0"/>
              <a:t>Identify and collect the relevant system documentation</a:t>
            </a:r>
          </a:p>
          <a:p>
            <a:pPr>
              <a:spcAft>
                <a:spcPts val="600"/>
              </a:spcAft>
            </a:pPr>
            <a:r>
              <a:rPr lang="en-US" sz="2600" smtClean="0"/>
              <a:t>Selection of auditor(s) / team</a:t>
            </a:r>
          </a:p>
        </p:txBody>
      </p:sp>
      <p:cxnSp>
        <p:nvCxnSpPr>
          <p:cNvPr id="16179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6179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pPr algn="l"/>
            <a:r>
              <a:rPr lang="en-US" sz="3200" smtClean="0"/>
              <a:t>When and How Often?</a:t>
            </a:r>
          </a:p>
        </p:txBody>
      </p:sp>
      <p:sp>
        <p:nvSpPr>
          <p:cNvPr id="163842" name="Content Placeholder 2"/>
          <p:cNvSpPr>
            <a:spLocks noGrp="1"/>
          </p:cNvSpPr>
          <p:nvPr>
            <p:ph idx="1"/>
          </p:nvPr>
        </p:nvSpPr>
        <p:spPr/>
        <p:txBody>
          <a:bodyPr/>
          <a:lstStyle/>
          <a:p>
            <a:pPr>
              <a:spcAft>
                <a:spcPts val="600"/>
              </a:spcAft>
            </a:pPr>
            <a:r>
              <a:rPr lang="en-US" sz="2400" smtClean="0"/>
              <a:t>Requirements of the Standard</a:t>
            </a:r>
          </a:p>
          <a:p>
            <a:pPr>
              <a:spcAft>
                <a:spcPts val="600"/>
              </a:spcAft>
            </a:pPr>
            <a:r>
              <a:rPr lang="en-US" sz="2400" smtClean="0"/>
              <a:t>Results of risk assessments</a:t>
            </a:r>
          </a:p>
          <a:p>
            <a:pPr>
              <a:spcAft>
                <a:spcPts val="600"/>
              </a:spcAft>
            </a:pPr>
            <a:r>
              <a:rPr lang="en-US" sz="2400" smtClean="0"/>
              <a:t>results of previous audits</a:t>
            </a:r>
          </a:p>
          <a:p>
            <a:pPr>
              <a:spcAft>
                <a:spcPts val="600"/>
              </a:spcAft>
            </a:pPr>
            <a:r>
              <a:rPr lang="en-US" sz="2400" smtClean="0"/>
              <a:t>Changes to process / product</a:t>
            </a:r>
          </a:p>
          <a:p>
            <a:pPr>
              <a:spcAft>
                <a:spcPts val="600"/>
              </a:spcAft>
            </a:pPr>
            <a:r>
              <a:rPr lang="en-US" sz="2400" smtClean="0"/>
              <a:t>Recognition of abnormal circumstances:</a:t>
            </a:r>
          </a:p>
          <a:p>
            <a:pPr lvl="1">
              <a:spcAft>
                <a:spcPts val="600"/>
              </a:spcAft>
            </a:pPr>
            <a:r>
              <a:rPr lang="en-US" sz="2000" b="0" smtClean="0"/>
              <a:t>changes in the hazards, or risk assessments</a:t>
            </a:r>
          </a:p>
          <a:p>
            <a:pPr lvl="1">
              <a:spcAft>
                <a:spcPts val="600"/>
              </a:spcAft>
            </a:pPr>
            <a:r>
              <a:rPr lang="en-US" sz="2000" b="0" smtClean="0"/>
              <a:t>occurrence of incidents</a:t>
            </a:r>
          </a:p>
          <a:p>
            <a:pPr lvl="1">
              <a:spcAft>
                <a:spcPts val="600"/>
              </a:spcAft>
            </a:pPr>
            <a:r>
              <a:rPr lang="en-US" sz="2000" b="0" smtClean="0"/>
              <a:t>complaints and / or prosecutions</a:t>
            </a:r>
          </a:p>
          <a:p>
            <a:pPr lvl="1">
              <a:spcAft>
                <a:spcPts val="600"/>
              </a:spcAft>
            </a:pPr>
            <a:r>
              <a:rPr lang="en-US" sz="2000" b="0" smtClean="0"/>
              <a:t>changes to procedures and methods</a:t>
            </a:r>
          </a:p>
          <a:p>
            <a:pPr lvl="1">
              <a:spcAft>
                <a:spcPts val="600"/>
              </a:spcAft>
            </a:pPr>
            <a:r>
              <a:rPr lang="en-US" sz="2000" b="0" smtClean="0"/>
              <a:t>re-organizations</a:t>
            </a:r>
          </a:p>
        </p:txBody>
      </p:sp>
      <p:cxnSp>
        <p:nvCxnSpPr>
          <p:cNvPr id="16384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6384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pPr algn="l"/>
            <a:r>
              <a:rPr lang="en-US" sz="3200" smtClean="0"/>
              <a:t>Audit Purpose</a:t>
            </a:r>
          </a:p>
        </p:txBody>
      </p:sp>
      <p:sp>
        <p:nvSpPr>
          <p:cNvPr id="165890" name="Content Placeholder 2"/>
          <p:cNvSpPr>
            <a:spLocks noGrp="1"/>
          </p:cNvSpPr>
          <p:nvPr>
            <p:ph idx="1"/>
          </p:nvPr>
        </p:nvSpPr>
        <p:spPr/>
        <p:txBody>
          <a:bodyPr/>
          <a:lstStyle/>
          <a:p>
            <a:pPr>
              <a:spcAft>
                <a:spcPts val="600"/>
              </a:spcAft>
              <a:buFont typeface="Wingdings" pitchFamily="2" charset="2"/>
              <a:buChar char="§"/>
            </a:pPr>
            <a:r>
              <a:rPr lang="en-US" sz="2600" smtClean="0"/>
              <a:t>Compliance with the Standards</a:t>
            </a:r>
          </a:p>
          <a:p>
            <a:pPr>
              <a:spcAft>
                <a:spcPts val="600"/>
              </a:spcAft>
              <a:buFont typeface="Wingdings" pitchFamily="2" charset="2"/>
              <a:buChar char="§"/>
            </a:pPr>
            <a:r>
              <a:rPr lang="en-US" sz="2600" smtClean="0"/>
              <a:t>Attainment of specific objectives and targets</a:t>
            </a:r>
          </a:p>
          <a:p>
            <a:pPr>
              <a:spcAft>
                <a:spcPts val="600"/>
              </a:spcAft>
              <a:buFont typeface="Wingdings" pitchFamily="2" charset="2"/>
              <a:buChar char="§"/>
            </a:pPr>
            <a:r>
              <a:rPr lang="en-US" sz="2600" smtClean="0"/>
              <a:t>Improved control for legislative compliance</a:t>
            </a:r>
          </a:p>
          <a:p>
            <a:pPr>
              <a:spcAft>
                <a:spcPts val="600"/>
              </a:spcAft>
              <a:buFont typeface="Wingdings" pitchFamily="2" charset="2"/>
              <a:buChar char="§"/>
            </a:pPr>
            <a:r>
              <a:rPr lang="en-US" sz="2600" smtClean="0"/>
              <a:t>Training effectiveness</a:t>
            </a:r>
          </a:p>
          <a:p>
            <a:pPr>
              <a:spcAft>
                <a:spcPts val="600"/>
              </a:spcAft>
              <a:buFont typeface="Wingdings" pitchFamily="2" charset="2"/>
              <a:buChar char="§"/>
            </a:pPr>
            <a:r>
              <a:rPr lang="en-US" sz="2600" smtClean="0"/>
              <a:t>Checking of on-going HIRA and determination / implementation of controls</a:t>
            </a:r>
            <a:endParaRPr lang="en-US" smtClean="0"/>
          </a:p>
        </p:txBody>
      </p:sp>
      <p:cxnSp>
        <p:nvCxnSpPr>
          <p:cNvPr id="16589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6589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pPr algn="l"/>
            <a:r>
              <a:rPr lang="en-US" sz="3200" smtClean="0"/>
              <a:t>Audit Scope</a:t>
            </a:r>
          </a:p>
        </p:txBody>
      </p:sp>
      <p:sp>
        <p:nvSpPr>
          <p:cNvPr id="167938" name="Content Placeholder 2"/>
          <p:cNvSpPr>
            <a:spLocks noGrp="1"/>
          </p:cNvSpPr>
          <p:nvPr>
            <p:ph idx="1"/>
          </p:nvPr>
        </p:nvSpPr>
        <p:spPr/>
        <p:txBody>
          <a:bodyPr/>
          <a:lstStyle/>
          <a:p>
            <a:pPr>
              <a:spcAft>
                <a:spcPts val="600"/>
              </a:spcAft>
              <a:buFont typeface="Wingdings" pitchFamily="2" charset="2"/>
              <a:buChar char="§"/>
            </a:pPr>
            <a:r>
              <a:rPr lang="en-US" sz="2600" smtClean="0"/>
              <a:t>physical location</a:t>
            </a:r>
          </a:p>
          <a:p>
            <a:pPr>
              <a:spcAft>
                <a:spcPts val="600"/>
              </a:spcAft>
              <a:buFont typeface="Wingdings" pitchFamily="2" charset="2"/>
              <a:buChar char="§"/>
            </a:pPr>
            <a:r>
              <a:rPr lang="en-US" sz="2600" smtClean="0"/>
              <a:t>organizational units</a:t>
            </a:r>
          </a:p>
          <a:p>
            <a:pPr>
              <a:spcAft>
                <a:spcPts val="600"/>
              </a:spcAft>
              <a:buFont typeface="Wingdings" pitchFamily="2" charset="2"/>
              <a:buChar char="§"/>
            </a:pPr>
            <a:r>
              <a:rPr lang="en-US" sz="2600" smtClean="0"/>
              <a:t>which processes / activities</a:t>
            </a:r>
          </a:p>
          <a:p>
            <a:pPr>
              <a:spcAft>
                <a:spcPts val="600"/>
              </a:spcAft>
              <a:buFont typeface="Wingdings" pitchFamily="2" charset="2"/>
              <a:buChar char="§"/>
            </a:pPr>
            <a:r>
              <a:rPr lang="en-US" sz="2600" smtClean="0"/>
              <a:t>which procedures / instructions </a:t>
            </a:r>
          </a:p>
          <a:p>
            <a:pPr>
              <a:spcAft>
                <a:spcPts val="600"/>
              </a:spcAft>
              <a:buFont typeface="Wingdings" pitchFamily="2" charset="2"/>
              <a:buChar char="§"/>
            </a:pPr>
            <a:r>
              <a:rPr lang="en-US" sz="2600" smtClean="0"/>
              <a:t>duration</a:t>
            </a:r>
          </a:p>
          <a:p>
            <a:pPr>
              <a:spcAft>
                <a:spcPts val="600"/>
              </a:spcAft>
              <a:buFont typeface="Wingdings" pitchFamily="2" charset="2"/>
              <a:buChar char="§"/>
            </a:pPr>
            <a:r>
              <a:rPr lang="en-US" sz="2600" smtClean="0"/>
              <a:t>The OH&amp;S MS audits should cover all areas and activities within the scope of the OH&amp;S MS (see 4.1), and assess conformity to OHSAS 18001.</a:t>
            </a:r>
          </a:p>
          <a:p>
            <a:pPr>
              <a:spcAft>
                <a:spcPts val="600"/>
              </a:spcAft>
              <a:buFont typeface="Wingdings" pitchFamily="2" charset="2"/>
              <a:buChar char="§"/>
            </a:pPr>
            <a:endParaRPr lang="en-US" smtClean="0"/>
          </a:p>
        </p:txBody>
      </p:sp>
      <p:cxnSp>
        <p:nvCxnSpPr>
          <p:cNvPr id="16793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6794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pPr algn="l"/>
            <a:r>
              <a:rPr lang="en-US" sz="3200" smtClean="0"/>
              <a:t>Audit Criteria</a:t>
            </a:r>
          </a:p>
        </p:txBody>
      </p:sp>
      <p:sp>
        <p:nvSpPr>
          <p:cNvPr id="169986" name="Content Placeholder 2"/>
          <p:cNvSpPr>
            <a:spLocks noGrp="1"/>
          </p:cNvSpPr>
          <p:nvPr>
            <p:ph idx="1"/>
          </p:nvPr>
        </p:nvSpPr>
        <p:spPr/>
        <p:txBody>
          <a:bodyPr/>
          <a:lstStyle/>
          <a:p>
            <a:pPr>
              <a:spcAft>
                <a:spcPts val="600"/>
              </a:spcAft>
              <a:buFont typeface="Wingdings" pitchFamily="2" charset="2"/>
              <a:buChar char="§"/>
            </a:pPr>
            <a:r>
              <a:rPr lang="en-US" sz="2600" smtClean="0"/>
              <a:t>applicable standards</a:t>
            </a:r>
          </a:p>
          <a:p>
            <a:pPr>
              <a:spcAft>
                <a:spcPts val="600"/>
              </a:spcAft>
              <a:buFont typeface="Wingdings" pitchFamily="2" charset="2"/>
              <a:buChar char="§"/>
            </a:pPr>
            <a:r>
              <a:rPr lang="en-US" sz="2600" smtClean="0"/>
              <a:t>policies</a:t>
            </a:r>
          </a:p>
          <a:p>
            <a:pPr>
              <a:spcAft>
                <a:spcPts val="600"/>
              </a:spcAft>
              <a:buFont typeface="Wingdings" pitchFamily="2" charset="2"/>
              <a:buChar char="§"/>
            </a:pPr>
            <a:r>
              <a:rPr lang="en-US" sz="2600" smtClean="0"/>
              <a:t>laws and regulations</a:t>
            </a:r>
          </a:p>
          <a:p>
            <a:pPr>
              <a:spcAft>
                <a:spcPts val="600"/>
              </a:spcAft>
              <a:buFont typeface="Wingdings" pitchFamily="2" charset="2"/>
              <a:buChar char="§"/>
            </a:pPr>
            <a:r>
              <a:rPr lang="en-US" sz="2600" smtClean="0"/>
              <a:t>OH&amp;S requirements</a:t>
            </a:r>
          </a:p>
          <a:p>
            <a:pPr>
              <a:spcAft>
                <a:spcPts val="600"/>
              </a:spcAft>
              <a:buFont typeface="Wingdings" pitchFamily="2" charset="2"/>
              <a:buChar char="§"/>
            </a:pPr>
            <a:r>
              <a:rPr lang="en-US" sz="2600" smtClean="0"/>
              <a:t>industry / business codes of conduct</a:t>
            </a:r>
          </a:p>
          <a:p>
            <a:pPr>
              <a:spcAft>
                <a:spcPts val="600"/>
              </a:spcAft>
              <a:buFont typeface="Wingdings" pitchFamily="2" charset="2"/>
              <a:buChar char="§"/>
            </a:pPr>
            <a:r>
              <a:rPr lang="en-US" sz="2600" smtClean="0"/>
              <a:t>OH&amp;S guidelines</a:t>
            </a:r>
          </a:p>
          <a:p>
            <a:pPr>
              <a:spcAft>
                <a:spcPts val="600"/>
              </a:spcAft>
              <a:buFont typeface="Wingdings" pitchFamily="2" charset="2"/>
              <a:buChar char="§"/>
            </a:pPr>
            <a:r>
              <a:rPr lang="en-US" sz="2600" smtClean="0"/>
              <a:t>contractual or customer requirements</a:t>
            </a:r>
          </a:p>
          <a:p>
            <a:pPr>
              <a:spcAft>
                <a:spcPts val="600"/>
              </a:spcAft>
              <a:buFont typeface="Wingdings" pitchFamily="2" charset="2"/>
              <a:buChar char="§"/>
            </a:pPr>
            <a:endParaRPr lang="en-US" smtClean="0"/>
          </a:p>
        </p:txBody>
      </p:sp>
      <p:cxnSp>
        <p:nvCxnSpPr>
          <p:cNvPr id="16998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6998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pPr algn="l"/>
            <a:r>
              <a:rPr lang="en-US" sz="3200" smtClean="0"/>
              <a:t>Audit Documentation</a:t>
            </a:r>
          </a:p>
        </p:txBody>
      </p:sp>
      <p:sp>
        <p:nvSpPr>
          <p:cNvPr id="172034" name="Content Placeholder 2"/>
          <p:cNvSpPr>
            <a:spLocks noGrp="1"/>
          </p:cNvSpPr>
          <p:nvPr>
            <p:ph idx="1"/>
          </p:nvPr>
        </p:nvSpPr>
        <p:spPr/>
        <p:txBody>
          <a:bodyPr/>
          <a:lstStyle/>
          <a:p>
            <a:pPr>
              <a:spcAft>
                <a:spcPts val="600"/>
              </a:spcAft>
              <a:buFont typeface="Wingdings" pitchFamily="2" charset="2"/>
              <a:buChar char="§"/>
            </a:pPr>
            <a:r>
              <a:rPr lang="en-US" sz="2600" smtClean="0"/>
              <a:t>Are there policy, objectives and targets?</a:t>
            </a:r>
          </a:p>
          <a:p>
            <a:pPr>
              <a:spcAft>
                <a:spcPts val="600"/>
              </a:spcAft>
              <a:buFont typeface="Wingdings" pitchFamily="2" charset="2"/>
              <a:buChar char="§"/>
            </a:pPr>
            <a:r>
              <a:rPr lang="en-US" sz="2600" smtClean="0"/>
              <a:t>Is there a manual?</a:t>
            </a:r>
          </a:p>
          <a:p>
            <a:pPr>
              <a:spcAft>
                <a:spcPts val="600"/>
              </a:spcAft>
              <a:buFont typeface="Wingdings" pitchFamily="2" charset="2"/>
              <a:buChar char="§"/>
            </a:pPr>
            <a:r>
              <a:rPr lang="en-US" sz="2600" smtClean="0"/>
              <a:t>Are there relevant procedures?</a:t>
            </a:r>
          </a:p>
          <a:p>
            <a:pPr>
              <a:spcAft>
                <a:spcPts val="600"/>
              </a:spcAft>
              <a:buFont typeface="Wingdings" pitchFamily="2" charset="2"/>
              <a:buChar char="§"/>
            </a:pPr>
            <a:r>
              <a:rPr lang="en-US" sz="2600" smtClean="0"/>
              <a:t>Any “lower” levels of documentation?</a:t>
            </a:r>
          </a:p>
          <a:p>
            <a:pPr>
              <a:spcAft>
                <a:spcPts val="600"/>
              </a:spcAft>
              <a:buFont typeface="Wingdings" pitchFamily="2" charset="2"/>
              <a:buChar char="§"/>
            </a:pPr>
            <a:r>
              <a:rPr lang="en-US" sz="2600" smtClean="0"/>
              <a:t>External reference standards?</a:t>
            </a:r>
          </a:p>
          <a:p>
            <a:pPr>
              <a:spcAft>
                <a:spcPts val="600"/>
              </a:spcAft>
              <a:buFont typeface="Wingdings" pitchFamily="2" charset="2"/>
              <a:buChar char="§"/>
            </a:pPr>
            <a:r>
              <a:rPr lang="en-US" sz="2600" smtClean="0"/>
              <a:t>Group / corporate requirements?</a:t>
            </a:r>
          </a:p>
        </p:txBody>
      </p:sp>
      <p:cxnSp>
        <p:nvCxnSpPr>
          <p:cNvPr id="17203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7203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pPr algn="l"/>
            <a:r>
              <a:rPr lang="en-US" sz="3200" smtClean="0"/>
              <a:t>Selection of Auditors</a:t>
            </a:r>
          </a:p>
        </p:txBody>
      </p:sp>
      <p:sp>
        <p:nvSpPr>
          <p:cNvPr id="174082" name="Content Placeholder 2"/>
          <p:cNvSpPr>
            <a:spLocks noGrp="1"/>
          </p:cNvSpPr>
          <p:nvPr>
            <p:ph idx="1"/>
          </p:nvPr>
        </p:nvSpPr>
        <p:spPr/>
        <p:txBody>
          <a:bodyPr/>
          <a:lstStyle/>
          <a:p>
            <a:pPr marL="0" indent="0">
              <a:spcAft>
                <a:spcPts val="600"/>
              </a:spcAft>
              <a:buFontTx/>
              <a:buNone/>
            </a:pPr>
            <a:r>
              <a:rPr lang="en-US" sz="2600" smtClean="0"/>
              <a:t>Consideration of skills and experience of personnel so that the audit team:</a:t>
            </a:r>
          </a:p>
          <a:p>
            <a:pPr lvl="1">
              <a:spcAft>
                <a:spcPts val="600"/>
              </a:spcAft>
              <a:buFont typeface="Wingdings" pitchFamily="2" charset="2"/>
              <a:buChar char="§"/>
            </a:pPr>
            <a:r>
              <a:rPr lang="en-US" sz="2200" b="0" smtClean="0"/>
              <a:t>exhibits sufficient independence</a:t>
            </a:r>
          </a:p>
          <a:p>
            <a:pPr lvl="1">
              <a:spcAft>
                <a:spcPts val="600"/>
              </a:spcAft>
              <a:buFont typeface="Wingdings" pitchFamily="2" charset="2"/>
              <a:buChar char="§"/>
            </a:pPr>
            <a:r>
              <a:rPr lang="en-US" sz="2200" b="0" smtClean="0"/>
              <a:t>has knowledge on OH&amp;S MS and requirements</a:t>
            </a:r>
          </a:p>
          <a:p>
            <a:pPr lvl="1">
              <a:spcAft>
                <a:spcPts val="600"/>
              </a:spcAft>
              <a:buFont typeface="Wingdings" pitchFamily="2" charset="2"/>
              <a:buChar char="§"/>
            </a:pPr>
            <a:r>
              <a:rPr lang="en-US" sz="2200" b="0" smtClean="0"/>
              <a:t>has adequate training in OH&amp;S hazards / risks and understanding of objective / targets</a:t>
            </a:r>
          </a:p>
          <a:p>
            <a:pPr lvl="1">
              <a:spcAft>
                <a:spcPts val="600"/>
              </a:spcAft>
              <a:buFont typeface="Wingdings" pitchFamily="2" charset="2"/>
              <a:buChar char="§"/>
            </a:pPr>
            <a:r>
              <a:rPr lang="en-US" sz="2200" b="0" smtClean="0"/>
              <a:t>familiar with legal and other requirements</a:t>
            </a:r>
          </a:p>
          <a:p>
            <a:pPr lvl="1">
              <a:spcAft>
                <a:spcPts val="600"/>
              </a:spcAft>
              <a:buFont typeface="Wingdings" pitchFamily="2" charset="2"/>
              <a:buChar char="§"/>
            </a:pPr>
            <a:r>
              <a:rPr lang="en-US" sz="2200" b="0" smtClean="0"/>
              <a:t> familiar with the area’s process operations</a:t>
            </a:r>
          </a:p>
          <a:p>
            <a:pPr lvl="1">
              <a:spcAft>
                <a:spcPts val="600"/>
              </a:spcAft>
              <a:buFont typeface="Wingdings" pitchFamily="2" charset="2"/>
              <a:buChar char="§"/>
            </a:pPr>
            <a:r>
              <a:rPr lang="en-US" sz="2200" b="0" smtClean="0"/>
              <a:t> is able to judge effectiveness and assess improvement</a:t>
            </a:r>
          </a:p>
        </p:txBody>
      </p:sp>
      <p:cxnSp>
        <p:nvCxnSpPr>
          <p:cNvPr id="17408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7408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722313" y="3405188"/>
            <a:ext cx="7772400" cy="1362075"/>
          </a:xfrm>
        </p:spPr>
        <p:txBody>
          <a:bodyPr/>
          <a:lstStyle/>
          <a:p>
            <a:pPr algn="ctr"/>
            <a:r>
              <a:rPr lang="en-US" cap="none" smtClean="0">
                <a:solidFill>
                  <a:srgbClr val="262626"/>
                </a:solidFill>
              </a:rPr>
              <a:t>AUDIT PROGRAMME</a:t>
            </a:r>
          </a:p>
        </p:txBody>
      </p:sp>
      <p:sp>
        <p:nvSpPr>
          <p:cNvPr id="176130" name="Text Placeholder 2"/>
          <p:cNvSpPr>
            <a:spLocks noGrp="1"/>
          </p:cNvSpPr>
          <p:nvPr>
            <p:ph type="body" idx="1"/>
          </p:nvPr>
        </p:nvSpPr>
        <p:spPr>
          <a:xfrm>
            <a:off x="722313" y="1905000"/>
            <a:ext cx="7772400" cy="1500188"/>
          </a:xfrm>
        </p:spPr>
        <p:txBody>
          <a:bodyPr anchor="ctr"/>
          <a:lstStyle/>
          <a:p>
            <a:r>
              <a:rPr lang="en-US" sz="3200" smtClean="0"/>
              <a:t>WORKSHOP 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history.gif"/>
          <p:cNvPicPr>
            <a:picLocks noChangeAspect="1"/>
          </p:cNvPicPr>
          <p:nvPr/>
        </p:nvPicPr>
        <p:blipFill>
          <a:blip r:embed="rId3"/>
          <a:srcRect/>
          <a:stretch>
            <a:fillRect/>
          </a:stretch>
        </p:blipFill>
        <p:spPr bwMode="auto">
          <a:xfrm>
            <a:off x="-66675" y="4724400"/>
            <a:ext cx="1895475" cy="1989138"/>
          </a:xfrm>
          <a:prstGeom prst="rect">
            <a:avLst/>
          </a:prstGeom>
          <a:noFill/>
          <a:ln w="9525">
            <a:noFill/>
            <a:miter lim="800000"/>
            <a:headEnd/>
            <a:tailEnd/>
          </a:ln>
        </p:spPr>
      </p:pic>
      <p:sp>
        <p:nvSpPr>
          <p:cNvPr id="10242" name="Title 1"/>
          <p:cNvSpPr>
            <a:spLocks noGrp="1"/>
          </p:cNvSpPr>
          <p:nvPr>
            <p:ph type="title"/>
          </p:nvPr>
        </p:nvSpPr>
        <p:spPr/>
        <p:txBody>
          <a:bodyPr/>
          <a:lstStyle/>
          <a:p>
            <a:pPr algn="l"/>
            <a:r>
              <a:rPr lang="en-US" smtClean="0"/>
              <a:t>Participants</a:t>
            </a:r>
          </a:p>
        </p:txBody>
      </p:sp>
      <p:sp>
        <p:nvSpPr>
          <p:cNvPr id="10243" name="Content Placeholder 2"/>
          <p:cNvSpPr>
            <a:spLocks noGrp="1"/>
          </p:cNvSpPr>
          <p:nvPr>
            <p:ph idx="1"/>
          </p:nvPr>
        </p:nvSpPr>
        <p:spPr/>
        <p:txBody>
          <a:bodyPr/>
          <a:lstStyle/>
          <a:p>
            <a:pPr>
              <a:spcAft>
                <a:spcPts val="600"/>
              </a:spcAft>
            </a:pPr>
            <a:r>
              <a:rPr lang="en-US" smtClean="0"/>
              <a:t>With OH&amp;S MS documents either published or under development – (including the major Certification Bodies) Project initiated and led by BSI</a:t>
            </a:r>
          </a:p>
          <a:p>
            <a:pPr>
              <a:spcAft>
                <a:spcPts val="600"/>
              </a:spcAft>
            </a:pPr>
            <a:r>
              <a:rPr lang="en-US" smtClean="0"/>
              <a:t>All National Standards Bodies who had made positive indications at ISO workshop</a:t>
            </a:r>
          </a:p>
          <a:p>
            <a:pPr>
              <a:spcAft>
                <a:spcPts val="600"/>
              </a:spcAft>
            </a:pPr>
            <a:r>
              <a:rPr lang="en-US" smtClean="0"/>
              <a:t>Organizations</a:t>
            </a:r>
          </a:p>
        </p:txBody>
      </p:sp>
      <p:cxnSp>
        <p:nvCxnSpPr>
          <p:cNvPr id="30724" name="Straight Connector 5"/>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30725" name="Straight Connector 6"/>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Effect transition="in" filter="wipe(up)">
                                      <p:cBhvr>
                                        <p:cTn id="13" dur="500"/>
                                        <p:tgtEl>
                                          <p:spTgt spid="102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wipe(up)">
                                      <p:cBhvr>
                                        <p:cTn id="18" dur="500"/>
                                        <p:tgtEl>
                                          <p:spTgt spid="1024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Effect transition="in" filter="wipe(up)">
                                      <p:cBhvr>
                                        <p:cTn id="2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pPr algn="l"/>
            <a:r>
              <a:rPr lang="en-US" sz="3200" smtClean="0"/>
              <a:t>Audit Preparation</a:t>
            </a:r>
          </a:p>
        </p:txBody>
      </p:sp>
      <p:sp>
        <p:nvSpPr>
          <p:cNvPr id="178178" name="Content Placeholder 2"/>
          <p:cNvSpPr>
            <a:spLocks noGrp="1"/>
          </p:cNvSpPr>
          <p:nvPr>
            <p:ph idx="1"/>
          </p:nvPr>
        </p:nvSpPr>
        <p:spPr/>
        <p:txBody>
          <a:bodyPr/>
          <a:lstStyle/>
          <a:p>
            <a:pPr marL="463550" indent="-463550">
              <a:spcAft>
                <a:spcPts val="600"/>
              </a:spcAft>
              <a:buFont typeface="Wingdings" pitchFamily="2" charset="2"/>
              <a:buChar char="§"/>
            </a:pPr>
            <a:r>
              <a:rPr lang="en-US" sz="2600" smtClean="0"/>
              <a:t>Desk Study – review of documentation</a:t>
            </a:r>
          </a:p>
          <a:p>
            <a:pPr lvl="1">
              <a:spcAft>
                <a:spcPts val="600"/>
              </a:spcAft>
              <a:buFont typeface="Wingdings" pitchFamily="2" charset="2"/>
              <a:buChar char="§"/>
            </a:pPr>
            <a:r>
              <a:rPr lang="en-US" sz="2200" b="0" smtClean="0"/>
              <a:t>extent depends on the level of maturity of system</a:t>
            </a:r>
          </a:p>
          <a:p>
            <a:pPr marL="463550" indent="-463550">
              <a:spcAft>
                <a:spcPts val="600"/>
              </a:spcAft>
              <a:buFont typeface="Wingdings" pitchFamily="2" charset="2"/>
              <a:buChar char="§"/>
            </a:pPr>
            <a:r>
              <a:rPr lang="en-US" sz="2600" smtClean="0"/>
              <a:t>Checklists</a:t>
            </a:r>
          </a:p>
          <a:p>
            <a:pPr lvl="1">
              <a:spcAft>
                <a:spcPts val="600"/>
              </a:spcAft>
              <a:buFont typeface="Wingdings" pitchFamily="2" charset="2"/>
              <a:buChar char="§"/>
            </a:pPr>
            <a:r>
              <a:rPr lang="en-US" sz="2200" b="0" smtClean="0"/>
              <a:t>requires documentation to be read and understood;</a:t>
            </a:r>
          </a:p>
          <a:p>
            <a:pPr lvl="1">
              <a:spcAft>
                <a:spcPts val="600"/>
              </a:spcAft>
              <a:buFont typeface="Wingdings" pitchFamily="2" charset="2"/>
              <a:buChar char="§"/>
            </a:pPr>
            <a:r>
              <a:rPr lang="en-US" sz="2200" b="0" smtClean="0"/>
              <a:t>gives insight into the sequence of activities;</a:t>
            </a:r>
          </a:p>
          <a:p>
            <a:pPr lvl="1">
              <a:spcAft>
                <a:spcPts val="600"/>
              </a:spcAft>
              <a:buFont typeface="Wingdings" pitchFamily="2" charset="2"/>
              <a:buChar char="§"/>
            </a:pPr>
            <a:r>
              <a:rPr lang="en-US" sz="2200" b="0" smtClean="0"/>
              <a:t>“focus” on the essential and allows for the unexpected;</a:t>
            </a:r>
          </a:p>
          <a:p>
            <a:pPr lvl="1">
              <a:spcAft>
                <a:spcPts val="600"/>
              </a:spcAft>
              <a:buFont typeface="Wingdings" pitchFamily="2" charset="2"/>
              <a:buChar char="§"/>
            </a:pPr>
            <a:r>
              <a:rPr lang="en-US" sz="2200" b="0" smtClean="0"/>
              <a:t>reference point in documentation’</a:t>
            </a:r>
          </a:p>
          <a:p>
            <a:pPr lvl="1">
              <a:spcAft>
                <a:spcPts val="600"/>
              </a:spcAft>
              <a:buFont typeface="Wingdings" pitchFamily="2" charset="2"/>
              <a:buChar char="§"/>
            </a:pPr>
            <a:r>
              <a:rPr lang="en-US" sz="2200" b="0" smtClean="0"/>
              <a:t>basis for recording evidence</a:t>
            </a:r>
          </a:p>
          <a:p>
            <a:pPr lvl="1">
              <a:spcAft>
                <a:spcPts val="600"/>
              </a:spcAft>
              <a:buFont typeface="Wingdings" pitchFamily="2" charset="2"/>
              <a:buChar char="§"/>
            </a:pPr>
            <a:endParaRPr lang="en-US" sz="2000" b="0" smtClean="0"/>
          </a:p>
        </p:txBody>
      </p:sp>
      <p:cxnSp>
        <p:nvCxnSpPr>
          <p:cNvPr id="17817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7818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p:txBody>
          <a:bodyPr/>
          <a:lstStyle/>
          <a:p>
            <a:r>
              <a:rPr lang="en-US" smtClean="0"/>
              <a:t>MODULE 6</a:t>
            </a:r>
          </a:p>
        </p:txBody>
      </p:sp>
      <p:sp>
        <p:nvSpPr>
          <p:cNvPr id="84995" name="Subtitle 2"/>
          <p:cNvSpPr>
            <a:spLocks noGrp="1"/>
          </p:cNvSpPr>
          <p:nvPr>
            <p:ph type="subTitle" idx="1"/>
          </p:nvPr>
        </p:nvSpPr>
        <p:spPr/>
        <p:txBody>
          <a:bodyPr/>
          <a:lstStyle/>
          <a:p>
            <a:r>
              <a:rPr lang="en-US" smtClean="0"/>
              <a:t>CONDUCTING THE AUDIT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fill="hold"/>
                                        <p:tgtEl>
                                          <p:spTgt spid="84994"/>
                                        </p:tgtEl>
                                        <p:attrNameLst>
                                          <p:attrName>ppt_w</p:attrName>
                                        </p:attrNameLst>
                                      </p:cBhvr>
                                      <p:tavLst>
                                        <p:tav tm="0">
                                          <p:val>
                                            <p:fltVal val="0"/>
                                          </p:val>
                                        </p:tav>
                                        <p:tav tm="100000">
                                          <p:val>
                                            <p:strVal val="#ppt_w"/>
                                          </p:val>
                                        </p:tav>
                                      </p:tavLst>
                                    </p:anim>
                                    <p:anim calcmode="lin" valueType="num">
                                      <p:cBhvr>
                                        <p:cTn id="8" dur="500" fill="hold"/>
                                        <p:tgtEl>
                                          <p:spTgt spid="84994"/>
                                        </p:tgtEl>
                                        <p:attrNameLst>
                                          <p:attrName>ppt_h</p:attrName>
                                        </p:attrNameLst>
                                      </p:cBhvr>
                                      <p:tavLst>
                                        <p:tav tm="0">
                                          <p:val>
                                            <p:fltVal val="0"/>
                                          </p:val>
                                        </p:tav>
                                        <p:tav tm="100000">
                                          <p:val>
                                            <p:strVal val="#ppt_h"/>
                                          </p:val>
                                        </p:tav>
                                      </p:tavLst>
                                    </p:anim>
                                    <p:animEffect transition="in" filter="fade">
                                      <p:cBhvr>
                                        <p:cTn id="9" dur="500"/>
                                        <p:tgtEl>
                                          <p:spTgt spid="84994"/>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 calcmode="lin" valueType="num">
                                      <p:cBhvr additive="base">
                                        <p:cTn id="12"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pPr algn="l"/>
            <a:r>
              <a:rPr lang="en-US" sz="3200" smtClean="0"/>
              <a:t>Audit Performance</a:t>
            </a:r>
          </a:p>
        </p:txBody>
      </p:sp>
      <p:sp>
        <p:nvSpPr>
          <p:cNvPr id="182274" name="Content Placeholder 2"/>
          <p:cNvSpPr>
            <a:spLocks noGrp="1"/>
          </p:cNvSpPr>
          <p:nvPr>
            <p:ph idx="1"/>
          </p:nvPr>
        </p:nvSpPr>
        <p:spPr/>
        <p:txBody>
          <a:bodyPr/>
          <a:lstStyle/>
          <a:p>
            <a:pPr marL="463550" indent="-463550">
              <a:spcAft>
                <a:spcPts val="600"/>
              </a:spcAft>
              <a:buFontTx/>
              <a:buNone/>
            </a:pPr>
            <a:r>
              <a:rPr lang="en-US" sz="2600" smtClean="0"/>
              <a:t>To assess:</a:t>
            </a:r>
          </a:p>
          <a:p>
            <a:pPr marL="463550" indent="-463550">
              <a:spcAft>
                <a:spcPts val="600"/>
              </a:spcAft>
              <a:buFont typeface="Wingdings" pitchFamily="2" charset="2"/>
              <a:buChar char="§"/>
            </a:pPr>
            <a:r>
              <a:rPr lang="en-US" sz="2600" smtClean="0"/>
              <a:t>completeness and consistency of implementation</a:t>
            </a:r>
          </a:p>
          <a:p>
            <a:pPr marL="463550" indent="-463550">
              <a:spcAft>
                <a:spcPts val="600"/>
              </a:spcAft>
              <a:buFont typeface="Wingdings" pitchFamily="2" charset="2"/>
              <a:buChar char="§"/>
            </a:pPr>
            <a:r>
              <a:rPr lang="en-US" sz="2600" smtClean="0"/>
              <a:t>implementation of controls</a:t>
            </a:r>
          </a:p>
          <a:p>
            <a:pPr marL="463550" indent="-463550">
              <a:spcAft>
                <a:spcPts val="600"/>
              </a:spcAft>
              <a:buFont typeface="Wingdings" pitchFamily="2" charset="2"/>
              <a:buChar char="§"/>
            </a:pPr>
            <a:r>
              <a:rPr lang="en-US" sz="2600" smtClean="0"/>
              <a:t>system’s effectiveness to achieve targets</a:t>
            </a:r>
            <a:endParaRPr lang="en-US" sz="2000" smtClean="0"/>
          </a:p>
        </p:txBody>
      </p:sp>
      <p:cxnSp>
        <p:nvCxnSpPr>
          <p:cNvPr id="18227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8227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pPr algn="l"/>
            <a:r>
              <a:rPr lang="en-US" sz="3200" smtClean="0"/>
              <a:t>Opening Meeting</a:t>
            </a:r>
          </a:p>
        </p:txBody>
      </p:sp>
      <p:sp>
        <p:nvSpPr>
          <p:cNvPr id="184322" name="Content Placeholder 2"/>
          <p:cNvSpPr>
            <a:spLocks noGrp="1"/>
          </p:cNvSpPr>
          <p:nvPr>
            <p:ph idx="1"/>
          </p:nvPr>
        </p:nvSpPr>
        <p:spPr/>
        <p:txBody>
          <a:bodyPr/>
          <a:lstStyle/>
          <a:p>
            <a:pPr marL="463550" indent="-463550">
              <a:spcAft>
                <a:spcPts val="600"/>
              </a:spcAft>
              <a:buFont typeface="Wingdings" pitchFamily="2" charset="2"/>
              <a:buChar char="§"/>
            </a:pPr>
            <a:r>
              <a:rPr lang="en-US" smtClean="0"/>
              <a:t>Introduce team; roles</a:t>
            </a:r>
          </a:p>
          <a:p>
            <a:pPr marL="463550" indent="-463550">
              <a:spcAft>
                <a:spcPts val="600"/>
              </a:spcAft>
              <a:buFont typeface="Wingdings" pitchFamily="2" charset="2"/>
              <a:buChar char="§"/>
            </a:pPr>
            <a:r>
              <a:rPr lang="en-US" smtClean="0"/>
              <a:t>Confirm audit timetable</a:t>
            </a:r>
          </a:p>
          <a:p>
            <a:pPr marL="463550" indent="-463550">
              <a:spcAft>
                <a:spcPts val="600"/>
              </a:spcAft>
              <a:buFont typeface="Wingdings" pitchFamily="2" charset="2"/>
              <a:buChar char="§"/>
            </a:pPr>
            <a:r>
              <a:rPr lang="en-US" smtClean="0"/>
              <a:t>What the auditor is to do</a:t>
            </a:r>
          </a:p>
          <a:p>
            <a:pPr marL="463550" indent="-463550">
              <a:spcAft>
                <a:spcPts val="600"/>
              </a:spcAft>
              <a:buFont typeface="Wingdings" pitchFamily="2" charset="2"/>
              <a:buChar char="§"/>
            </a:pPr>
            <a:r>
              <a:rPr lang="en-US" smtClean="0"/>
              <a:t>Methodology </a:t>
            </a:r>
          </a:p>
          <a:p>
            <a:pPr marL="463550" indent="-463550">
              <a:spcAft>
                <a:spcPts val="600"/>
              </a:spcAft>
              <a:buFont typeface="Wingdings" pitchFamily="2" charset="2"/>
              <a:buChar char="§"/>
            </a:pPr>
            <a:r>
              <a:rPr lang="en-US" smtClean="0"/>
              <a:t>Confirm confidentiality</a:t>
            </a:r>
          </a:p>
          <a:p>
            <a:pPr marL="463550" indent="-463550">
              <a:spcAft>
                <a:spcPts val="600"/>
              </a:spcAft>
              <a:buFont typeface="Wingdings" pitchFamily="2" charset="2"/>
              <a:buChar char="§"/>
            </a:pPr>
            <a:r>
              <a:rPr lang="en-US" smtClean="0"/>
              <a:t>Provision for closing meeting</a:t>
            </a:r>
          </a:p>
        </p:txBody>
      </p:sp>
      <p:cxnSp>
        <p:nvCxnSpPr>
          <p:cNvPr id="18432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8432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algn="l"/>
            <a:r>
              <a:rPr lang="en-US" sz="3200" smtClean="0"/>
              <a:t>Checklist</a:t>
            </a:r>
          </a:p>
        </p:txBody>
      </p:sp>
      <p:sp>
        <p:nvSpPr>
          <p:cNvPr id="186370" name="Content Placeholder 2"/>
          <p:cNvSpPr>
            <a:spLocks noGrp="1"/>
          </p:cNvSpPr>
          <p:nvPr>
            <p:ph idx="1"/>
          </p:nvPr>
        </p:nvSpPr>
        <p:spPr/>
        <p:txBody>
          <a:bodyPr/>
          <a:lstStyle/>
          <a:p>
            <a:pPr marL="463550" indent="-463550">
              <a:spcAft>
                <a:spcPts val="600"/>
              </a:spcAft>
              <a:buFontTx/>
              <a:buNone/>
            </a:pPr>
            <a:r>
              <a:rPr lang="en-US" sz="2400" smtClean="0"/>
              <a:t>Benefits</a:t>
            </a:r>
          </a:p>
          <a:p>
            <a:pPr marL="463550" indent="-463550">
              <a:spcAft>
                <a:spcPts val="600"/>
              </a:spcAft>
              <a:buFont typeface="Wingdings" pitchFamily="2" charset="2"/>
              <a:buChar char="§"/>
            </a:pPr>
            <a:r>
              <a:rPr lang="en-US" sz="2400" smtClean="0"/>
              <a:t>Reference for system elements to be covered</a:t>
            </a:r>
          </a:p>
          <a:p>
            <a:pPr marL="463550" indent="-463550">
              <a:spcAft>
                <a:spcPts val="600"/>
              </a:spcAft>
              <a:buFont typeface="Wingdings" pitchFamily="2" charset="2"/>
              <a:buChar char="§"/>
            </a:pPr>
            <a:r>
              <a:rPr lang="en-US" sz="2400" smtClean="0"/>
              <a:t>Anticipated correct answer</a:t>
            </a:r>
          </a:p>
          <a:p>
            <a:pPr marL="463550" indent="-463550">
              <a:spcAft>
                <a:spcPts val="600"/>
              </a:spcAft>
              <a:buFont typeface="Wingdings" pitchFamily="2" charset="2"/>
              <a:buChar char="§"/>
            </a:pPr>
            <a:r>
              <a:rPr lang="en-US" sz="2400" smtClean="0"/>
              <a:t>Format for recording findings</a:t>
            </a:r>
          </a:p>
          <a:p>
            <a:pPr marL="463550" indent="-463550">
              <a:spcAft>
                <a:spcPts val="600"/>
              </a:spcAft>
              <a:buFont typeface="Wingdings" pitchFamily="2" charset="2"/>
              <a:buChar char="§"/>
            </a:pPr>
            <a:r>
              <a:rPr lang="en-US" sz="2400" smtClean="0"/>
              <a:t>Guide for the extent and breadth of audit</a:t>
            </a:r>
          </a:p>
          <a:p>
            <a:pPr marL="463550" indent="-463550">
              <a:spcAft>
                <a:spcPts val="600"/>
              </a:spcAft>
              <a:buFontTx/>
              <a:buNone/>
            </a:pPr>
            <a:endParaRPr lang="en-US" sz="2400" smtClean="0"/>
          </a:p>
          <a:p>
            <a:pPr marL="463550" indent="-463550">
              <a:spcAft>
                <a:spcPts val="600"/>
              </a:spcAft>
              <a:buFontTx/>
              <a:buNone/>
            </a:pPr>
            <a:r>
              <a:rPr lang="en-US" sz="2400" smtClean="0"/>
              <a:t>Disadvantages</a:t>
            </a:r>
          </a:p>
          <a:p>
            <a:pPr marL="463550" indent="-463550">
              <a:spcAft>
                <a:spcPts val="600"/>
              </a:spcAft>
              <a:buFont typeface="Wingdings" pitchFamily="2" charset="2"/>
              <a:buChar char="§"/>
            </a:pPr>
            <a:r>
              <a:rPr lang="en-US" sz="2400" smtClean="0"/>
              <a:t>Blind the auditor</a:t>
            </a:r>
          </a:p>
          <a:p>
            <a:pPr marL="463550" indent="-463550">
              <a:spcAft>
                <a:spcPts val="600"/>
              </a:spcAft>
              <a:buFont typeface="Wingdings" pitchFamily="2" charset="2"/>
              <a:buChar char="§"/>
            </a:pPr>
            <a:r>
              <a:rPr lang="en-US" sz="2400" smtClean="0"/>
              <a:t>Restrict auditor’s questioning techniques</a:t>
            </a:r>
          </a:p>
        </p:txBody>
      </p:sp>
      <p:cxnSp>
        <p:nvCxnSpPr>
          <p:cNvPr id="18637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8637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pPr algn="l"/>
            <a:r>
              <a:rPr lang="en-US" sz="3200" smtClean="0"/>
              <a:t>Gathering of Audit Evidence</a:t>
            </a:r>
          </a:p>
        </p:txBody>
      </p:sp>
      <p:sp>
        <p:nvSpPr>
          <p:cNvPr id="188418" name="Content Placeholder 2"/>
          <p:cNvSpPr>
            <a:spLocks noGrp="1"/>
          </p:cNvSpPr>
          <p:nvPr>
            <p:ph idx="1"/>
          </p:nvPr>
        </p:nvSpPr>
        <p:spPr/>
        <p:txBody>
          <a:bodyPr/>
          <a:lstStyle/>
          <a:p>
            <a:pPr marL="463550" indent="-463550">
              <a:spcAft>
                <a:spcPts val="600"/>
              </a:spcAft>
              <a:buFont typeface="Wingdings" pitchFamily="2" charset="2"/>
              <a:buChar char="§"/>
            </a:pPr>
            <a:r>
              <a:rPr lang="en-US" sz="2400" smtClean="0"/>
              <a:t>Review of records, data, reports</a:t>
            </a:r>
          </a:p>
          <a:p>
            <a:pPr marL="463550" indent="-463550">
              <a:spcAft>
                <a:spcPts val="600"/>
              </a:spcAft>
              <a:buFont typeface="Wingdings" pitchFamily="2" charset="2"/>
              <a:buChar char="§"/>
            </a:pPr>
            <a:r>
              <a:rPr lang="en-US" sz="2400" smtClean="0"/>
              <a:t>Observation of actual practice</a:t>
            </a:r>
          </a:p>
          <a:p>
            <a:pPr marL="463550" indent="-463550">
              <a:spcAft>
                <a:spcPts val="600"/>
              </a:spcAft>
              <a:buFont typeface="Wingdings" pitchFamily="2" charset="2"/>
              <a:buChar char="§"/>
            </a:pPr>
            <a:r>
              <a:rPr lang="en-US" sz="2400" smtClean="0"/>
              <a:t>Stated practice supported by other indicators</a:t>
            </a:r>
          </a:p>
          <a:p>
            <a:pPr marL="463550" indent="-463550">
              <a:spcAft>
                <a:spcPts val="600"/>
              </a:spcAft>
              <a:buFont typeface="Wingdings" pitchFamily="2" charset="2"/>
              <a:buChar char="§"/>
            </a:pPr>
            <a:r>
              <a:rPr lang="en-US" sz="2400" smtClean="0"/>
              <a:t>Checking of documents like procedures, objectives, control limits</a:t>
            </a:r>
          </a:p>
          <a:p>
            <a:pPr marL="463550" indent="-463550">
              <a:spcAft>
                <a:spcPts val="600"/>
              </a:spcAft>
              <a:buFont typeface="Wingdings" pitchFamily="2" charset="2"/>
              <a:buChar char="§"/>
            </a:pPr>
            <a:r>
              <a:rPr lang="en-US" sz="2400" smtClean="0"/>
              <a:t>Interviews</a:t>
            </a:r>
          </a:p>
          <a:p>
            <a:pPr marL="463550" indent="-463550">
              <a:spcAft>
                <a:spcPts val="600"/>
              </a:spcAft>
              <a:buFont typeface="Wingdings" pitchFamily="2" charset="2"/>
              <a:buChar char="§"/>
            </a:pPr>
            <a:r>
              <a:rPr lang="en-US" sz="2400" smtClean="0"/>
              <a:t>Feedback / reports from interested parties</a:t>
            </a:r>
          </a:p>
        </p:txBody>
      </p:sp>
      <p:cxnSp>
        <p:nvCxnSpPr>
          <p:cNvPr id="18841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8842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pPr algn="l"/>
            <a:r>
              <a:rPr lang="en-US" sz="3200" smtClean="0"/>
              <a:t>Objective Evidence</a:t>
            </a:r>
          </a:p>
        </p:txBody>
      </p:sp>
      <p:sp>
        <p:nvSpPr>
          <p:cNvPr id="190466" name="Content Placeholder 2"/>
          <p:cNvSpPr>
            <a:spLocks noGrp="1"/>
          </p:cNvSpPr>
          <p:nvPr>
            <p:ph idx="1"/>
          </p:nvPr>
        </p:nvSpPr>
        <p:spPr/>
        <p:txBody>
          <a:bodyPr/>
          <a:lstStyle/>
          <a:p>
            <a:pPr marL="463550" indent="-463550">
              <a:buFont typeface="Wingdings" pitchFamily="2" charset="2"/>
              <a:buChar char="§"/>
            </a:pPr>
            <a:r>
              <a:rPr lang="en-US" sz="1800" smtClean="0"/>
              <a:t>complies with legal and / or company  requirements</a:t>
            </a:r>
          </a:p>
          <a:p>
            <a:pPr marL="463550" indent="-463550">
              <a:buFont typeface="Wingdings" pitchFamily="2" charset="2"/>
              <a:buChar char="§"/>
            </a:pPr>
            <a:r>
              <a:rPr lang="en-US" sz="1800" smtClean="0"/>
              <a:t>data complete an accurate</a:t>
            </a:r>
          </a:p>
          <a:p>
            <a:pPr marL="463550" indent="-463550">
              <a:buFont typeface="Wingdings" pitchFamily="2" charset="2"/>
              <a:buChar char="§"/>
            </a:pPr>
            <a:r>
              <a:rPr lang="en-US" sz="1800" smtClean="0"/>
              <a:t>indicates compliance or non-compliance </a:t>
            </a:r>
          </a:p>
          <a:p>
            <a:pPr marL="463550" indent="-463550">
              <a:buFont typeface="Wingdings" pitchFamily="2" charset="2"/>
              <a:buChar char="§"/>
            </a:pPr>
            <a:r>
              <a:rPr lang="en-US" sz="1800" smtClean="0"/>
              <a:t>investigations of non-compliance recorded</a:t>
            </a:r>
          </a:p>
          <a:p>
            <a:pPr marL="463550" indent="-463550">
              <a:buFont typeface="Wingdings" pitchFamily="2" charset="2"/>
              <a:buChar char="§"/>
            </a:pPr>
            <a:r>
              <a:rPr lang="en-US" sz="1800" smtClean="0"/>
              <a:t>shows implementation of corrective / preventive action</a:t>
            </a:r>
          </a:p>
          <a:p>
            <a:pPr marL="463550" indent="-463550">
              <a:buFont typeface="Wingdings" pitchFamily="2" charset="2"/>
              <a:buChar char="§"/>
            </a:pPr>
            <a:r>
              <a:rPr lang="en-US" sz="1800" smtClean="0"/>
              <a:t>follows correct and realistic frequency</a:t>
            </a:r>
          </a:p>
          <a:p>
            <a:pPr marL="463550" indent="-463550">
              <a:buFont typeface="Wingdings" pitchFamily="2" charset="2"/>
              <a:buChar char="§"/>
            </a:pPr>
            <a:r>
              <a:rPr lang="en-US" sz="1800" smtClean="0"/>
              <a:t>performance of activities logical and effective</a:t>
            </a:r>
          </a:p>
          <a:p>
            <a:pPr marL="463550" indent="-463550">
              <a:buFont typeface="Wingdings" pitchFamily="2" charset="2"/>
              <a:buChar char="§"/>
            </a:pPr>
            <a:r>
              <a:rPr lang="en-US" sz="1800" smtClean="0"/>
              <a:t>reference to work instructions necessary</a:t>
            </a:r>
          </a:p>
          <a:p>
            <a:pPr marL="463550" indent="-463550">
              <a:buFont typeface="Wingdings" pitchFamily="2" charset="2"/>
              <a:buChar char="§"/>
            </a:pPr>
            <a:r>
              <a:rPr lang="en-US" sz="1800" smtClean="0"/>
              <a:t> proper material storage</a:t>
            </a:r>
          </a:p>
          <a:p>
            <a:pPr marL="463550" indent="-463550">
              <a:buFont typeface="Wingdings" pitchFamily="2" charset="2"/>
              <a:buChar char="§"/>
            </a:pPr>
            <a:r>
              <a:rPr lang="en-US" sz="1800" smtClean="0"/>
              <a:t>personnel understand methods and controls</a:t>
            </a:r>
          </a:p>
          <a:p>
            <a:pPr marL="463550" indent="-463550">
              <a:buFont typeface="Wingdings" pitchFamily="2" charset="2"/>
              <a:buChar char="§"/>
            </a:pPr>
            <a:r>
              <a:rPr lang="en-US" sz="1800" smtClean="0"/>
              <a:t>understand hazards and risks related to their work</a:t>
            </a:r>
          </a:p>
          <a:p>
            <a:pPr marL="463550" indent="-463550">
              <a:buFont typeface="Wingdings" pitchFamily="2" charset="2"/>
              <a:buChar char="§"/>
            </a:pPr>
            <a:r>
              <a:rPr lang="en-US" sz="1800" smtClean="0"/>
              <a:t>know the importance of their roles</a:t>
            </a:r>
          </a:p>
          <a:p>
            <a:pPr marL="463550" indent="-463550">
              <a:buFont typeface="Wingdings" pitchFamily="2" charset="2"/>
              <a:buChar char="§"/>
            </a:pPr>
            <a:r>
              <a:rPr lang="en-US" sz="1800" smtClean="0"/>
              <a:t>know what to do when there is an incident / emergency situations</a:t>
            </a:r>
          </a:p>
          <a:p>
            <a:pPr marL="463550" indent="-463550">
              <a:buFont typeface="Wingdings" pitchFamily="2" charset="2"/>
              <a:buChar char="§"/>
            </a:pPr>
            <a:r>
              <a:rPr lang="en-US" sz="1800" smtClean="0"/>
              <a:t>understand their responsibilities and exercise authority</a:t>
            </a:r>
          </a:p>
          <a:p>
            <a:pPr marL="463550" indent="-463550">
              <a:buFont typeface="Wingdings" pitchFamily="2" charset="2"/>
              <a:buChar char="§"/>
            </a:pPr>
            <a:endParaRPr lang="en-US" sz="1800" smtClean="0"/>
          </a:p>
        </p:txBody>
      </p:sp>
      <p:cxnSp>
        <p:nvCxnSpPr>
          <p:cNvPr id="19046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9046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pPr algn="l"/>
            <a:r>
              <a:rPr lang="en-US" sz="3200" smtClean="0"/>
              <a:t>Conducting the Audit</a:t>
            </a:r>
          </a:p>
        </p:txBody>
      </p:sp>
      <p:sp>
        <p:nvSpPr>
          <p:cNvPr id="192514" name="Content Placeholder 2"/>
          <p:cNvSpPr>
            <a:spLocks noGrp="1"/>
          </p:cNvSpPr>
          <p:nvPr>
            <p:ph idx="1"/>
          </p:nvPr>
        </p:nvSpPr>
        <p:spPr/>
        <p:txBody>
          <a:bodyPr/>
          <a:lstStyle/>
          <a:p>
            <a:pPr marL="463550" indent="-463550">
              <a:spcAft>
                <a:spcPts val="600"/>
              </a:spcAft>
              <a:buFontTx/>
              <a:buNone/>
            </a:pPr>
            <a:r>
              <a:rPr lang="en-US" sz="2400" smtClean="0"/>
              <a:t>The auditors shall:</a:t>
            </a:r>
          </a:p>
          <a:p>
            <a:pPr marL="463550" indent="-463550">
              <a:spcAft>
                <a:spcPts val="600"/>
              </a:spcAft>
              <a:buFont typeface="Wingdings" pitchFamily="2" charset="2"/>
              <a:buChar char="§"/>
            </a:pPr>
            <a:r>
              <a:rPr lang="en-US" sz="2400" smtClean="0"/>
              <a:t>Gather audit evidence</a:t>
            </a:r>
          </a:p>
          <a:p>
            <a:pPr marL="463550" indent="-463550">
              <a:spcAft>
                <a:spcPts val="600"/>
              </a:spcAft>
              <a:buFont typeface="Wingdings" pitchFamily="2" charset="2"/>
              <a:buChar char="§"/>
            </a:pPr>
            <a:r>
              <a:rPr lang="en-US" sz="2400" smtClean="0"/>
              <a:t>Verify information</a:t>
            </a:r>
          </a:p>
          <a:p>
            <a:pPr marL="463550" indent="-463550">
              <a:spcAft>
                <a:spcPts val="600"/>
              </a:spcAft>
              <a:buFont typeface="Wingdings" pitchFamily="2" charset="2"/>
              <a:buChar char="§"/>
            </a:pPr>
            <a:r>
              <a:rPr lang="en-US" sz="2400" smtClean="0"/>
              <a:t>Evaluate / compare audit evidence vs. criteria</a:t>
            </a:r>
          </a:p>
          <a:p>
            <a:pPr marL="463550" indent="-463550">
              <a:spcAft>
                <a:spcPts val="600"/>
              </a:spcAft>
              <a:buFont typeface="Wingdings" pitchFamily="2" charset="2"/>
              <a:buChar char="§"/>
            </a:pPr>
            <a:r>
              <a:rPr lang="en-US" sz="2400" smtClean="0"/>
              <a:t>Come up with audit findings (compliant or not?)</a:t>
            </a:r>
          </a:p>
          <a:p>
            <a:pPr marL="463550" indent="-463550">
              <a:spcAft>
                <a:spcPts val="600"/>
              </a:spcAft>
              <a:buFont typeface="Wingdings" pitchFamily="2" charset="2"/>
              <a:buChar char="§"/>
            </a:pPr>
            <a:r>
              <a:rPr lang="en-US" sz="2400" smtClean="0"/>
              <a:t>Arrive to an audit conclusion</a:t>
            </a:r>
          </a:p>
        </p:txBody>
      </p:sp>
      <p:cxnSp>
        <p:nvCxnSpPr>
          <p:cNvPr id="19251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9251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p:txBody>
          <a:bodyPr/>
          <a:lstStyle/>
          <a:p>
            <a:pPr algn="l"/>
            <a:r>
              <a:rPr lang="en-US" sz="3200" smtClean="0"/>
              <a:t>Evidence Gathering</a:t>
            </a:r>
          </a:p>
        </p:txBody>
      </p:sp>
      <p:sp>
        <p:nvSpPr>
          <p:cNvPr id="194562" name="Content Placeholder 2"/>
          <p:cNvSpPr>
            <a:spLocks noGrp="1"/>
          </p:cNvSpPr>
          <p:nvPr>
            <p:ph idx="1"/>
          </p:nvPr>
        </p:nvSpPr>
        <p:spPr/>
        <p:txBody>
          <a:bodyPr/>
          <a:lstStyle/>
          <a:p>
            <a:pPr marL="463550" indent="-463550">
              <a:spcAft>
                <a:spcPts val="600"/>
              </a:spcAft>
              <a:buFont typeface="Wingdings" pitchFamily="2" charset="2"/>
              <a:buChar char="§"/>
            </a:pPr>
            <a:r>
              <a:rPr lang="en-US" sz="2400" smtClean="0"/>
              <a:t>Audit sampling: to establish with confidence, degree of compliance or non-compliance</a:t>
            </a:r>
          </a:p>
          <a:p>
            <a:pPr marL="463550" indent="-463550">
              <a:spcAft>
                <a:spcPts val="600"/>
              </a:spcAft>
              <a:buFont typeface="Wingdings" pitchFamily="2" charset="2"/>
              <a:buChar char="§"/>
            </a:pPr>
            <a:r>
              <a:rPr lang="en-US" sz="2400" smtClean="0"/>
              <a:t>No statistical tool or method for audit sampling</a:t>
            </a:r>
          </a:p>
          <a:p>
            <a:pPr marL="463550" indent="-463550">
              <a:spcAft>
                <a:spcPts val="600"/>
              </a:spcAft>
              <a:buFont typeface="Wingdings" pitchFamily="2" charset="2"/>
              <a:buChar char="§"/>
            </a:pPr>
            <a:r>
              <a:rPr lang="en-US" sz="2400" smtClean="0"/>
              <a:t>Continue sampling until confidence on extent of compliance or non-compliance is established</a:t>
            </a:r>
          </a:p>
        </p:txBody>
      </p:sp>
      <p:cxnSp>
        <p:nvCxnSpPr>
          <p:cNvPr id="19456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9456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pPr algn="l"/>
            <a:r>
              <a:rPr lang="en-US" sz="3200" smtClean="0"/>
              <a:t>Sampling</a:t>
            </a:r>
          </a:p>
        </p:txBody>
      </p:sp>
      <p:sp>
        <p:nvSpPr>
          <p:cNvPr id="196610" name="Content Placeholder 2"/>
          <p:cNvSpPr>
            <a:spLocks noGrp="1"/>
          </p:cNvSpPr>
          <p:nvPr>
            <p:ph idx="1"/>
          </p:nvPr>
        </p:nvSpPr>
        <p:spPr/>
        <p:txBody>
          <a:bodyPr/>
          <a:lstStyle/>
          <a:p>
            <a:pPr marL="463550" indent="-463550">
              <a:spcAft>
                <a:spcPts val="600"/>
              </a:spcAft>
              <a:buFontTx/>
              <a:buNone/>
            </a:pPr>
            <a:r>
              <a:rPr lang="en-US" sz="2400" smtClean="0"/>
              <a:t>Auditor skills include understanding of :</a:t>
            </a:r>
          </a:p>
          <a:p>
            <a:pPr marL="463550" indent="-463550">
              <a:spcAft>
                <a:spcPts val="600"/>
              </a:spcAft>
              <a:buFont typeface="Wingdings" pitchFamily="2" charset="2"/>
              <a:buChar char="§"/>
            </a:pPr>
            <a:r>
              <a:rPr lang="en-US" sz="2200" smtClean="0"/>
              <a:t>What evidence is demonstrated</a:t>
            </a:r>
          </a:p>
          <a:p>
            <a:pPr marL="463550" indent="-463550">
              <a:spcAft>
                <a:spcPts val="600"/>
              </a:spcAft>
              <a:buFont typeface="Wingdings" pitchFamily="2" charset="2"/>
              <a:buChar char="§"/>
            </a:pPr>
            <a:r>
              <a:rPr lang="en-US" sz="2200" smtClean="0"/>
              <a:t>Consistency</a:t>
            </a:r>
          </a:p>
          <a:p>
            <a:pPr marL="463550" indent="-463550">
              <a:spcAft>
                <a:spcPts val="600"/>
              </a:spcAft>
              <a:buFont typeface="Wingdings" pitchFamily="2" charset="2"/>
              <a:buChar char="§"/>
            </a:pPr>
            <a:r>
              <a:rPr lang="en-US" sz="2200" smtClean="0"/>
              <a:t>Where evidence is leading</a:t>
            </a:r>
          </a:p>
          <a:p>
            <a:pPr marL="463550" indent="-463550">
              <a:spcAft>
                <a:spcPts val="600"/>
              </a:spcAft>
              <a:buFont typeface="Wingdings" pitchFamily="2" charset="2"/>
              <a:buChar char="§"/>
            </a:pPr>
            <a:r>
              <a:rPr lang="en-US" sz="2200" smtClean="0"/>
              <a:t>Areas of special interest</a:t>
            </a:r>
          </a:p>
          <a:p>
            <a:pPr marL="463550" indent="-463550">
              <a:spcAft>
                <a:spcPts val="600"/>
              </a:spcAft>
              <a:buFontTx/>
              <a:buNone/>
            </a:pPr>
            <a:endParaRPr lang="en-US" sz="1000" smtClean="0"/>
          </a:p>
          <a:p>
            <a:pPr marL="463550" indent="-463550">
              <a:spcAft>
                <a:spcPts val="600"/>
              </a:spcAft>
              <a:buFontTx/>
              <a:buNone/>
            </a:pPr>
            <a:r>
              <a:rPr lang="en-US" sz="2400" smtClean="0"/>
              <a:t>	The depth of sampling depends on:</a:t>
            </a:r>
          </a:p>
          <a:p>
            <a:pPr marL="863600" lvl="1" indent="-463550">
              <a:spcAft>
                <a:spcPts val="600"/>
              </a:spcAft>
              <a:buFont typeface="Wingdings" pitchFamily="2" charset="2"/>
              <a:buChar char="§"/>
            </a:pPr>
            <a:r>
              <a:rPr lang="en-US" sz="2000" b="0" smtClean="0"/>
              <a:t>criticality of the operation under review</a:t>
            </a:r>
          </a:p>
          <a:p>
            <a:pPr marL="863600" lvl="1" indent="-463550">
              <a:spcAft>
                <a:spcPts val="600"/>
              </a:spcAft>
              <a:buFont typeface="Wingdings" pitchFamily="2" charset="2"/>
              <a:buChar char="§"/>
            </a:pPr>
            <a:r>
              <a:rPr lang="en-US" sz="2000" b="0" smtClean="0"/>
              <a:t>results of previous audits and complaints</a:t>
            </a:r>
          </a:p>
          <a:p>
            <a:pPr marL="863600" lvl="1" indent="-463550">
              <a:spcAft>
                <a:spcPts val="600"/>
              </a:spcAft>
              <a:buFont typeface="Wingdings" pitchFamily="2" charset="2"/>
              <a:buChar char="§"/>
            </a:pPr>
            <a:r>
              <a:rPr lang="en-US" sz="2000" b="0" smtClean="0"/>
              <a:t>training and understanding of the personnel</a:t>
            </a:r>
          </a:p>
        </p:txBody>
      </p:sp>
      <p:cxnSp>
        <p:nvCxnSpPr>
          <p:cNvPr id="19661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9661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history.gif"/>
          <p:cNvPicPr>
            <a:picLocks noChangeAspect="1"/>
          </p:cNvPicPr>
          <p:nvPr/>
        </p:nvPicPr>
        <p:blipFill>
          <a:blip r:embed="rId3"/>
          <a:srcRect/>
          <a:stretch>
            <a:fillRect/>
          </a:stretch>
        </p:blipFill>
        <p:spPr bwMode="auto">
          <a:xfrm>
            <a:off x="-66675" y="4724400"/>
            <a:ext cx="1895475" cy="1989138"/>
          </a:xfrm>
          <a:prstGeom prst="rect">
            <a:avLst/>
          </a:prstGeom>
          <a:noFill/>
          <a:ln w="9525">
            <a:noFill/>
            <a:miter lim="800000"/>
            <a:headEnd/>
            <a:tailEnd/>
          </a:ln>
        </p:spPr>
      </p:pic>
      <p:sp>
        <p:nvSpPr>
          <p:cNvPr id="11267" name="Title 1"/>
          <p:cNvSpPr>
            <a:spLocks noGrp="1"/>
          </p:cNvSpPr>
          <p:nvPr>
            <p:ph type="title"/>
          </p:nvPr>
        </p:nvSpPr>
        <p:spPr/>
        <p:txBody>
          <a:bodyPr/>
          <a:lstStyle/>
          <a:p>
            <a:pPr algn="l"/>
            <a:r>
              <a:rPr lang="en-US" smtClean="0"/>
              <a:t>Development of OH&amp;S MS Standards</a:t>
            </a:r>
          </a:p>
        </p:txBody>
      </p:sp>
      <p:sp>
        <p:nvSpPr>
          <p:cNvPr id="11268" name="Content Placeholder 2"/>
          <p:cNvSpPr>
            <a:spLocks noGrp="1"/>
          </p:cNvSpPr>
          <p:nvPr>
            <p:ph idx="1"/>
          </p:nvPr>
        </p:nvSpPr>
        <p:spPr/>
        <p:txBody>
          <a:bodyPr/>
          <a:lstStyle/>
          <a:p>
            <a:pPr>
              <a:buFont typeface="Wingdings" pitchFamily="2" charset="2"/>
              <a:buChar char="§"/>
            </a:pPr>
            <a:r>
              <a:rPr lang="en-US" smtClean="0"/>
              <a:t>OHSAS 18001:1999 Occupational Health and Safety Management Systems – Specification was published April 1999</a:t>
            </a:r>
          </a:p>
          <a:p>
            <a:pPr>
              <a:buFont typeface="Wingdings" pitchFamily="2" charset="2"/>
              <a:buChar char="§"/>
            </a:pPr>
            <a:endParaRPr lang="en-US" smtClean="0"/>
          </a:p>
          <a:p>
            <a:pPr>
              <a:buFont typeface="Wingdings" pitchFamily="2" charset="2"/>
              <a:buChar char="§"/>
            </a:pPr>
            <a:r>
              <a:rPr lang="en-US" smtClean="0"/>
              <a:t>OHSAS 18002:2000 Occupational Health and Safety Management Systems – Guidelines for the implementation of OHSAS 18001</a:t>
            </a:r>
          </a:p>
        </p:txBody>
      </p:sp>
      <p:cxnSp>
        <p:nvCxnSpPr>
          <p:cNvPr id="32772" name="Straight Connector 4"/>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32773" name="Straight Connector 5"/>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animEffect transition="in" filter="wipe(up)">
                                      <p:cBhvr>
                                        <p:cTn id="13" dur="500"/>
                                        <p:tgtEl>
                                          <p:spTgt spid="1126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268">
                                            <p:txEl>
                                              <p:pRg st="2" end="2"/>
                                            </p:txEl>
                                          </p:spTgt>
                                        </p:tgtEl>
                                        <p:attrNameLst>
                                          <p:attrName>style.visibility</p:attrName>
                                        </p:attrNameLst>
                                      </p:cBhvr>
                                      <p:to>
                                        <p:strVal val="visible"/>
                                      </p:to>
                                    </p:set>
                                    <p:animEffect transition="in" filter="wipe(up)">
                                      <p:cBhvr>
                                        <p:cTn id="18" dur="500"/>
                                        <p:tgtEl>
                                          <p:spTgt spid="11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algn="l"/>
            <a:r>
              <a:rPr lang="en-US" sz="3200" smtClean="0"/>
              <a:t>Questioning Techniques</a:t>
            </a:r>
          </a:p>
        </p:txBody>
      </p:sp>
      <p:sp>
        <p:nvSpPr>
          <p:cNvPr id="198658" name="Content Placeholder 2"/>
          <p:cNvSpPr>
            <a:spLocks noGrp="1"/>
          </p:cNvSpPr>
          <p:nvPr>
            <p:ph idx="1"/>
          </p:nvPr>
        </p:nvSpPr>
        <p:spPr/>
        <p:txBody>
          <a:bodyPr/>
          <a:lstStyle/>
          <a:p>
            <a:pPr marL="463550" indent="-463550">
              <a:spcAft>
                <a:spcPts val="600"/>
              </a:spcAft>
              <a:buFont typeface="Wingdings" pitchFamily="2" charset="2"/>
              <a:buChar char="§"/>
            </a:pPr>
            <a:r>
              <a:rPr lang="en-US" sz="2400" smtClean="0"/>
              <a:t>Open-ended questions </a:t>
            </a:r>
          </a:p>
          <a:p>
            <a:pPr marL="463550" indent="-463550">
              <a:spcAft>
                <a:spcPts val="600"/>
              </a:spcAft>
              <a:buFont typeface="Wingdings" pitchFamily="2" charset="2"/>
              <a:buChar char="§"/>
            </a:pPr>
            <a:r>
              <a:rPr lang="en-US" sz="2400" smtClean="0"/>
              <a:t>Show me</a:t>
            </a:r>
          </a:p>
          <a:p>
            <a:pPr marL="463550" indent="-463550">
              <a:spcAft>
                <a:spcPts val="600"/>
              </a:spcAft>
              <a:buFont typeface="Wingdings" pitchFamily="2" charset="2"/>
              <a:buChar char="§"/>
            </a:pPr>
            <a:r>
              <a:rPr lang="en-US" sz="2400" smtClean="0"/>
              <a:t>“Show me” questions prompts operator to walk through the auditor</a:t>
            </a:r>
          </a:p>
          <a:p>
            <a:pPr marL="463550" indent="-463550">
              <a:spcAft>
                <a:spcPts val="600"/>
              </a:spcAft>
              <a:buFont typeface="Wingdings" pitchFamily="2" charset="2"/>
              <a:buChar char="§"/>
            </a:pPr>
            <a:r>
              <a:rPr lang="en-US" sz="2400" smtClean="0"/>
              <a:t>Make the auditee relax</a:t>
            </a:r>
          </a:p>
          <a:p>
            <a:pPr marL="463550" indent="-463550">
              <a:spcAft>
                <a:spcPts val="600"/>
              </a:spcAft>
              <a:buFont typeface="Wingdings" pitchFamily="2" charset="2"/>
              <a:buChar char="§"/>
            </a:pPr>
            <a:r>
              <a:rPr lang="en-US" sz="2400" smtClean="0"/>
              <a:t>Communicate positively, including body language</a:t>
            </a:r>
          </a:p>
        </p:txBody>
      </p:sp>
      <p:cxnSp>
        <p:nvCxnSpPr>
          <p:cNvPr id="19865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19866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algn="l"/>
            <a:r>
              <a:rPr lang="en-US" sz="3200" smtClean="0"/>
              <a:t>Questioning and Communication</a:t>
            </a:r>
          </a:p>
        </p:txBody>
      </p:sp>
      <p:sp>
        <p:nvSpPr>
          <p:cNvPr id="200706" name="Content Placeholder 2"/>
          <p:cNvSpPr>
            <a:spLocks noGrp="1"/>
          </p:cNvSpPr>
          <p:nvPr>
            <p:ph idx="1"/>
          </p:nvPr>
        </p:nvSpPr>
        <p:spPr/>
        <p:txBody>
          <a:bodyPr/>
          <a:lstStyle/>
          <a:p>
            <a:pPr marL="463550" indent="-463550">
              <a:spcAft>
                <a:spcPts val="600"/>
              </a:spcAft>
              <a:buFontTx/>
              <a:buNone/>
            </a:pPr>
            <a:r>
              <a:rPr lang="en-US" smtClean="0"/>
              <a:t>Three questions that the auditor has to satisfy:</a:t>
            </a:r>
          </a:p>
          <a:p>
            <a:pPr marL="463550" indent="-463550">
              <a:spcAft>
                <a:spcPts val="600"/>
              </a:spcAft>
              <a:buFontTx/>
              <a:buNone/>
            </a:pPr>
            <a:endParaRPr lang="en-US" smtClean="0"/>
          </a:p>
          <a:p>
            <a:pPr marL="463550" indent="-463550">
              <a:spcAft>
                <a:spcPts val="600"/>
              </a:spcAft>
              <a:buFont typeface="Wingdings" pitchFamily="2" charset="2"/>
              <a:buChar char="§"/>
            </a:pPr>
            <a:r>
              <a:rPr lang="en-US" smtClean="0"/>
              <a:t>Is it actually happening?</a:t>
            </a:r>
          </a:p>
          <a:p>
            <a:pPr marL="463550" indent="-463550">
              <a:spcAft>
                <a:spcPts val="600"/>
              </a:spcAft>
              <a:buFont typeface="Wingdings" pitchFamily="2" charset="2"/>
              <a:buChar char="§"/>
            </a:pPr>
            <a:r>
              <a:rPr lang="en-US" smtClean="0"/>
              <a:t>Is it understood?</a:t>
            </a:r>
          </a:p>
          <a:p>
            <a:pPr marL="463550" indent="-463550">
              <a:spcAft>
                <a:spcPts val="600"/>
              </a:spcAft>
              <a:buFont typeface="Wingdings" pitchFamily="2" charset="2"/>
              <a:buChar char="§"/>
            </a:pPr>
            <a:r>
              <a:rPr lang="en-US" smtClean="0"/>
              <a:t>Is it effective?</a:t>
            </a:r>
          </a:p>
        </p:txBody>
      </p:sp>
      <p:cxnSp>
        <p:nvCxnSpPr>
          <p:cNvPr id="20070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0070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pPr algn="l"/>
            <a:r>
              <a:rPr lang="en-US" sz="3200" smtClean="0"/>
              <a:t>Questioning and Communication</a:t>
            </a:r>
          </a:p>
        </p:txBody>
      </p:sp>
      <p:sp>
        <p:nvSpPr>
          <p:cNvPr id="202754" name="Content Placeholder 2"/>
          <p:cNvSpPr>
            <a:spLocks noGrp="1"/>
          </p:cNvSpPr>
          <p:nvPr>
            <p:ph idx="1"/>
          </p:nvPr>
        </p:nvSpPr>
        <p:spPr/>
        <p:txBody>
          <a:bodyPr/>
          <a:lstStyle/>
          <a:p>
            <a:pPr marL="463550" indent="-463550">
              <a:spcAft>
                <a:spcPts val="600"/>
              </a:spcAft>
              <a:buFontTx/>
              <a:buNone/>
            </a:pPr>
            <a:r>
              <a:rPr lang="en-US" sz="2600" smtClean="0"/>
              <a:t>Communicate effectively:</a:t>
            </a:r>
          </a:p>
          <a:p>
            <a:pPr marL="463550" indent="-463550">
              <a:spcAft>
                <a:spcPts val="600"/>
              </a:spcAft>
              <a:buFont typeface="Wingdings" pitchFamily="2" charset="2"/>
              <a:buChar char="§"/>
            </a:pPr>
            <a:r>
              <a:rPr lang="en-US" sz="2400" smtClean="0"/>
              <a:t>Good listener</a:t>
            </a:r>
          </a:p>
          <a:p>
            <a:pPr marL="463550" indent="-463550">
              <a:spcAft>
                <a:spcPts val="600"/>
              </a:spcAft>
              <a:buFont typeface="Wingdings" pitchFamily="2" charset="2"/>
              <a:buChar char="§"/>
            </a:pPr>
            <a:r>
              <a:rPr lang="en-US" sz="2400" smtClean="0"/>
              <a:t>Show interest</a:t>
            </a:r>
          </a:p>
          <a:p>
            <a:pPr marL="463550" indent="-463550">
              <a:spcAft>
                <a:spcPts val="600"/>
              </a:spcAft>
              <a:buFont typeface="Wingdings" pitchFamily="2" charset="2"/>
              <a:buChar char="§"/>
            </a:pPr>
            <a:r>
              <a:rPr lang="en-US" sz="2400" smtClean="0"/>
              <a:t>Know what to say and when to say</a:t>
            </a:r>
          </a:p>
          <a:p>
            <a:pPr marL="463550" indent="-463550">
              <a:spcAft>
                <a:spcPts val="600"/>
              </a:spcAft>
              <a:buFont typeface="Wingdings" pitchFamily="2" charset="2"/>
              <a:buChar char="§"/>
            </a:pPr>
            <a:r>
              <a:rPr lang="en-US" sz="2400" smtClean="0"/>
              <a:t>Respect feelings and sensitivities</a:t>
            </a:r>
          </a:p>
          <a:p>
            <a:pPr marL="463550" indent="-463550">
              <a:spcAft>
                <a:spcPts val="600"/>
              </a:spcAft>
              <a:buFont typeface="Wingdings" pitchFamily="2" charset="2"/>
              <a:buChar char="§"/>
            </a:pPr>
            <a:r>
              <a:rPr lang="en-US" sz="2400" smtClean="0"/>
              <a:t>Do not turn away/keep eye contact</a:t>
            </a:r>
          </a:p>
          <a:p>
            <a:pPr marL="463550" indent="-463550">
              <a:spcAft>
                <a:spcPts val="600"/>
              </a:spcAft>
              <a:buFont typeface="Wingdings" pitchFamily="2" charset="2"/>
              <a:buChar char="§"/>
            </a:pPr>
            <a:r>
              <a:rPr lang="en-US" sz="2400" smtClean="0"/>
              <a:t>Do not appear impatient</a:t>
            </a:r>
          </a:p>
          <a:p>
            <a:pPr marL="463550" indent="-463550">
              <a:spcAft>
                <a:spcPts val="600"/>
              </a:spcAft>
              <a:buFont typeface="Wingdings" pitchFamily="2" charset="2"/>
              <a:buChar char="§"/>
            </a:pPr>
            <a:r>
              <a:rPr lang="en-US" sz="2400" smtClean="0"/>
              <a:t>Do not be lazy</a:t>
            </a:r>
          </a:p>
          <a:p>
            <a:pPr marL="463550" indent="-463550">
              <a:spcAft>
                <a:spcPts val="600"/>
              </a:spcAft>
              <a:buFont typeface="Wingdings" pitchFamily="2" charset="2"/>
              <a:buChar char="§"/>
            </a:pPr>
            <a:r>
              <a:rPr lang="en-US" sz="2400" smtClean="0"/>
              <a:t>Do not be overly casual</a:t>
            </a:r>
          </a:p>
        </p:txBody>
      </p:sp>
      <p:cxnSp>
        <p:nvCxnSpPr>
          <p:cNvPr id="20275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0275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pPr algn="l"/>
            <a:r>
              <a:rPr lang="en-US" sz="3200" smtClean="0"/>
              <a:t>Audit Findings</a:t>
            </a:r>
          </a:p>
        </p:txBody>
      </p:sp>
      <p:sp>
        <p:nvSpPr>
          <p:cNvPr id="204802" name="Content Placeholder 2"/>
          <p:cNvSpPr>
            <a:spLocks noGrp="1"/>
          </p:cNvSpPr>
          <p:nvPr>
            <p:ph idx="1"/>
          </p:nvPr>
        </p:nvSpPr>
        <p:spPr/>
        <p:txBody>
          <a:bodyPr/>
          <a:lstStyle/>
          <a:p>
            <a:pPr marL="463550" indent="-463550">
              <a:spcAft>
                <a:spcPts val="600"/>
              </a:spcAft>
              <a:buFontTx/>
              <a:buNone/>
            </a:pPr>
            <a:r>
              <a:rPr lang="en-US" sz="2600" smtClean="0"/>
              <a:t>Audit findings – reviewed, collated and evaluated to show:</a:t>
            </a:r>
          </a:p>
          <a:p>
            <a:pPr marL="463550" indent="-463550">
              <a:spcAft>
                <a:spcPts val="600"/>
              </a:spcAft>
              <a:buFont typeface="Wingdings" pitchFamily="2" charset="2"/>
              <a:buChar char="§"/>
            </a:pPr>
            <a:r>
              <a:rPr lang="en-US" sz="2400" smtClean="0"/>
              <a:t>consistent implementation</a:t>
            </a:r>
          </a:p>
          <a:p>
            <a:pPr marL="463550" indent="-463550">
              <a:spcAft>
                <a:spcPts val="600"/>
              </a:spcAft>
              <a:buFont typeface="Wingdings" pitchFamily="2" charset="2"/>
              <a:buChar char="§"/>
            </a:pPr>
            <a:r>
              <a:rPr lang="en-US" sz="2400" smtClean="0"/>
              <a:t>correct implementation</a:t>
            </a:r>
          </a:p>
          <a:p>
            <a:pPr marL="463550" indent="-463550">
              <a:spcAft>
                <a:spcPts val="600"/>
              </a:spcAft>
              <a:buFont typeface="Wingdings" pitchFamily="2" charset="2"/>
              <a:buChar char="§"/>
            </a:pPr>
            <a:r>
              <a:rPr lang="en-US" sz="2400" smtClean="0"/>
              <a:t>effectiveness</a:t>
            </a:r>
          </a:p>
          <a:p>
            <a:pPr marL="463550" indent="-463550">
              <a:spcAft>
                <a:spcPts val="600"/>
              </a:spcAft>
              <a:buFont typeface="Wingdings" pitchFamily="2" charset="2"/>
              <a:buChar char="§"/>
            </a:pPr>
            <a:r>
              <a:rPr lang="en-US" sz="2400" smtClean="0"/>
              <a:t>compliance to requirements</a:t>
            </a:r>
          </a:p>
        </p:txBody>
      </p:sp>
      <p:cxnSp>
        <p:nvCxnSpPr>
          <p:cNvPr id="20480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0480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pPr algn="l"/>
            <a:r>
              <a:rPr lang="en-US" sz="3200" smtClean="0"/>
              <a:t>Audit Findings</a:t>
            </a:r>
          </a:p>
        </p:txBody>
      </p:sp>
      <p:sp>
        <p:nvSpPr>
          <p:cNvPr id="206850" name="Content Placeholder 2"/>
          <p:cNvSpPr>
            <a:spLocks noGrp="1"/>
          </p:cNvSpPr>
          <p:nvPr>
            <p:ph idx="1"/>
          </p:nvPr>
        </p:nvSpPr>
        <p:spPr/>
        <p:txBody>
          <a:bodyPr/>
          <a:lstStyle/>
          <a:p>
            <a:pPr marL="463550" indent="-463550">
              <a:spcAft>
                <a:spcPts val="600"/>
              </a:spcAft>
              <a:buFont typeface="Wingdings" pitchFamily="2" charset="2"/>
              <a:buChar char="§"/>
            </a:pPr>
            <a:r>
              <a:rPr lang="en-US" sz="3200" smtClean="0"/>
              <a:t>Classify</a:t>
            </a:r>
          </a:p>
          <a:p>
            <a:pPr marL="463550" indent="-463550">
              <a:spcAft>
                <a:spcPts val="600"/>
              </a:spcAft>
              <a:buFont typeface="Wingdings" pitchFamily="2" charset="2"/>
              <a:buChar char="§"/>
            </a:pPr>
            <a:r>
              <a:rPr lang="en-US" sz="3200" smtClean="0"/>
              <a:t>Decide</a:t>
            </a:r>
          </a:p>
          <a:p>
            <a:pPr marL="463550" indent="-463550">
              <a:spcAft>
                <a:spcPts val="600"/>
              </a:spcAft>
              <a:buFont typeface="Wingdings" pitchFamily="2" charset="2"/>
              <a:buChar char="§"/>
            </a:pPr>
            <a:r>
              <a:rPr lang="en-US" sz="3200" smtClean="0"/>
              <a:t>Present</a:t>
            </a:r>
          </a:p>
          <a:p>
            <a:pPr marL="463550" indent="-463550">
              <a:spcAft>
                <a:spcPts val="600"/>
              </a:spcAft>
              <a:buFont typeface="Wingdings" pitchFamily="2" charset="2"/>
              <a:buChar char="§"/>
            </a:pPr>
            <a:r>
              <a:rPr lang="en-US" sz="3200" smtClean="0"/>
              <a:t>Document</a:t>
            </a:r>
          </a:p>
        </p:txBody>
      </p:sp>
      <p:cxnSp>
        <p:nvCxnSpPr>
          <p:cNvPr id="20685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0685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pPr algn="l"/>
            <a:r>
              <a:rPr lang="en-US" sz="3200" smtClean="0"/>
              <a:t>Audit Team Meetings</a:t>
            </a:r>
          </a:p>
        </p:txBody>
      </p:sp>
      <p:sp>
        <p:nvSpPr>
          <p:cNvPr id="208898" name="Content Placeholder 2"/>
          <p:cNvSpPr>
            <a:spLocks noGrp="1"/>
          </p:cNvSpPr>
          <p:nvPr>
            <p:ph idx="1"/>
          </p:nvPr>
        </p:nvSpPr>
        <p:spPr/>
        <p:txBody>
          <a:bodyPr/>
          <a:lstStyle/>
          <a:p>
            <a:pPr marL="463550" indent="-463550">
              <a:buFont typeface="Wingdings" pitchFamily="2" charset="2"/>
              <a:buChar char="§"/>
            </a:pPr>
            <a:r>
              <a:rPr lang="en-US" sz="2000" smtClean="0"/>
              <a:t>Audit team members compare findings</a:t>
            </a:r>
          </a:p>
          <a:p>
            <a:pPr marL="463550" indent="-463550">
              <a:buFont typeface="Wingdings" pitchFamily="2" charset="2"/>
              <a:buChar char="§"/>
            </a:pPr>
            <a:r>
              <a:rPr lang="en-US" sz="2000" smtClean="0"/>
              <a:t>Evaluate findings vs. criteria</a:t>
            </a:r>
          </a:p>
          <a:p>
            <a:pPr marL="463550" indent="-463550">
              <a:buFont typeface="Wingdings" pitchFamily="2" charset="2"/>
              <a:buChar char="§"/>
            </a:pPr>
            <a:r>
              <a:rPr lang="en-US" sz="2000" smtClean="0"/>
              <a:t>Decide if non-compliance exists</a:t>
            </a:r>
          </a:p>
          <a:p>
            <a:pPr marL="463550" indent="-463550">
              <a:buFont typeface="Wingdings" pitchFamily="2" charset="2"/>
              <a:buChar char="§"/>
            </a:pPr>
            <a:r>
              <a:rPr lang="en-US" sz="2000" smtClean="0"/>
              <a:t>Against what clause</a:t>
            </a:r>
          </a:p>
          <a:p>
            <a:pPr marL="463550" indent="-463550">
              <a:buFont typeface="Wingdings" pitchFamily="2" charset="2"/>
              <a:buChar char="§"/>
            </a:pPr>
            <a:r>
              <a:rPr lang="en-US" sz="2000" smtClean="0"/>
              <a:t>Decisions are made on compliance or non-compliance with:</a:t>
            </a:r>
          </a:p>
          <a:p>
            <a:pPr marL="863600" lvl="1" indent="-463550">
              <a:buFont typeface="Wingdings" pitchFamily="2" charset="2"/>
              <a:buChar char="§"/>
            </a:pPr>
            <a:r>
              <a:rPr lang="en-US" sz="1800" b="0" smtClean="0"/>
              <a:t>Procedures</a:t>
            </a:r>
          </a:p>
          <a:p>
            <a:pPr marL="863600" lvl="1" indent="-463550">
              <a:buFont typeface="Wingdings" pitchFamily="2" charset="2"/>
              <a:buChar char="§"/>
            </a:pPr>
            <a:r>
              <a:rPr lang="en-US" sz="1800" b="0" smtClean="0"/>
              <a:t>Standard</a:t>
            </a:r>
          </a:p>
          <a:p>
            <a:pPr marL="463550" indent="-463550">
              <a:buFont typeface="Wingdings" pitchFamily="2" charset="2"/>
              <a:buChar char="§"/>
            </a:pPr>
            <a:r>
              <a:rPr lang="en-US" sz="2000" smtClean="0"/>
              <a:t>Correct element and clause identified to avoid:</a:t>
            </a:r>
          </a:p>
          <a:p>
            <a:pPr marL="863600" lvl="1" indent="-463550">
              <a:buFont typeface="Wingdings" pitchFamily="2" charset="2"/>
              <a:buChar char="§"/>
            </a:pPr>
            <a:r>
              <a:rPr lang="en-US" sz="1800" b="0" smtClean="0"/>
              <a:t>Confusion</a:t>
            </a:r>
          </a:p>
          <a:p>
            <a:pPr marL="863600" lvl="1" indent="-463550">
              <a:buFont typeface="Wingdings" pitchFamily="2" charset="2"/>
              <a:buChar char="§"/>
            </a:pPr>
            <a:r>
              <a:rPr lang="en-US" sz="1800" b="0" smtClean="0"/>
              <a:t>waste of time</a:t>
            </a:r>
          </a:p>
          <a:p>
            <a:pPr marL="863600" lvl="1" indent="-463550">
              <a:buFont typeface="Wingdings" pitchFamily="2" charset="2"/>
              <a:buChar char="§"/>
            </a:pPr>
            <a:r>
              <a:rPr lang="en-US" sz="1800" b="0" smtClean="0"/>
              <a:t>continuing non-compliance</a:t>
            </a:r>
          </a:p>
          <a:p>
            <a:pPr marL="863600" lvl="1" indent="-463550">
              <a:buFont typeface="Wingdings" pitchFamily="2" charset="2"/>
              <a:buChar char="§"/>
            </a:pPr>
            <a:r>
              <a:rPr lang="en-US" sz="1800" b="0" smtClean="0"/>
              <a:t>loss of confidence in the auditor</a:t>
            </a:r>
          </a:p>
        </p:txBody>
      </p:sp>
      <p:cxnSp>
        <p:nvCxnSpPr>
          <p:cNvPr id="208899"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08900"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pPr algn="l"/>
            <a:r>
              <a:rPr lang="en-US" sz="3200" smtClean="0"/>
              <a:t>Documenting the Findings</a:t>
            </a:r>
          </a:p>
        </p:txBody>
      </p:sp>
      <p:sp>
        <p:nvSpPr>
          <p:cNvPr id="210946" name="Content Placeholder 2"/>
          <p:cNvSpPr>
            <a:spLocks noGrp="1"/>
          </p:cNvSpPr>
          <p:nvPr>
            <p:ph idx="1"/>
          </p:nvPr>
        </p:nvSpPr>
        <p:spPr/>
        <p:txBody>
          <a:bodyPr/>
          <a:lstStyle/>
          <a:p>
            <a:pPr marL="463550" indent="-463550">
              <a:spcAft>
                <a:spcPts val="600"/>
              </a:spcAft>
              <a:buFont typeface="Wingdings" pitchFamily="2" charset="2"/>
              <a:buChar char="§"/>
            </a:pPr>
            <a:r>
              <a:rPr lang="en-US" sz="2400" smtClean="0"/>
              <a:t>CAR, NCR, Non-compliance statement</a:t>
            </a:r>
          </a:p>
          <a:p>
            <a:pPr marL="463550" indent="-463550">
              <a:spcAft>
                <a:spcPts val="600"/>
              </a:spcAft>
              <a:buFont typeface="Wingdings" pitchFamily="2" charset="2"/>
              <a:buChar char="§"/>
            </a:pPr>
            <a:r>
              <a:rPr lang="en-US" sz="2400" smtClean="0"/>
              <a:t>Describe the element, the area seen</a:t>
            </a:r>
          </a:p>
          <a:p>
            <a:pPr marL="463550" indent="-463550">
              <a:spcAft>
                <a:spcPts val="600"/>
              </a:spcAft>
              <a:buFont typeface="Wingdings" pitchFamily="2" charset="2"/>
              <a:buChar char="§"/>
            </a:pPr>
            <a:r>
              <a:rPr lang="en-US" sz="2400" smtClean="0"/>
              <a:t>Describe the audit evidence seen</a:t>
            </a:r>
          </a:p>
          <a:p>
            <a:pPr marL="463550" indent="-463550">
              <a:spcAft>
                <a:spcPts val="600"/>
              </a:spcAft>
              <a:buFont typeface="Wingdings" pitchFamily="2" charset="2"/>
              <a:buChar char="§"/>
            </a:pPr>
            <a:r>
              <a:rPr lang="en-US" sz="2400" smtClean="0"/>
              <a:t>Name of auditor, date of audit</a:t>
            </a:r>
          </a:p>
          <a:p>
            <a:pPr marL="463550" indent="-463550">
              <a:spcAft>
                <a:spcPts val="600"/>
              </a:spcAft>
              <a:buFont typeface="Wingdings" pitchFamily="2" charset="2"/>
              <a:buChar char="§"/>
            </a:pPr>
            <a:r>
              <a:rPr lang="en-US" sz="2400" smtClean="0"/>
              <a:t>Internal references</a:t>
            </a:r>
          </a:p>
          <a:p>
            <a:pPr marL="463550" indent="-463550">
              <a:spcAft>
                <a:spcPts val="600"/>
              </a:spcAft>
              <a:buFont typeface="Wingdings" pitchFamily="2" charset="2"/>
              <a:buChar char="§"/>
            </a:pPr>
            <a:r>
              <a:rPr lang="en-US" sz="2400" smtClean="0"/>
              <a:t>Close out dates</a:t>
            </a:r>
            <a:endParaRPr lang="en-US" sz="2000" smtClean="0"/>
          </a:p>
        </p:txBody>
      </p:sp>
      <p:cxnSp>
        <p:nvCxnSpPr>
          <p:cNvPr id="210947"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10948"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algn="l"/>
            <a:r>
              <a:rPr lang="en-US" sz="3200" smtClean="0"/>
              <a:t>Writing Finding Statement</a:t>
            </a:r>
          </a:p>
        </p:txBody>
      </p:sp>
      <p:sp>
        <p:nvSpPr>
          <p:cNvPr id="212994" name="Content Placeholder 2"/>
          <p:cNvSpPr>
            <a:spLocks noGrp="1"/>
          </p:cNvSpPr>
          <p:nvPr>
            <p:ph idx="1"/>
          </p:nvPr>
        </p:nvSpPr>
        <p:spPr/>
        <p:txBody>
          <a:bodyPr/>
          <a:lstStyle/>
          <a:p>
            <a:pPr marL="463550" indent="-463550">
              <a:spcAft>
                <a:spcPts val="600"/>
              </a:spcAft>
              <a:buFont typeface="Wingdings" pitchFamily="2" charset="2"/>
              <a:buChar char="§"/>
            </a:pPr>
            <a:r>
              <a:rPr lang="en-US" smtClean="0"/>
              <a:t>Statement of non-conformity</a:t>
            </a:r>
          </a:p>
          <a:p>
            <a:pPr marL="463550" indent="-463550">
              <a:spcAft>
                <a:spcPts val="600"/>
              </a:spcAft>
              <a:buFont typeface="Wingdings" pitchFamily="2" charset="2"/>
              <a:buChar char="§"/>
            </a:pPr>
            <a:r>
              <a:rPr lang="en-US" smtClean="0"/>
              <a:t>Audit evidence</a:t>
            </a:r>
          </a:p>
          <a:p>
            <a:pPr marL="463550" indent="-463550">
              <a:spcAft>
                <a:spcPts val="600"/>
              </a:spcAft>
              <a:buFont typeface="Wingdings" pitchFamily="2" charset="2"/>
              <a:buChar char="§"/>
            </a:pPr>
            <a:r>
              <a:rPr lang="en-US" smtClean="0"/>
              <a:t>Requirements violated (e.g. OCP, OTPs, Legal, etc.)</a:t>
            </a:r>
            <a:endParaRPr lang="en-US" sz="2400" smtClean="0"/>
          </a:p>
        </p:txBody>
      </p:sp>
      <p:cxnSp>
        <p:nvCxnSpPr>
          <p:cNvPr id="212995"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12996"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pPr algn="l"/>
            <a:r>
              <a:rPr lang="en-US" sz="3200" smtClean="0"/>
              <a:t>C.A.R.s</a:t>
            </a:r>
          </a:p>
        </p:txBody>
      </p:sp>
      <p:sp>
        <p:nvSpPr>
          <p:cNvPr id="215042" name="Content Placeholder 2"/>
          <p:cNvSpPr>
            <a:spLocks noGrp="1"/>
          </p:cNvSpPr>
          <p:nvPr>
            <p:ph idx="1"/>
          </p:nvPr>
        </p:nvSpPr>
        <p:spPr/>
        <p:txBody>
          <a:bodyPr/>
          <a:lstStyle/>
          <a:p>
            <a:pPr marL="463550" indent="-463550">
              <a:spcAft>
                <a:spcPts val="600"/>
              </a:spcAft>
              <a:buFontTx/>
              <a:buNone/>
            </a:pPr>
            <a:r>
              <a:rPr lang="en-US" sz="2600" smtClean="0"/>
              <a:t>The flow of C.A.R.s</a:t>
            </a:r>
          </a:p>
          <a:p>
            <a:pPr marL="463550" indent="-463550">
              <a:spcAft>
                <a:spcPts val="600"/>
              </a:spcAft>
              <a:buFont typeface="Wingdings" pitchFamily="2" charset="2"/>
              <a:buChar char="§"/>
            </a:pPr>
            <a:r>
              <a:rPr lang="en-US" sz="2600" smtClean="0"/>
              <a:t>The auditor identifies</a:t>
            </a:r>
          </a:p>
          <a:p>
            <a:pPr marL="463550" indent="-463550">
              <a:spcAft>
                <a:spcPts val="600"/>
              </a:spcAft>
              <a:buFont typeface="Wingdings" pitchFamily="2" charset="2"/>
              <a:buChar char="§"/>
            </a:pPr>
            <a:r>
              <a:rPr lang="en-US" sz="2600" smtClean="0"/>
              <a:t>The auditor documents</a:t>
            </a:r>
          </a:p>
          <a:p>
            <a:pPr marL="463550" indent="-463550">
              <a:spcAft>
                <a:spcPts val="600"/>
              </a:spcAft>
              <a:buFont typeface="Wingdings" pitchFamily="2" charset="2"/>
              <a:buChar char="§"/>
            </a:pPr>
            <a:r>
              <a:rPr lang="en-US" sz="2600" smtClean="0"/>
              <a:t>The auditor classifies &amp; issues</a:t>
            </a:r>
          </a:p>
          <a:p>
            <a:pPr marL="463550" indent="-463550">
              <a:spcAft>
                <a:spcPts val="600"/>
              </a:spcAft>
              <a:buFont typeface="Wingdings" pitchFamily="2" charset="2"/>
              <a:buChar char="§"/>
            </a:pPr>
            <a:r>
              <a:rPr lang="en-US" sz="2600" smtClean="0"/>
              <a:t>The department investigates </a:t>
            </a:r>
          </a:p>
          <a:p>
            <a:pPr marL="463550" indent="-463550">
              <a:spcAft>
                <a:spcPts val="600"/>
              </a:spcAft>
              <a:buFont typeface="Wingdings" pitchFamily="2" charset="2"/>
              <a:buChar char="§"/>
            </a:pPr>
            <a:r>
              <a:rPr lang="en-US" sz="2600" smtClean="0"/>
              <a:t>The department implements CA</a:t>
            </a:r>
          </a:p>
          <a:p>
            <a:pPr marL="463550" indent="-463550">
              <a:spcAft>
                <a:spcPts val="600"/>
              </a:spcAft>
              <a:buFont typeface="Wingdings" pitchFamily="2" charset="2"/>
              <a:buChar char="§"/>
            </a:pPr>
            <a:r>
              <a:rPr lang="en-US" sz="2600" smtClean="0"/>
              <a:t>The auditors verifies effectiveness</a:t>
            </a:r>
          </a:p>
          <a:p>
            <a:pPr marL="463550" indent="-463550">
              <a:spcAft>
                <a:spcPts val="600"/>
              </a:spcAft>
              <a:buFont typeface="Wingdings" pitchFamily="2" charset="2"/>
              <a:buChar char="§"/>
            </a:pPr>
            <a:r>
              <a:rPr lang="en-US" sz="2600" smtClean="0"/>
              <a:t>The auditor closes out</a:t>
            </a:r>
          </a:p>
        </p:txBody>
      </p:sp>
      <p:cxnSp>
        <p:nvCxnSpPr>
          <p:cNvPr id="215043"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15044"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algn="l"/>
            <a:r>
              <a:rPr lang="en-US" sz="3200" smtClean="0"/>
              <a:t>C.A.R. Classification</a:t>
            </a:r>
          </a:p>
        </p:txBody>
      </p:sp>
      <p:sp>
        <p:nvSpPr>
          <p:cNvPr id="217090" name="Content Placeholder 2"/>
          <p:cNvSpPr>
            <a:spLocks noGrp="1"/>
          </p:cNvSpPr>
          <p:nvPr>
            <p:ph idx="1"/>
          </p:nvPr>
        </p:nvSpPr>
        <p:spPr/>
        <p:txBody>
          <a:bodyPr/>
          <a:lstStyle/>
          <a:p>
            <a:pPr marL="463550" indent="-463550">
              <a:buFontTx/>
              <a:buNone/>
            </a:pPr>
            <a:r>
              <a:rPr lang="en-US" sz="2000" smtClean="0"/>
              <a:t>MAJOR</a:t>
            </a:r>
          </a:p>
          <a:p>
            <a:pPr marL="463550" indent="-463550">
              <a:buFont typeface="Wingdings" pitchFamily="2" charset="2"/>
              <a:buChar char="§"/>
            </a:pPr>
            <a:r>
              <a:rPr lang="en-US" sz="1700" smtClean="0"/>
              <a:t>absence or total breakdown of a procedure required as part of the OH&amp;S MS</a:t>
            </a:r>
          </a:p>
          <a:p>
            <a:pPr marL="463550" indent="-463550">
              <a:buFont typeface="Wingdings" pitchFamily="2" charset="2"/>
              <a:buChar char="§"/>
            </a:pPr>
            <a:r>
              <a:rPr lang="en-US" sz="1700" smtClean="0"/>
              <a:t>failure to address adequately a minor nonconformity with the specified time </a:t>
            </a:r>
          </a:p>
          <a:p>
            <a:pPr marL="463550" indent="-463550">
              <a:buFont typeface="Wingdings" pitchFamily="2" charset="2"/>
              <a:buChar char="§"/>
            </a:pPr>
            <a:r>
              <a:rPr lang="en-US" sz="1700" smtClean="0"/>
              <a:t>nonconformity is likely to result in an immediate hazard</a:t>
            </a:r>
          </a:p>
          <a:p>
            <a:pPr marL="463550" indent="-463550">
              <a:buFont typeface="Wingdings" pitchFamily="2" charset="2"/>
              <a:buChar char="§"/>
            </a:pPr>
            <a:r>
              <a:rPr lang="en-US" sz="1700" smtClean="0"/>
              <a:t>significant occurrence of minor nonconformities against a particular element of the OH&amp;S MS or within a single department or activity</a:t>
            </a:r>
          </a:p>
          <a:p>
            <a:pPr marL="463550" indent="-463550">
              <a:buFont typeface="Wingdings" pitchFamily="2" charset="2"/>
              <a:buChar char="§"/>
            </a:pPr>
            <a:r>
              <a:rPr lang="en-US" sz="1700" smtClean="0"/>
              <a:t>failure to recognize, through audit and review, when an objective has not been met or a program not be achieved</a:t>
            </a:r>
          </a:p>
          <a:p>
            <a:pPr marL="463550" indent="-463550">
              <a:buFont typeface="Wingdings" pitchFamily="2" charset="2"/>
              <a:buChar char="§"/>
            </a:pPr>
            <a:r>
              <a:rPr lang="en-US" sz="1700" smtClean="0"/>
              <a:t>failure to report a legal non-compliance to an enforcement authority where required</a:t>
            </a:r>
          </a:p>
          <a:p>
            <a:pPr marL="463550" indent="-463550">
              <a:buFont typeface="Wingdings" pitchFamily="2" charset="2"/>
              <a:buChar char="§"/>
            </a:pPr>
            <a:r>
              <a:rPr lang="en-US" sz="1700" smtClean="0"/>
              <a:t>where there is an immediate risk with regard to human life</a:t>
            </a:r>
          </a:p>
          <a:p>
            <a:pPr marL="463550" indent="-463550">
              <a:buFont typeface="Wingdings" pitchFamily="2" charset="2"/>
              <a:buChar char="§"/>
            </a:pPr>
            <a:r>
              <a:rPr lang="en-US" sz="1700" smtClean="0"/>
              <a:t>failure to act, either by setting an objective or applying an operational control, where a high rated risk was identified</a:t>
            </a:r>
          </a:p>
        </p:txBody>
      </p:sp>
      <p:cxnSp>
        <p:nvCxnSpPr>
          <p:cNvPr id="217091" name="Straight Connector 3"/>
          <p:cNvCxnSpPr>
            <a:cxnSpLocks noChangeShapeType="1"/>
          </p:cNvCxnSpPr>
          <p:nvPr/>
        </p:nvCxnSpPr>
        <p:spPr bwMode="auto">
          <a:xfrm>
            <a:off x="533400" y="6248400"/>
            <a:ext cx="3733800" cy="0"/>
          </a:xfrm>
          <a:prstGeom prst="line">
            <a:avLst/>
          </a:prstGeom>
          <a:noFill/>
          <a:ln w="9525" algn="ctr">
            <a:solidFill>
              <a:schemeClr val="tx1"/>
            </a:solidFill>
            <a:round/>
            <a:headEnd/>
            <a:tailEnd/>
          </a:ln>
        </p:spPr>
      </p:cxnSp>
      <p:cxnSp>
        <p:nvCxnSpPr>
          <p:cNvPr id="217092" name="Straight Connector 4"/>
          <p:cNvCxnSpPr>
            <a:cxnSpLocks noChangeShapeType="1"/>
          </p:cNvCxnSpPr>
          <p:nvPr/>
        </p:nvCxnSpPr>
        <p:spPr bwMode="auto">
          <a:xfrm rot="5400000">
            <a:off x="-990600" y="4648200"/>
            <a:ext cx="38100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8">
      <a:dk1>
        <a:srgbClr val="4D4D4D"/>
      </a:dk1>
      <a:lt1>
        <a:srgbClr val="FFFFFF"/>
      </a:lt1>
      <a:dk2>
        <a:srgbClr val="000000"/>
      </a:dk2>
      <a:lt2>
        <a:srgbClr val="5D1210"/>
      </a:lt2>
      <a:accent1>
        <a:srgbClr val="BF151A"/>
      </a:accent1>
      <a:accent2>
        <a:srgbClr val="C0412F"/>
      </a:accent2>
      <a:accent3>
        <a:srgbClr val="FFFFFF"/>
      </a:accent3>
      <a:accent4>
        <a:srgbClr val="404040"/>
      </a:accent4>
      <a:accent5>
        <a:srgbClr val="DCAAAB"/>
      </a:accent5>
      <a:accent6>
        <a:srgbClr val="AE3A2A"/>
      </a:accent6>
      <a:hlink>
        <a:srgbClr val="A0080F"/>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111111"/>
        </a:dk1>
        <a:lt1>
          <a:srgbClr val="FFFFFF"/>
        </a:lt1>
        <a:dk2>
          <a:srgbClr val="000000"/>
        </a:dk2>
        <a:lt2>
          <a:srgbClr val="990000"/>
        </a:lt2>
        <a:accent1>
          <a:srgbClr val="FF5050"/>
        </a:accent1>
        <a:accent2>
          <a:srgbClr val="CC0000"/>
        </a:accent2>
        <a:accent3>
          <a:srgbClr val="FFFFFF"/>
        </a:accent3>
        <a:accent4>
          <a:srgbClr val="0D0D0D"/>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90000"/>
        </a:lt2>
        <a:accent1>
          <a:srgbClr val="FF5050"/>
        </a:accent1>
        <a:accent2>
          <a:srgbClr val="CC0000"/>
        </a:accent2>
        <a:accent3>
          <a:srgbClr val="FFFFFF"/>
        </a:accent3>
        <a:accent4>
          <a:srgbClr val="404040"/>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990000"/>
        </a:lt2>
        <a:accent1>
          <a:srgbClr val="FFB09B"/>
        </a:accent1>
        <a:accent2>
          <a:srgbClr val="CC0000"/>
        </a:accent2>
        <a:accent3>
          <a:srgbClr val="FFFFFF"/>
        </a:accent3>
        <a:accent4>
          <a:srgbClr val="404040"/>
        </a:accent4>
        <a:accent5>
          <a:srgbClr val="FFD4CB"/>
        </a:accent5>
        <a:accent6>
          <a:srgbClr val="B90000"/>
        </a:accent6>
        <a:hlink>
          <a:srgbClr val="FF9F9F"/>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600000"/>
        </a:lt2>
        <a:accent1>
          <a:srgbClr val="B40000"/>
        </a:accent1>
        <a:accent2>
          <a:srgbClr val="CC0000"/>
        </a:accent2>
        <a:accent3>
          <a:srgbClr val="FFFFFF"/>
        </a:accent3>
        <a:accent4>
          <a:srgbClr val="0D0D0D"/>
        </a:accent4>
        <a:accent5>
          <a:srgbClr val="D6AAAA"/>
        </a:accent5>
        <a:accent6>
          <a:srgbClr val="B90000"/>
        </a:accent6>
        <a:hlink>
          <a:srgbClr val="8219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800000"/>
        </a:lt2>
        <a:accent1>
          <a:srgbClr val="FF5050"/>
        </a:accent1>
        <a:accent2>
          <a:srgbClr val="CC0000"/>
        </a:accent2>
        <a:accent3>
          <a:srgbClr val="FFFFFF"/>
        </a:accent3>
        <a:accent4>
          <a:srgbClr val="404040"/>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6C0501"/>
        </a:lt2>
        <a:accent1>
          <a:srgbClr val="7F0B02"/>
        </a:accent1>
        <a:accent2>
          <a:srgbClr val="B3250F"/>
        </a:accent2>
        <a:accent3>
          <a:srgbClr val="FFFFFF"/>
        </a:accent3>
        <a:accent4>
          <a:srgbClr val="404040"/>
        </a:accent4>
        <a:accent5>
          <a:srgbClr val="C0AAAA"/>
        </a:accent5>
        <a:accent6>
          <a:srgbClr val="A2200C"/>
        </a:accent6>
        <a:hlink>
          <a:srgbClr val="D93819"/>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610213"/>
        </a:lt2>
        <a:accent1>
          <a:srgbClr val="BB171C"/>
        </a:accent1>
        <a:accent2>
          <a:srgbClr val="D01225"/>
        </a:accent2>
        <a:accent3>
          <a:srgbClr val="FFFFFF"/>
        </a:accent3>
        <a:accent4>
          <a:srgbClr val="404040"/>
        </a:accent4>
        <a:accent5>
          <a:srgbClr val="DAABAB"/>
        </a:accent5>
        <a:accent6>
          <a:srgbClr val="BC0F20"/>
        </a:accent6>
        <a:hlink>
          <a:srgbClr val="AB0E21"/>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5D1210"/>
        </a:lt2>
        <a:accent1>
          <a:srgbClr val="BF151A"/>
        </a:accent1>
        <a:accent2>
          <a:srgbClr val="C0412F"/>
        </a:accent2>
        <a:accent3>
          <a:srgbClr val="FFFFFF"/>
        </a:accent3>
        <a:accent4>
          <a:srgbClr val="404040"/>
        </a:accent4>
        <a:accent5>
          <a:srgbClr val="DCAAAB"/>
        </a:accent5>
        <a:accent6>
          <a:srgbClr val="AE3A2A"/>
        </a:accent6>
        <a:hlink>
          <a:srgbClr val="A0080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610473E005F84EA7C7A883641CAFE5" ma:contentTypeVersion="0" ma:contentTypeDescription="Create a new document." ma:contentTypeScope="" ma:versionID="5b2190e8298ed0737e5e5875d0ab30d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1B37E57-A12A-4F63-BD4A-538CF5073FAA}"/>
</file>

<file path=customXml/itemProps2.xml><?xml version="1.0" encoding="utf-8"?>
<ds:datastoreItem xmlns:ds="http://schemas.openxmlformats.org/officeDocument/2006/customXml" ds:itemID="{40E3B6FB-CAD2-4EC7-9EAB-23676771625C}"/>
</file>

<file path=customXml/itemProps3.xml><?xml version="1.0" encoding="utf-8"?>
<ds:datastoreItem xmlns:ds="http://schemas.openxmlformats.org/officeDocument/2006/customXml" ds:itemID="{DA7C14D5-EFDD-41F5-B74C-64BD71A6D396}"/>
</file>

<file path=docProps/app.xml><?xml version="1.0" encoding="utf-8"?>
<Properties xmlns="http://schemas.openxmlformats.org/officeDocument/2006/extended-properties" xmlns:vt="http://schemas.openxmlformats.org/officeDocument/2006/docPropsVTypes">
  <Template>template</Template>
  <TotalTime>4464</TotalTime>
  <Words>5818</Words>
  <Application>Microsoft Office PowerPoint</Application>
  <PresentationFormat>On-screen Show (4:3)</PresentationFormat>
  <Paragraphs>1109</Paragraphs>
  <Slides>112</Slides>
  <Notes>112</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112</vt:i4>
      </vt:variant>
    </vt:vector>
  </HeadingPairs>
  <TitlesOfParts>
    <vt:vector size="117" baseType="lpstr">
      <vt:lpstr>Calibri</vt:lpstr>
      <vt:lpstr>Arial Black</vt:lpstr>
      <vt:lpstr>Wingdings</vt:lpstr>
      <vt:lpstr>template</vt:lpstr>
      <vt:lpstr>template</vt:lpstr>
      <vt:lpstr>OHSAS 18001:2007</vt:lpstr>
      <vt:lpstr>Course Objectives</vt:lpstr>
      <vt:lpstr>Course Objectives</vt:lpstr>
      <vt:lpstr>Course Schedule</vt:lpstr>
      <vt:lpstr>Course Schedule</vt:lpstr>
      <vt:lpstr>MODULE 1</vt:lpstr>
      <vt:lpstr>Ad Hoc OH&amp;S Management Systems Standards</vt:lpstr>
      <vt:lpstr>Participants</vt:lpstr>
      <vt:lpstr>Development of OH&amp;S MS Standards</vt:lpstr>
      <vt:lpstr>OHSAS 18001:2007 Revision History</vt:lpstr>
      <vt:lpstr>OHSAS 18001:2007 Revision Objective</vt:lpstr>
      <vt:lpstr>Summary of Key Changes</vt:lpstr>
      <vt:lpstr>Summary of Key Changes</vt:lpstr>
      <vt:lpstr>Summary of Key Changes</vt:lpstr>
      <vt:lpstr>Benefits of OHSAS 18001</vt:lpstr>
      <vt:lpstr>MODULE 2</vt:lpstr>
      <vt:lpstr>Methodology of OHSAS Std.</vt:lpstr>
      <vt:lpstr>Characteristics of OHSAS 18001:2007</vt:lpstr>
      <vt:lpstr>Level of Detail and Complexity of OH&amp;S Management System</vt:lpstr>
      <vt:lpstr>Terms and Definitions</vt:lpstr>
      <vt:lpstr>OHSAS 18001:2007 Main Clause Titles</vt:lpstr>
      <vt:lpstr>1. Scope</vt:lpstr>
      <vt:lpstr>4.1 General Requirements</vt:lpstr>
      <vt:lpstr>4.2 OH&amp;S Policy</vt:lpstr>
      <vt:lpstr>4.3.1 Hazard Identification, Risk</vt:lpstr>
      <vt:lpstr>4.3.1 Hazard Identification, Risk</vt:lpstr>
      <vt:lpstr>4.3.1 Hazard Identification, Risk</vt:lpstr>
      <vt:lpstr>4.3.1 Hazard Identification, Risk</vt:lpstr>
      <vt:lpstr>4.3.2 Legal &amp; Other Requirements</vt:lpstr>
      <vt:lpstr>4.3.3 Objectives and Programmes</vt:lpstr>
      <vt:lpstr>4.4.1 Resources, Roles, Responsibility, Accountability and Authority</vt:lpstr>
      <vt:lpstr>4.4.2 Competence, Training and Awareness</vt:lpstr>
      <vt:lpstr>4.4.2 Competence, Training and Awareness</vt:lpstr>
      <vt:lpstr>4.4.3 Communication, Participation and Consultation</vt:lpstr>
      <vt:lpstr>4.4.3 Communication, Participation and Consultation</vt:lpstr>
      <vt:lpstr>4.4.4 Documentation</vt:lpstr>
      <vt:lpstr>4.4.5 Control of Documents</vt:lpstr>
      <vt:lpstr>4.4.6 Operational Control</vt:lpstr>
      <vt:lpstr>4.4.6 Operational Control</vt:lpstr>
      <vt:lpstr>4.4.7 Emergency Preparedness and Response</vt:lpstr>
      <vt:lpstr>4.5.1 Performance Measurement and Monitoring</vt:lpstr>
      <vt:lpstr>4.5.1 Performance Measurement and Monitoring</vt:lpstr>
      <vt:lpstr>4.5.2 Evaluation of Compliance</vt:lpstr>
      <vt:lpstr>4.5.3 Incident Investigation, Non-conformity, Corrective Action and Preventive Action</vt:lpstr>
      <vt:lpstr>4.5.3 Incident Investigation, Non-conformity, Corrective Action and Preventive Action</vt:lpstr>
      <vt:lpstr>4.5.3 Incident Investigation, Non-conformity, Corrective Action and Preventive Action</vt:lpstr>
      <vt:lpstr>4.5.3 Incident Investigation, Non-conformity, Corrective Action and Preventive Action</vt:lpstr>
      <vt:lpstr>4.5.4 Control of Records</vt:lpstr>
      <vt:lpstr>4.5.4 Control of Records</vt:lpstr>
      <vt:lpstr>4.5.5 Internal Audit</vt:lpstr>
      <vt:lpstr>4.5.5 Internal Audit</vt:lpstr>
      <vt:lpstr>4.6 Management Review</vt:lpstr>
      <vt:lpstr>4.6 Management Review</vt:lpstr>
      <vt:lpstr>4.6 Management Review</vt:lpstr>
      <vt:lpstr>OHSAS 18001:2007 REQUIREMENTS</vt:lpstr>
      <vt:lpstr>MODULE 3</vt:lpstr>
      <vt:lpstr>Definition of Audit</vt:lpstr>
      <vt:lpstr>Purpose of OH&amp;S Internal Audit</vt:lpstr>
      <vt:lpstr>Assessment of Internal Audit</vt:lpstr>
      <vt:lpstr>Assessment of Internal Audit</vt:lpstr>
      <vt:lpstr>Implications for Internal Audit</vt:lpstr>
      <vt:lpstr>MODULE 4</vt:lpstr>
      <vt:lpstr>Auditor Competence</vt:lpstr>
      <vt:lpstr>Knowledge and Skills</vt:lpstr>
      <vt:lpstr>An auditor should be able to:</vt:lpstr>
      <vt:lpstr>An auditor should be able to:</vt:lpstr>
      <vt:lpstr>Personal Attributes</vt:lpstr>
      <vt:lpstr>Auditor Evaluation</vt:lpstr>
      <vt:lpstr>Training of OH&amp;S Internal Auditors</vt:lpstr>
      <vt:lpstr>MODULE 5</vt:lpstr>
      <vt:lpstr>Phases of OH&amp;S Internal Audit</vt:lpstr>
      <vt:lpstr>OH&amp;S Internal Audit Planning</vt:lpstr>
      <vt:lpstr>When and How Often?</vt:lpstr>
      <vt:lpstr>Audit Purpose</vt:lpstr>
      <vt:lpstr>Audit Scope</vt:lpstr>
      <vt:lpstr>Audit Criteria</vt:lpstr>
      <vt:lpstr>Audit Documentation</vt:lpstr>
      <vt:lpstr>Selection of Auditors</vt:lpstr>
      <vt:lpstr>AUDIT PROGRAMME</vt:lpstr>
      <vt:lpstr>Audit Preparation</vt:lpstr>
      <vt:lpstr>MODULE 6</vt:lpstr>
      <vt:lpstr>Audit Performance</vt:lpstr>
      <vt:lpstr>Opening Meeting</vt:lpstr>
      <vt:lpstr>Checklist</vt:lpstr>
      <vt:lpstr>Gathering of Audit Evidence</vt:lpstr>
      <vt:lpstr>Objective Evidence</vt:lpstr>
      <vt:lpstr>Conducting the Audit</vt:lpstr>
      <vt:lpstr>Evidence Gathering</vt:lpstr>
      <vt:lpstr>Sampling</vt:lpstr>
      <vt:lpstr>Questioning Techniques</vt:lpstr>
      <vt:lpstr>Questioning and Communication</vt:lpstr>
      <vt:lpstr>Questioning and Communication</vt:lpstr>
      <vt:lpstr>Audit Findings</vt:lpstr>
      <vt:lpstr>Audit Findings</vt:lpstr>
      <vt:lpstr>Audit Team Meetings</vt:lpstr>
      <vt:lpstr>Documenting the Findings</vt:lpstr>
      <vt:lpstr>Writing Finding Statement</vt:lpstr>
      <vt:lpstr>C.A.R.s</vt:lpstr>
      <vt:lpstr>C.A.R. Classification</vt:lpstr>
      <vt:lpstr>C.A.R. Classification</vt:lpstr>
      <vt:lpstr>Closing Meeting</vt:lpstr>
      <vt:lpstr>AUDIT CHECKLIST</vt:lpstr>
      <vt:lpstr>MODULE 7</vt:lpstr>
      <vt:lpstr>Audit Report Contents</vt:lpstr>
      <vt:lpstr>Audit Report</vt:lpstr>
      <vt:lpstr>Follow-up</vt:lpstr>
      <vt:lpstr>Close-out of Corrective Action</vt:lpstr>
      <vt:lpstr>Reporting on Management Review</vt:lpstr>
      <vt:lpstr>EVALUATING AUDIT EVIDENCE AND WRITING FINDING STATEMENT</vt:lpstr>
      <vt:lpstr>MODULE 8</vt:lpstr>
      <vt:lpstr>Conclusion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Dave Reevell</dc:creator>
  <cp:lastModifiedBy>dreevell</cp:lastModifiedBy>
  <cp:revision>277</cp:revision>
  <dcterms:created xsi:type="dcterms:W3CDTF">2010-07-24T01:31:44Z</dcterms:created>
  <dcterms:modified xsi:type="dcterms:W3CDTF">2011-11-21T08:42:22Z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0x0101007C610473E005F84EA7C7A883641CAFE5</vt:lpwstr>
  </property>
</Properties>
</file>