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Override PartName="/customXml/itemProps2.xml" ContentType="application/vnd.openxmlformats-officedocument.customXmlPropertie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Default Extension="emf" ContentType="image/x-emf"/>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notesSlides/notesSlide89.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customXml/itemProps1.xml" ContentType="application/vnd.openxmlformats-officedocument.customXmlProperties+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Lst>
  <p:notesMasterIdLst>
    <p:notesMasterId r:id="rId91"/>
  </p:notesMasterIdLst>
  <p:handoutMasterIdLst>
    <p:handoutMasterId r:id="rId92"/>
  </p:handoutMasterIdLst>
  <p:sldIdLst>
    <p:sldId id="287" r:id="rId2"/>
    <p:sldId id="288"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 id="320" r:id="rId34"/>
    <p:sldId id="321" r:id="rId35"/>
    <p:sldId id="322" r:id="rId36"/>
    <p:sldId id="323" r:id="rId37"/>
    <p:sldId id="324" r:id="rId38"/>
    <p:sldId id="325" r:id="rId39"/>
    <p:sldId id="326" r:id="rId40"/>
    <p:sldId id="327" r:id="rId41"/>
    <p:sldId id="329" r:id="rId42"/>
    <p:sldId id="330" r:id="rId43"/>
    <p:sldId id="331" r:id="rId44"/>
    <p:sldId id="332" r:id="rId45"/>
    <p:sldId id="333" r:id="rId46"/>
    <p:sldId id="334" r:id="rId47"/>
    <p:sldId id="335" r:id="rId48"/>
    <p:sldId id="336" r:id="rId49"/>
    <p:sldId id="337" r:id="rId50"/>
    <p:sldId id="339" r:id="rId51"/>
    <p:sldId id="340" r:id="rId52"/>
    <p:sldId id="342" r:id="rId53"/>
    <p:sldId id="343" r:id="rId54"/>
    <p:sldId id="344" r:id="rId55"/>
    <p:sldId id="345" r:id="rId56"/>
    <p:sldId id="346" r:id="rId57"/>
    <p:sldId id="347" r:id="rId58"/>
    <p:sldId id="348" r:id="rId59"/>
    <p:sldId id="349" r:id="rId60"/>
    <p:sldId id="350" r:id="rId61"/>
    <p:sldId id="351" r:id="rId62"/>
    <p:sldId id="352" r:id="rId63"/>
    <p:sldId id="353" r:id="rId64"/>
    <p:sldId id="354" r:id="rId65"/>
    <p:sldId id="357" r:id="rId66"/>
    <p:sldId id="359" r:id="rId67"/>
    <p:sldId id="360" r:id="rId68"/>
    <p:sldId id="361" r:id="rId69"/>
    <p:sldId id="363" r:id="rId70"/>
    <p:sldId id="364" r:id="rId71"/>
    <p:sldId id="365" r:id="rId72"/>
    <p:sldId id="366" r:id="rId73"/>
    <p:sldId id="367" r:id="rId74"/>
    <p:sldId id="368" r:id="rId75"/>
    <p:sldId id="369" r:id="rId76"/>
    <p:sldId id="370" r:id="rId77"/>
    <p:sldId id="371" r:id="rId78"/>
    <p:sldId id="372" r:id="rId79"/>
    <p:sldId id="373" r:id="rId80"/>
    <p:sldId id="374" r:id="rId81"/>
    <p:sldId id="375" r:id="rId82"/>
    <p:sldId id="376" r:id="rId83"/>
    <p:sldId id="377" r:id="rId84"/>
    <p:sldId id="378" r:id="rId85"/>
    <p:sldId id="379" r:id="rId86"/>
    <p:sldId id="380" r:id="rId87"/>
    <p:sldId id="381" r:id="rId88"/>
    <p:sldId id="382" r:id="rId89"/>
    <p:sldId id="383" r:id="rId90"/>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Calibri" pitchFamily="34" charset="0"/>
        <a:ea typeface="+mn-ea"/>
        <a:cs typeface="Arial" charset="0"/>
      </a:defRPr>
    </a:lvl1pPr>
    <a:lvl2pPr marL="457200" algn="l" rtl="0" fontAlgn="base">
      <a:spcBef>
        <a:spcPct val="0"/>
      </a:spcBef>
      <a:spcAft>
        <a:spcPct val="0"/>
      </a:spcAft>
      <a:defRPr sz="2000" kern="1200">
        <a:solidFill>
          <a:schemeClr val="tx1"/>
        </a:solidFill>
        <a:latin typeface="Calibri" pitchFamily="34" charset="0"/>
        <a:ea typeface="+mn-ea"/>
        <a:cs typeface="Arial" charset="0"/>
      </a:defRPr>
    </a:lvl2pPr>
    <a:lvl3pPr marL="914400" algn="l" rtl="0" fontAlgn="base">
      <a:spcBef>
        <a:spcPct val="0"/>
      </a:spcBef>
      <a:spcAft>
        <a:spcPct val="0"/>
      </a:spcAft>
      <a:defRPr sz="2000" kern="1200">
        <a:solidFill>
          <a:schemeClr val="tx1"/>
        </a:solidFill>
        <a:latin typeface="Calibri" pitchFamily="34" charset="0"/>
        <a:ea typeface="+mn-ea"/>
        <a:cs typeface="Arial" charset="0"/>
      </a:defRPr>
    </a:lvl3pPr>
    <a:lvl4pPr marL="1371600" algn="l" rtl="0" fontAlgn="base">
      <a:spcBef>
        <a:spcPct val="0"/>
      </a:spcBef>
      <a:spcAft>
        <a:spcPct val="0"/>
      </a:spcAft>
      <a:defRPr sz="2000" kern="1200">
        <a:solidFill>
          <a:schemeClr val="tx1"/>
        </a:solidFill>
        <a:latin typeface="Calibri" pitchFamily="34" charset="0"/>
        <a:ea typeface="+mn-ea"/>
        <a:cs typeface="Arial" charset="0"/>
      </a:defRPr>
    </a:lvl4pPr>
    <a:lvl5pPr marL="1828800" algn="l" rtl="0" fontAlgn="base">
      <a:spcBef>
        <a:spcPct val="0"/>
      </a:spcBef>
      <a:spcAft>
        <a:spcPct val="0"/>
      </a:spcAft>
      <a:defRPr sz="2000" kern="1200">
        <a:solidFill>
          <a:schemeClr val="tx1"/>
        </a:solidFill>
        <a:latin typeface="Calibri" pitchFamily="34" charset="0"/>
        <a:ea typeface="+mn-ea"/>
        <a:cs typeface="Arial" charset="0"/>
      </a:defRPr>
    </a:lvl5pPr>
    <a:lvl6pPr marL="2286000" algn="l" defTabSz="914400" rtl="0" eaLnBrk="1" latinLnBrk="0" hangingPunct="1">
      <a:defRPr sz="2000" kern="1200">
        <a:solidFill>
          <a:schemeClr val="tx1"/>
        </a:solidFill>
        <a:latin typeface="Calibri" pitchFamily="34" charset="0"/>
        <a:ea typeface="+mn-ea"/>
        <a:cs typeface="Arial" charset="0"/>
      </a:defRPr>
    </a:lvl6pPr>
    <a:lvl7pPr marL="2743200" algn="l" defTabSz="914400" rtl="0" eaLnBrk="1" latinLnBrk="0" hangingPunct="1">
      <a:defRPr sz="2000" kern="1200">
        <a:solidFill>
          <a:schemeClr val="tx1"/>
        </a:solidFill>
        <a:latin typeface="Calibri" pitchFamily="34" charset="0"/>
        <a:ea typeface="+mn-ea"/>
        <a:cs typeface="Arial" charset="0"/>
      </a:defRPr>
    </a:lvl7pPr>
    <a:lvl8pPr marL="3200400" algn="l" defTabSz="914400" rtl="0" eaLnBrk="1" latinLnBrk="0" hangingPunct="1">
      <a:defRPr sz="2000" kern="1200">
        <a:solidFill>
          <a:schemeClr val="tx1"/>
        </a:solidFill>
        <a:latin typeface="Calibri" pitchFamily="34" charset="0"/>
        <a:ea typeface="+mn-ea"/>
        <a:cs typeface="Arial" charset="0"/>
      </a:defRPr>
    </a:lvl8pPr>
    <a:lvl9pPr marL="3657600" algn="l" defTabSz="914400" rtl="0" eaLnBrk="1" latinLnBrk="0" hangingPunct="1">
      <a:defRPr sz="2000"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500" autoAdjust="0"/>
    <p:restoredTop sz="94600" autoAdjust="0"/>
  </p:normalViewPr>
  <p:slideViewPr>
    <p:cSldViewPr snapToGrid="0">
      <p:cViewPr varScale="1">
        <p:scale>
          <a:sx n="73" d="100"/>
          <a:sy n="73" d="100"/>
        </p:scale>
        <p:origin x="-92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customXml" Target="../customXml/item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98" Type="http://schemas.openxmlformats.org/officeDocument/2006/relationships/customXml" Target="../customXml/item2.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9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819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819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819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44E560DC-88B7-475F-B9B6-E5F79204850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de-DE"/>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de-DE"/>
          </a:p>
        </p:txBody>
      </p:sp>
      <p:sp>
        <p:nvSpPr>
          <p:cNvPr id="16388"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de-DE"/>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9FB4C3B8-EFF1-4772-B563-C38C3AC3F5C5}"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B15FD47B-89CD-4ABB-8470-EA9DFCBA501A}" type="slidenum">
              <a:rPr lang="de-DE" smtClean="0">
                <a:cs typeface="Arial" charset="0"/>
              </a:rPr>
              <a:pPr/>
              <a:t>1</a:t>
            </a:fld>
            <a:endParaRPr lang="de-DE" smtClean="0">
              <a:cs typeface="Arial" charset="0"/>
            </a:endParaRPr>
          </a:p>
        </p:txBody>
      </p:sp>
      <p:sp>
        <p:nvSpPr>
          <p:cNvPr id="19458" name="Rectangle 7"/>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BE799133-F62E-46A7-8C66-5BB7FA756BC5}" type="slidenum">
              <a:rPr lang="en-GB" sz="1300">
                <a:latin typeface="Arial" charset="0"/>
              </a:rPr>
              <a:pPr algn="r" defTabSz="947738"/>
              <a:t>1</a:t>
            </a:fld>
            <a:endParaRPr lang="en-GB" sz="1300">
              <a:latin typeface="Arial" charset="0"/>
            </a:endParaRPr>
          </a:p>
        </p:txBody>
      </p:sp>
      <p:sp>
        <p:nvSpPr>
          <p:cNvPr id="19459" name="Rectangle 2"/>
          <p:cNvSpPr>
            <a:spLocks noGrp="1" noRot="1" noChangeArrowheads="1" noTextEdit="1"/>
          </p:cNvSpPr>
          <p:nvPr>
            <p:ph type="sldImg"/>
          </p:nvPr>
        </p:nvSpPr>
        <p:spPr>
          <a:xfrm>
            <a:off x="1143000" y="685800"/>
            <a:ext cx="4573588" cy="3430588"/>
          </a:xfrm>
          <a:ln/>
        </p:spPr>
      </p:sp>
      <p:sp>
        <p:nvSpPr>
          <p:cNvPr id="19460"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a:ln/>
        </p:spPr>
      </p:sp>
      <p:sp>
        <p:nvSpPr>
          <p:cNvPr id="39938"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p:txBody>
          <a:bodyPr/>
          <a:lstStyle/>
          <a:p>
            <a:pPr>
              <a:defRPr/>
            </a:pPr>
            <a:fld id="{40DB12FB-A9E9-4A37-BECE-BC55958F0DEB}" type="slidenum">
              <a:rPr lang="en-US" smtClean="0"/>
              <a:pPr>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a:ln/>
        </p:spPr>
      </p:sp>
      <p:sp>
        <p:nvSpPr>
          <p:cNvPr id="41986" name="Notes Placeholder 2"/>
          <p:cNvSpPr>
            <a:spLocks noGrp="1"/>
          </p:cNvSpPr>
          <p:nvPr>
            <p:ph type="body" idx="1"/>
          </p:nvPr>
        </p:nvSpPr>
        <p:spPr>
          <a:noFill/>
          <a:ln/>
        </p:spPr>
        <p:txBody>
          <a:bodyPr/>
          <a:lstStyle/>
          <a:p>
            <a:endParaRPr lang="en-US" smtClean="0"/>
          </a:p>
        </p:txBody>
      </p:sp>
      <p:sp>
        <p:nvSpPr>
          <p:cNvPr id="130052" name="Slide Number Placeholder 3"/>
          <p:cNvSpPr>
            <a:spLocks noGrp="1"/>
          </p:cNvSpPr>
          <p:nvPr>
            <p:ph type="sldNum" sz="quarter" idx="5"/>
          </p:nvPr>
        </p:nvSpPr>
        <p:spPr/>
        <p:txBody>
          <a:bodyPr/>
          <a:lstStyle/>
          <a:p>
            <a:pPr>
              <a:defRPr/>
            </a:pPr>
            <a:fld id="{0C5AB3EB-BAF2-46BA-BEFF-4BED047A2A7E}" type="slidenum">
              <a:rPr lang="en-US" smtClean="0"/>
              <a:pPr>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ln/>
        </p:spPr>
      </p:sp>
      <p:sp>
        <p:nvSpPr>
          <p:cNvPr id="44034" name="Notes Placeholder 2"/>
          <p:cNvSpPr>
            <a:spLocks noGrp="1"/>
          </p:cNvSpPr>
          <p:nvPr>
            <p:ph type="body" idx="1"/>
          </p:nvPr>
        </p:nvSpPr>
        <p:spPr>
          <a:noFill/>
          <a:ln/>
        </p:spPr>
        <p:txBody>
          <a:bodyPr/>
          <a:lstStyle/>
          <a:p>
            <a:endParaRPr lang="en-US" smtClean="0"/>
          </a:p>
        </p:txBody>
      </p:sp>
      <p:sp>
        <p:nvSpPr>
          <p:cNvPr id="131076" name="Slide Number Placeholder 3"/>
          <p:cNvSpPr>
            <a:spLocks noGrp="1"/>
          </p:cNvSpPr>
          <p:nvPr>
            <p:ph type="sldNum" sz="quarter" idx="5"/>
          </p:nvPr>
        </p:nvSpPr>
        <p:spPr/>
        <p:txBody>
          <a:bodyPr/>
          <a:lstStyle/>
          <a:p>
            <a:pPr>
              <a:defRPr/>
            </a:pPr>
            <a:fld id="{8F33A6E9-A3D1-4B1E-8A17-87152EBC9919}" type="slidenum">
              <a:rPr lang="en-US" smtClean="0"/>
              <a:pPr>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a:ln/>
        </p:spPr>
      </p:sp>
      <p:sp>
        <p:nvSpPr>
          <p:cNvPr id="46082" name="Notes Placeholder 2"/>
          <p:cNvSpPr>
            <a:spLocks noGrp="1"/>
          </p:cNvSpPr>
          <p:nvPr>
            <p:ph type="body" idx="1"/>
          </p:nvPr>
        </p:nvSpPr>
        <p:spPr>
          <a:noFill/>
          <a:ln/>
        </p:spPr>
        <p:txBody>
          <a:bodyPr/>
          <a:lstStyle/>
          <a:p>
            <a:endParaRPr lang="en-US" smtClean="0"/>
          </a:p>
        </p:txBody>
      </p:sp>
      <p:sp>
        <p:nvSpPr>
          <p:cNvPr id="132100" name="Slide Number Placeholder 3"/>
          <p:cNvSpPr>
            <a:spLocks noGrp="1"/>
          </p:cNvSpPr>
          <p:nvPr>
            <p:ph type="sldNum" sz="quarter" idx="5"/>
          </p:nvPr>
        </p:nvSpPr>
        <p:spPr/>
        <p:txBody>
          <a:bodyPr/>
          <a:lstStyle/>
          <a:p>
            <a:pPr>
              <a:defRPr/>
            </a:pPr>
            <a:fld id="{BC87D2D0-A965-438D-ACF8-4D7729BE7DF5}" type="slidenum">
              <a:rPr lang="en-US" smtClean="0"/>
              <a:pPr>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a:ln/>
        </p:spPr>
      </p:sp>
      <p:sp>
        <p:nvSpPr>
          <p:cNvPr id="48130" name="Notes Placeholder 2"/>
          <p:cNvSpPr>
            <a:spLocks noGrp="1"/>
          </p:cNvSpPr>
          <p:nvPr>
            <p:ph type="body" idx="1"/>
          </p:nvPr>
        </p:nvSpPr>
        <p:spPr>
          <a:noFill/>
          <a:ln/>
        </p:spPr>
        <p:txBody>
          <a:bodyPr/>
          <a:lstStyle/>
          <a:p>
            <a:endParaRPr lang="en-US" smtClean="0"/>
          </a:p>
        </p:txBody>
      </p:sp>
      <p:sp>
        <p:nvSpPr>
          <p:cNvPr id="133124" name="Slide Number Placeholder 3"/>
          <p:cNvSpPr>
            <a:spLocks noGrp="1"/>
          </p:cNvSpPr>
          <p:nvPr>
            <p:ph type="sldNum" sz="quarter" idx="5"/>
          </p:nvPr>
        </p:nvSpPr>
        <p:spPr/>
        <p:txBody>
          <a:bodyPr/>
          <a:lstStyle/>
          <a:p>
            <a:pPr>
              <a:defRPr/>
            </a:pPr>
            <a:fld id="{4FBAFD52-138D-4F76-86FF-5F14030167D8}" type="slidenum">
              <a:rPr lang="en-US" smtClean="0"/>
              <a:pPr>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ln/>
        </p:spPr>
      </p:sp>
      <p:sp>
        <p:nvSpPr>
          <p:cNvPr id="50178" name="Notes Placeholder 2"/>
          <p:cNvSpPr>
            <a:spLocks noGrp="1"/>
          </p:cNvSpPr>
          <p:nvPr>
            <p:ph type="body" idx="1"/>
          </p:nvPr>
        </p:nvSpPr>
        <p:spPr>
          <a:noFill/>
          <a:ln/>
        </p:spPr>
        <p:txBody>
          <a:bodyPr/>
          <a:lstStyle/>
          <a:p>
            <a:endParaRPr lang="en-US" smtClean="0"/>
          </a:p>
        </p:txBody>
      </p:sp>
      <p:sp>
        <p:nvSpPr>
          <p:cNvPr id="134148" name="Slide Number Placeholder 3"/>
          <p:cNvSpPr>
            <a:spLocks noGrp="1"/>
          </p:cNvSpPr>
          <p:nvPr>
            <p:ph type="sldNum" sz="quarter" idx="5"/>
          </p:nvPr>
        </p:nvSpPr>
        <p:spPr/>
        <p:txBody>
          <a:bodyPr/>
          <a:lstStyle/>
          <a:p>
            <a:pPr>
              <a:defRPr/>
            </a:pPr>
            <a:fld id="{41219B19-EBD5-43A1-812B-39A47AAF16F8}" type="slidenum">
              <a:rPr lang="en-US" smtClean="0"/>
              <a:pPr>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a:ln/>
        </p:spPr>
      </p:sp>
      <p:sp>
        <p:nvSpPr>
          <p:cNvPr id="52226" name="Notes Placeholder 2"/>
          <p:cNvSpPr>
            <a:spLocks noGrp="1"/>
          </p:cNvSpPr>
          <p:nvPr>
            <p:ph type="body" idx="1"/>
          </p:nvPr>
        </p:nvSpPr>
        <p:spPr>
          <a:noFill/>
          <a:ln/>
        </p:spPr>
        <p:txBody>
          <a:bodyPr/>
          <a:lstStyle/>
          <a:p>
            <a:endParaRPr lang="en-US" smtClean="0"/>
          </a:p>
        </p:txBody>
      </p:sp>
      <p:sp>
        <p:nvSpPr>
          <p:cNvPr id="135172" name="Slide Number Placeholder 3"/>
          <p:cNvSpPr>
            <a:spLocks noGrp="1"/>
          </p:cNvSpPr>
          <p:nvPr>
            <p:ph type="sldNum" sz="quarter" idx="5"/>
          </p:nvPr>
        </p:nvSpPr>
        <p:spPr/>
        <p:txBody>
          <a:bodyPr/>
          <a:lstStyle/>
          <a:p>
            <a:pPr>
              <a:defRPr/>
            </a:pPr>
            <a:fld id="{C14EAB8E-CB5A-4E60-9F23-45E18C8577E0}" type="slidenum">
              <a:rPr lang="en-US" smtClean="0"/>
              <a:pPr>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a:ln/>
        </p:spPr>
      </p:sp>
      <p:sp>
        <p:nvSpPr>
          <p:cNvPr id="54274" name="Notes Placeholder 2"/>
          <p:cNvSpPr>
            <a:spLocks noGrp="1"/>
          </p:cNvSpPr>
          <p:nvPr>
            <p:ph type="body" idx="1"/>
          </p:nvPr>
        </p:nvSpPr>
        <p:spPr>
          <a:noFill/>
          <a:ln/>
        </p:spPr>
        <p:txBody>
          <a:bodyPr/>
          <a:lstStyle/>
          <a:p>
            <a:endParaRPr lang="en-US" smtClean="0"/>
          </a:p>
        </p:txBody>
      </p:sp>
      <p:sp>
        <p:nvSpPr>
          <p:cNvPr id="136196" name="Slide Number Placeholder 3"/>
          <p:cNvSpPr>
            <a:spLocks noGrp="1"/>
          </p:cNvSpPr>
          <p:nvPr>
            <p:ph type="sldNum" sz="quarter" idx="5"/>
          </p:nvPr>
        </p:nvSpPr>
        <p:spPr/>
        <p:txBody>
          <a:bodyPr/>
          <a:lstStyle/>
          <a:p>
            <a:pPr>
              <a:defRPr/>
            </a:pPr>
            <a:fld id="{821CA59B-85C6-4E37-9797-045D580A0422}" type="slidenum">
              <a:rPr lang="en-US" smtClean="0"/>
              <a:pPr>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a:ln/>
        </p:spPr>
      </p:sp>
      <p:sp>
        <p:nvSpPr>
          <p:cNvPr id="56322" name="Notes Placeholder 2"/>
          <p:cNvSpPr>
            <a:spLocks noGrp="1"/>
          </p:cNvSpPr>
          <p:nvPr>
            <p:ph type="body" idx="1"/>
          </p:nvPr>
        </p:nvSpPr>
        <p:spPr>
          <a:noFill/>
          <a:ln/>
        </p:spPr>
        <p:txBody>
          <a:bodyPr/>
          <a:lstStyle/>
          <a:p>
            <a:endParaRPr lang="en-US" smtClean="0"/>
          </a:p>
        </p:txBody>
      </p:sp>
      <p:sp>
        <p:nvSpPr>
          <p:cNvPr id="137220" name="Slide Number Placeholder 3"/>
          <p:cNvSpPr>
            <a:spLocks noGrp="1"/>
          </p:cNvSpPr>
          <p:nvPr>
            <p:ph type="sldNum" sz="quarter" idx="5"/>
          </p:nvPr>
        </p:nvSpPr>
        <p:spPr/>
        <p:txBody>
          <a:bodyPr/>
          <a:lstStyle/>
          <a:p>
            <a:pPr>
              <a:defRPr/>
            </a:pPr>
            <a:fld id="{66EF5CFD-C574-4B2F-B210-144E525B5B0D}" type="slidenum">
              <a:rPr lang="en-US" smtClean="0"/>
              <a:pPr>
                <a:defRPr/>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ln/>
        </p:spPr>
      </p:sp>
      <p:sp>
        <p:nvSpPr>
          <p:cNvPr id="58370" name="Notes Placeholder 2"/>
          <p:cNvSpPr>
            <a:spLocks noGrp="1"/>
          </p:cNvSpPr>
          <p:nvPr>
            <p:ph type="body" idx="1"/>
          </p:nvPr>
        </p:nvSpPr>
        <p:spPr>
          <a:noFill/>
          <a:ln/>
        </p:spPr>
        <p:txBody>
          <a:bodyPr/>
          <a:lstStyle/>
          <a:p>
            <a:endParaRPr lang="en-US" smtClean="0"/>
          </a:p>
        </p:txBody>
      </p:sp>
      <p:sp>
        <p:nvSpPr>
          <p:cNvPr id="138244" name="Slide Number Placeholder 3"/>
          <p:cNvSpPr>
            <a:spLocks noGrp="1"/>
          </p:cNvSpPr>
          <p:nvPr>
            <p:ph type="sldNum" sz="quarter" idx="5"/>
          </p:nvPr>
        </p:nvSpPr>
        <p:spPr/>
        <p:txBody>
          <a:bodyPr/>
          <a:lstStyle/>
          <a:p>
            <a:pPr>
              <a:defRPr/>
            </a:pPr>
            <a:fld id="{C7E7BA9A-282C-4AC8-8985-4A1F63B12F55}" type="slidenum">
              <a:rPr lang="en-US" smtClean="0"/>
              <a:pPr>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a:ln/>
        </p:spPr>
      </p:sp>
      <p:sp>
        <p:nvSpPr>
          <p:cNvPr id="21506" name="Notes Placeholder 2"/>
          <p:cNvSpPr>
            <a:spLocks noGrp="1"/>
          </p:cNvSpPr>
          <p:nvPr>
            <p:ph type="body" idx="1"/>
          </p:nvPr>
        </p:nvSpPr>
        <p:spPr>
          <a:noFill/>
          <a:ln/>
        </p:spPr>
        <p:txBody>
          <a:bodyPr/>
          <a:lstStyle/>
          <a:p>
            <a:endParaRPr lang="en-US" smtClean="0"/>
          </a:p>
        </p:txBody>
      </p:sp>
      <p:sp>
        <p:nvSpPr>
          <p:cNvPr id="119812" name="Slide Number Placeholder 3"/>
          <p:cNvSpPr>
            <a:spLocks noGrp="1"/>
          </p:cNvSpPr>
          <p:nvPr>
            <p:ph type="sldNum" sz="quarter" idx="5"/>
          </p:nvPr>
        </p:nvSpPr>
        <p:spPr/>
        <p:txBody>
          <a:bodyPr/>
          <a:lstStyle/>
          <a:p>
            <a:pPr>
              <a:defRPr/>
            </a:pPr>
            <a:fld id="{565B9CB6-FBCA-48D8-B260-D2D6C84ADF6A}" type="slidenum">
              <a:rPr lang="en-US" smtClean="0"/>
              <a:pPr>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a:ln/>
        </p:spPr>
      </p:sp>
      <p:sp>
        <p:nvSpPr>
          <p:cNvPr id="60418" name="Notes Placeholder 2"/>
          <p:cNvSpPr>
            <a:spLocks noGrp="1"/>
          </p:cNvSpPr>
          <p:nvPr>
            <p:ph type="body" idx="1"/>
          </p:nvPr>
        </p:nvSpPr>
        <p:spPr>
          <a:noFill/>
          <a:ln/>
        </p:spPr>
        <p:txBody>
          <a:bodyPr/>
          <a:lstStyle/>
          <a:p>
            <a:endParaRPr lang="en-US" smtClean="0"/>
          </a:p>
        </p:txBody>
      </p:sp>
      <p:sp>
        <p:nvSpPr>
          <p:cNvPr id="139268" name="Slide Number Placeholder 3"/>
          <p:cNvSpPr>
            <a:spLocks noGrp="1"/>
          </p:cNvSpPr>
          <p:nvPr>
            <p:ph type="sldNum" sz="quarter" idx="5"/>
          </p:nvPr>
        </p:nvSpPr>
        <p:spPr/>
        <p:txBody>
          <a:bodyPr/>
          <a:lstStyle/>
          <a:p>
            <a:pPr>
              <a:defRPr/>
            </a:pPr>
            <a:fld id="{4FE2FFB1-6EDF-480E-BFB3-D4685305FD63}" type="slidenum">
              <a:rPr lang="en-US" smtClean="0"/>
              <a:pPr>
                <a:defRPr/>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a:ln/>
        </p:spPr>
      </p:sp>
      <p:sp>
        <p:nvSpPr>
          <p:cNvPr id="62466" name="Notes Placeholder 2"/>
          <p:cNvSpPr>
            <a:spLocks noGrp="1"/>
          </p:cNvSpPr>
          <p:nvPr>
            <p:ph type="body" idx="1"/>
          </p:nvPr>
        </p:nvSpPr>
        <p:spPr>
          <a:noFill/>
          <a:ln/>
        </p:spPr>
        <p:txBody>
          <a:bodyPr/>
          <a:lstStyle/>
          <a:p>
            <a:endParaRPr lang="en-US" smtClean="0"/>
          </a:p>
        </p:txBody>
      </p:sp>
      <p:sp>
        <p:nvSpPr>
          <p:cNvPr id="140292" name="Slide Number Placeholder 3"/>
          <p:cNvSpPr>
            <a:spLocks noGrp="1"/>
          </p:cNvSpPr>
          <p:nvPr>
            <p:ph type="sldNum" sz="quarter" idx="5"/>
          </p:nvPr>
        </p:nvSpPr>
        <p:spPr/>
        <p:txBody>
          <a:bodyPr/>
          <a:lstStyle/>
          <a:p>
            <a:pPr>
              <a:defRPr/>
            </a:pPr>
            <a:fld id="{BF4118A4-857E-41D6-A2C6-DB75213D74DF}" type="slidenum">
              <a:rPr lang="en-US" smtClean="0"/>
              <a:pPr>
                <a:defRPr/>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a:ln/>
        </p:spPr>
      </p:sp>
      <p:sp>
        <p:nvSpPr>
          <p:cNvPr id="64514" name="Notes Placeholder 2"/>
          <p:cNvSpPr>
            <a:spLocks noGrp="1"/>
          </p:cNvSpPr>
          <p:nvPr>
            <p:ph type="body" idx="1"/>
          </p:nvPr>
        </p:nvSpPr>
        <p:spPr>
          <a:noFill/>
          <a:ln/>
        </p:spPr>
        <p:txBody>
          <a:bodyPr/>
          <a:lstStyle/>
          <a:p>
            <a:endParaRPr lang="en-US" smtClean="0"/>
          </a:p>
        </p:txBody>
      </p:sp>
      <p:sp>
        <p:nvSpPr>
          <p:cNvPr id="141316" name="Slide Number Placeholder 3"/>
          <p:cNvSpPr>
            <a:spLocks noGrp="1"/>
          </p:cNvSpPr>
          <p:nvPr>
            <p:ph type="sldNum" sz="quarter" idx="5"/>
          </p:nvPr>
        </p:nvSpPr>
        <p:spPr/>
        <p:txBody>
          <a:bodyPr/>
          <a:lstStyle/>
          <a:p>
            <a:pPr>
              <a:defRPr/>
            </a:pPr>
            <a:fld id="{CD1194F9-1A69-44C1-8AC9-CA18E2F8EC2C}" type="slidenum">
              <a:rPr lang="en-US" smtClean="0"/>
              <a:pPr>
                <a:defRPr/>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ln/>
        </p:spPr>
      </p:sp>
      <p:sp>
        <p:nvSpPr>
          <p:cNvPr id="66562" name="Notes Placeholder 2"/>
          <p:cNvSpPr>
            <a:spLocks noGrp="1"/>
          </p:cNvSpPr>
          <p:nvPr>
            <p:ph type="body" idx="1"/>
          </p:nvPr>
        </p:nvSpPr>
        <p:spPr>
          <a:noFill/>
          <a:ln/>
        </p:spPr>
        <p:txBody>
          <a:bodyPr/>
          <a:lstStyle/>
          <a:p>
            <a:endParaRPr lang="en-US" smtClean="0"/>
          </a:p>
        </p:txBody>
      </p:sp>
      <p:sp>
        <p:nvSpPr>
          <p:cNvPr id="142340" name="Slide Number Placeholder 3"/>
          <p:cNvSpPr>
            <a:spLocks noGrp="1"/>
          </p:cNvSpPr>
          <p:nvPr>
            <p:ph type="sldNum" sz="quarter" idx="5"/>
          </p:nvPr>
        </p:nvSpPr>
        <p:spPr/>
        <p:txBody>
          <a:bodyPr/>
          <a:lstStyle/>
          <a:p>
            <a:pPr>
              <a:defRPr/>
            </a:pPr>
            <a:fld id="{90DCB6B5-2021-4612-B818-4DCA2CBF0D71}" type="slidenum">
              <a:rPr lang="en-US" smtClean="0"/>
              <a:pPr>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a:ln/>
        </p:spPr>
      </p:sp>
      <p:sp>
        <p:nvSpPr>
          <p:cNvPr id="68610" name="Notes Placeholder 2"/>
          <p:cNvSpPr>
            <a:spLocks noGrp="1"/>
          </p:cNvSpPr>
          <p:nvPr>
            <p:ph type="body" idx="1"/>
          </p:nvPr>
        </p:nvSpPr>
        <p:spPr>
          <a:noFill/>
          <a:ln/>
        </p:spPr>
        <p:txBody>
          <a:bodyPr/>
          <a:lstStyle/>
          <a:p>
            <a:endParaRPr lang="en-US" smtClean="0"/>
          </a:p>
        </p:txBody>
      </p:sp>
      <p:sp>
        <p:nvSpPr>
          <p:cNvPr id="143364" name="Slide Number Placeholder 3"/>
          <p:cNvSpPr>
            <a:spLocks noGrp="1"/>
          </p:cNvSpPr>
          <p:nvPr>
            <p:ph type="sldNum" sz="quarter" idx="5"/>
          </p:nvPr>
        </p:nvSpPr>
        <p:spPr/>
        <p:txBody>
          <a:bodyPr/>
          <a:lstStyle/>
          <a:p>
            <a:pPr>
              <a:defRPr/>
            </a:pPr>
            <a:fld id="{64C6DCBC-D04D-43D1-A362-0D97E29610EE}" type="slidenum">
              <a:rPr lang="en-US" smtClean="0"/>
              <a:pPr>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a:ln/>
        </p:spPr>
      </p:sp>
      <p:sp>
        <p:nvSpPr>
          <p:cNvPr id="70658" name="Notes Placeholder 2"/>
          <p:cNvSpPr>
            <a:spLocks noGrp="1"/>
          </p:cNvSpPr>
          <p:nvPr>
            <p:ph type="body" idx="1"/>
          </p:nvPr>
        </p:nvSpPr>
        <p:spPr>
          <a:noFill/>
          <a:ln/>
        </p:spPr>
        <p:txBody>
          <a:bodyPr/>
          <a:lstStyle/>
          <a:p>
            <a:endParaRPr lang="en-US" smtClean="0"/>
          </a:p>
        </p:txBody>
      </p:sp>
      <p:sp>
        <p:nvSpPr>
          <p:cNvPr id="144388" name="Slide Number Placeholder 3"/>
          <p:cNvSpPr>
            <a:spLocks noGrp="1"/>
          </p:cNvSpPr>
          <p:nvPr>
            <p:ph type="sldNum" sz="quarter" idx="5"/>
          </p:nvPr>
        </p:nvSpPr>
        <p:spPr/>
        <p:txBody>
          <a:bodyPr/>
          <a:lstStyle/>
          <a:p>
            <a:pPr>
              <a:defRPr/>
            </a:pPr>
            <a:fld id="{4F531A8C-B9E9-48E8-8D3F-9BC62066779D}" type="slidenum">
              <a:rPr lang="en-US" smtClean="0"/>
              <a:pPr>
                <a:defRPr/>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a:ln/>
        </p:spPr>
      </p:sp>
      <p:sp>
        <p:nvSpPr>
          <p:cNvPr id="72706" name="Notes Placeholder 2"/>
          <p:cNvSpPr>
            <a:spLocks noGrp="1"/>
          </p:cNvSpPr>
          <p:nvPr>
            <p:ph type="body" idx="1"/>
          </p:nvPr>
        </p:nvSpPr>
        <p:spPr>
          <a:noFill/>
          <a:ln/>
        </p:spPr>
        <p:txBody>
          <a:bodyPr/>
          <a:lstStyle/>
          <a:p>
            <a:endParaRPr lang="en-US" smtClean="0"/>
          </a:p>
        </p:txBody>
      </p:sp>
      <p:sp>
        <p:nvSpPr>
          <p:cNvPr id="145412" name="Slide Number Placeholder 3"/>
          <p:cNvSpPr>
            <a:spLocks noGrp="1"/>
          </p:cNvSpPr>
          <p:nvPr>
            <p:ph type="sldNum" sz="quarter" idx="5"/>
          </p:nvPr>
        </p:nvSpPr>
        <p:spPr/>
        <p:txBody>
          <a:bodyPr/>
          <a:lstStyle/>
          <a:p>
            <a:pPr>
              <a:defRPr/>
            </a:pPr>
            <a:fld id="{B90A4C21-8275-4F23-8D85-9BE437D1119F}" type="slidenum">
              <a:rPr lang="en-US" smtClean="0"/>
              <a:pPr>
                <a:defRPr/>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a:ln/>
        </p:spPr>
      </p:sp>
      <p:sp>
        <p:nvSpPr>
          <p:cNvPr id="74754" name="Notes Placeholder 2"/>
          <p:cNvSpPr>
            <a:spLocks noGrp="1"/>
          </p:cNvSpPr>
          <p:nvPr>
            <p:ph type="body" idx="1"/>
          </p:nvPr>
        </p:nvSpPr>
        <p:spPr>
          <a:noFill/>
          <a:ln/>
        </p:spPr>
        <p:txBody>
          <a:bodyPr/>
          <a:lstStyle/>
          <a:p>
            <a:endParaRPr lang="en-US" smtClean="0"/>
          </a:p>
        </p:txBody>
      </p:sp>
      <p:sp>
        <p:nvSpPr>
          <p:cNvPr id="146436" name="Slide Number Placeholder 3"/>
          <p:cNvSpPr>
            <a:spLocks noGrp="1"/>
          </p:cNvSpPr>
          <p:nvPr>
            <p:ph type="sldNum" sz="quarter" idx="5"/>
          </p:nvPr>
        </p:nvSpPr>
        <p:spPr/>
        <p:txBody>
          <a:bodyPr/>
          <a:lstStyle/>
          <a:p>
            <a:pPr>
              <a:defRPr/>
            </a:pPr>
            <a:fld id="{95956F3F-EACA-402B-8FB4-92A46D36E4F1}" type="slidenum">
              <a:rPr lang="en-US" smtClean="0"/>
              <a:pPr>
                <a:defRPr/>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noTextEdit="1"/>
          </p:cNvSpPr>
          <p:nvPr>
            <p:ph type="sldImg"/>
          </p:nvPr>
        </p:nvSpPr>
        <p:spPr>
          <a:ln/>
        </p:spPr>
      </p:sp>
      <p:sp>
        <p:nvSpPr>
          <p:cNvPr id="76802" name="Notes Placeholder 2"/>
          <p:cNvSpPr>
            <a:spLocks noGrp="1"/>
          </p:cNvSpPr>
          <p:nvPr>
            <p:ph type="body" idx="1"/>
          </p:nvPr>
        </p:nvSpPr>
        <p:spPr>
          <a:noFill/>
          <a:ln/>
        </p:spPr>
        <p:txBody>
          <a:bodyPr/>
          <a:lstStyle/>
          <a:p>
            <a:endParaRPr lang="en-US" smtClean="0"/>
          </a:p>
        </p:txBody>
      </p:sp>
      <p:sp>
        <p:nvSpPr>
          <p:cNvPr id="147460" name="Slide Number Placeholder 3"/>
          <p:cNvSpPr>
            <a:spLocks noGrp="1"/>
          </p:cNvSpPr>
          <p:nvPr>
            <p:ph type="sldNum" sz="quarter" idx="5"/>
          </p:nvPr>
        </p:nvSpPr>
        <p:spPr/>
        <p:txBody>
          <a:bodyPr/>
          <a:lstStyle/>
          <a:p>
            <a:pPr>
              <a:defRPr/>
            </a:pPr>
            <a:fld id="{3B67D5D8-C6BC-4184-8190-89862F11B909}" type="slidenum">
              <a:rPr lang="en-US" smtClean="0"/>
              <a:pPr>
                <a:defRPr/>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noTextEdit="1"/>
          </p:cNvSpPr>
          <p:nvPr>
            <p:ph type="sldImg"/>
          </p:nvPr>
        </p:nvSpPr>
        <p:spPr>
          <a:ln/>
        </p:spPr>
      </p:sp>
      <p:sp>
        <p:nvSpPr>
          <p:cNvPr id="78850" name="Notes Placeholder 2"/>
          <p:cNvSpPr>
            <a:spLocks noGrp="1"/>
          </p:cNvSpPr>
          <p:nvPr>
            <p:ph type="body" idx="1"/>
          </p:nvPr>
        </p:nvSpPr>
        <p:spPr>
          <a:noFill/>
          <a:ln/>
        </p:spPr>
        <p:txBody>
          <a:bodyPr/>
          <a:lstStyle/>
          <a:p>
            <a:endParaRPr lang="en-US" smtClean="0"/>
          </a:p>
        </p:txBody>
      </p:sp>
      <p:sp>
        <p:nvSpPr>
          <p:cNvPr id="148484" name="Slide Number Placeholder 3"/>
          <p:cNvSpPr>
            <a:spLocks noGrp="1"/>
          </p:cNvSpPr>
          <p:nvPr>
            <p:ph type="sldNum" sz="quarter" idx="5"/>
          </p:nvPr>
        </p:nvSpPr>
        <p:spPr/>
        <p:txBody>
          <a:bodyPr/>
          <a:lstStyle/>
          <a:p>
            <a:pPr>
              <a:defRPr/>
            </a:pPr>
            <a:fld id="{C6D75886-FA12-4A69-AFA7-E68FA19ECC7E}" type="slidenum">
              <a:rPr lang="en-US" smtClean="0"/>
              <a:pPr>
                <a:defRPr/>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a:ln/>
        </p:spPr>
      </p:sp>
      <p:sp>
        <p:nvSpPr>
          <p:cNvPr id="25602" name="Notes Placeholder 2"/>
          <p:cNvSpPr>
            <a:spLocks noGrp="1"/>
          </p:cNvSpPr>
          <p:nvPr>
            <p:ph type="body" idx="1"/>
          </p:nvPr>
        </p:nvSpPr>
        <p:spPr>
          <a:noFill/>
          <a:ln/>
        </p:spPr>
        <p:txBody>
          <a:bodyPr/>
          <a:lstStyle/>
          <a:p>
            <a:endParaRPr lang="en-US" smtClean="0"/>
          </a:p>
        </p:txBody>
      </p:sp>
      <p:sp>
        <p:nvSpPr>
          <p:cNvPr id="121860" name="Slide Number Placeholder 3"/>
          <p:cNvSpPr>
            <a:spLocks noGrp="1"/>
          </p:cNvSpPr>
          <p:nvPr>
            <p:ph type="sldNum" sz="quarter" idx="5"/>
          </p:nvPr>
        </p:nvSpPr>
        <p:spPr/>
        <p:txBody>
          <a:bodyPr/>
          <a:lstStyle/>
          <a:p>
            <a:pPr>
              <a:defRPr/>
            </a:pPr>
            <a:fld id="{DD982B71-CBDD-4E7F-948E-B83ED0389936}" type="slidenum">
              <a:rPr lang="en-US" smtClean="0"/>
              <a:pPr>
                <a:defRPr/>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noTextEdit="1"/>
          </p:cNvSpPr>
          <p:nvPr>
            <p:ph type="sldImg"/>
          </p:nvPr>
        </p:nvSpPr>
        <p:spPr>
          <a:ln/>
        </p:spPr>
      </p:sp>
      <p:sp>
        <p:nvSpPr>
          <p:cNvPr id="80898" name="Notes Placeholder 2"/>
          <p:cNvSpPr>
            <a:spLocks noGrp="1"/>
          </p:cNvSpPr>
          <p:nvPr>
            <p:ph type="body" idx="1"/>
          </p:nvPr>
        </p:nvSpPr>
        <p:spPr>
          <a:noFill/>
          <a:ln/>
        </p:spPr>
        <p:txBody>
          <a:bodyPr/>
          <a:lstStyle/>
          <a:p>
            <a:endParaRPr lang="en-US" smtClean="0"/>
          </a:p>
        </p:txBody>
      </p:sp>
      <p:sp>
        <p:nvSpPr>
          <p:cNvPr id="149508" name="Slide Number Placeholder 3"/>
          <p:cNvSpPr>
            <a:spLocks noGrp="1"/>
          </p:cNvSpPr>
          <p:nvPr>
            <p:ph type="sldNum" sz="quarter" idx="5"/>
          </p:nvPr>
        </p:nvSpPr>
        <p:spPr/>
        <p:txBody>
          <a:bodyPr/>
          <a:lstStyle/>
          <a:p>
            <a:pPr>
              <a:defRPr/>
            </a:pPr>
            <a:fld id="{1F0A2B64-ADAD-4053-A61D-3B04C1A64AB1}" type="slidenum">
              <a:rPr lang="en-US" smtClean="0"/>
              <a:pPr>
                <a:defRPr/>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noTextEdit="1"/>
          </p:cNvSpPr>
          <p:nvPr>
            <p:ph type="sldImg"/>
          </p:nvPr>
        </p:nvSpPr>
        <p:spPr>
          <a:ln/>
        </p:spPr>
      </p:sp>
      <p:sp>
        <p:nvSpPr>
          <p:cNvPr id="82946" name="Notes Placeholder 2"/>
          <p:cNvSpPr>
            <a:spLocks noGrp="1"/>
          </p:cNvSpPr>
          <p:nvPr>
            <p:ph type="body" idx="1"/>
          </p:nvPr>
        </p:nvSpPr>
        <p:spPr>
          <a:noFill/>
          <a:ln/>
        </p:spPr>
        <p:txBody>
          <a:bodyPr/>
          <a:lstStyle/>
          <a:p>
            <a:endParaRPr lang="en-US" smtClean="0"/>
          </a:p>
        </p:txBody>
      </p:sp>
      <p:sp>
        <p:nvSpPr>
          <p:cNvPr id="150532" name="Slide Number Placeholder 3"/>
          <p:cNvSpPr>
            <a:spLocks noGrp="1"/>
          </p:cNvSpPr>
          <p:nvPr>
            <p:ph type="sldNum" sz="quarter" idx="5"/>
          </p:nvPr>
        </p:nvSpPr>
        <p:spPr/>
        <p:txBody>
          <a:bodyPr/>
          <a:lstStyle/>
          <a:p>
            <a:pPr>
              <a:defRPr/>
            </a:pPr>
            <a:fld id="{ADD86224-4049-41E8-B092-D41CFC679AEB}" type="slidenum">
              <a:rPr lang="en-US" smtClean="0"/>
              <a:pPr>
                <a:defRPr/>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noTextEdit="1"/>
          </p:cNvSpPr>
          <p:nvPr>
            <p:ph type="sldImg"/>
          </p:nvPr>
        </p:nvSpPr>
        <p:spPr>
          <a:ln/>
        </p:spPr>
      </p:sp>
      <p:sp>
        <p:nvSpPr>
          <p:cNvPr id="84994" name="Notes Placeholder 2"/>
          <p:cNvSpPr>
            <a:spLocks noGrp="1"/>
          </p:cNvSpPr>
          <p:nvPr>
            <p:ph type="body" idx="1"/>
          </p:nvPr>
        </p:nvSpPr>
        <p:spPr>
          <a:noFill/>
          <a:ln/>
        </p:spPr>
        <p:txBody>
          <a:bodyPr/>
          <a:lstStyle/>
          <a:p>
            <a:endParaRPr lang="en-US" smtClean="0"/>
          </a:p>
        </p:txBody>
      </p:sp>
      <p:sp>
        <p:nvSpPr>
          <p:cNvPr id="151556" name="Slide Number Placeholder 3"/>
          <p:cNvSpPr>
            <a:spLocks noGrp="1"/>
          </p:cNvSpPr>
          <p:nvPr>
            <p:ph type="sldNum" sz="quarter" idx="5"/>
          </p:nvPr>
        </p:nvSpPr>
        <p:spPr/>
        <p:txBody>
          <a:bodyPr/>
          <a:lstStyle/>
          <a:p>
            <a:pPr>
              <a:defRPr/>
            </a:pPr>
            <a:fld id="{E45149F4-FCFC-453A-A784-A1E257861793}" type="slidenum">
              <a:rPr lang="en-US" smtClean="0"/>
              <a:pPr>
                <a:defRPr/>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noTextEdit="1"/>
          </p:cNvSpPr>
          <p:nvPr>
            <p:ph type="sldImg"/>
          </p:nvPr>
        </p:nvSpPr>
        <p:spPr>
          <a:ln/>
        </p:spPr>
      </p:sp>
      <p:sp>
        <p:nvSpPr>
          <p:cNvPr id="87042" name="Notes Placeholder 2"/>
          <p:cNvSpPr>
            <a:spLocks noGrp="1"/>
          </p:cNvSpPr>
          <p:nvPr>
            <p:ph type="body" idx="1"/>
          </p:nvPr>
        </p:nvSpPr>
        <p:spPr>
          <a:noFill/>
          <a:ln/>
        </p:spPr>
        <p:txBody>
          <a:bodyPr/>
          <a:lstStyle/>
          <a:p>
            <a:endParaRPr lang="en-US" smtClean="0"/>
          </a:p>
        </p:txBody>
      </p:sp>
      <p:sp>
        <p:nvSpPr>
          <p:cNvPr id="152580" name="Slide Number Placeholder 3"/>
          <p:cNvSpPr>
            <a:spLocks noGrp="1"/>
          </p:cNvSpPr>
          <p:nvPr>
            <p:ph type="sldNum" sz="quarter" idx="5"/>
          </p:nvPr>
        </p:nvSpPr>
        <p:spPr/>
        <p:txBody>
          <a:bodyPr/>
          <a:lstStyle/>
          <a:p>
            <a:pPr>
              <a:defRPr/>
            </a:pPr>
            <a:fld id="{87427B65-7371-40DA-87FA-C1E64770A75C}" type="slidenum">
              <a:rPr lang="en-US" smtClean="0"/>
              <a:pPr>
                <a:defRPr/>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a:ln/>
        </p:spPr>
      </p:sp>
      <p:sp>
        <p:nvSpPr>
          <p:cNvPr id="89090" name="Notes Placeholder 2"/>
          <p:cNvSpPr>
            <a:spLocks noGrp="1"/>
          </p:cNvSpPr>
          <p:nvPr>
            <p:ph type="body" idx="1"/>
          </p:nvPr>
        </p:nvSpPr>
        <p:spPr>
          <a:noFill/>
          <a:ln/>
        </p:spPr>
        <p:txBody>
          <a:bodyPr/>
          <a:lstStyle/>
          <a:p>
            <a:endParaRPr lang="en-US" smtClean="0"/>
          </a:p>
        </p:txBody>
      </p:sp>
      <p:sp>
        <p:nvSpPr>
          <p:cNvPr id="153604" name="Slide Number Placeholder 3"/>
          <p:cNvSpPr>
            <a:spLocks noGrp="1"/>
          </p:cNvSpPr>
          <p:nvPr>
            <p:ph type="sldNum" sz="quarter" idx="5"/>
          </p:nvPr>
        </p:nvSpPr>
        <p:spPr/>
        <p:txBody>
          <a:bodyPr/>
          <a:lstStyle/>
          <a:p>
            <a:pPr>
              <a:defRPr/>
            </a:pPr>
            <a:fld id="{B32C8C3B-A291-4F19-8405-3D9275EE0B5C}" type="slidenum">
              <a:rPr lang="en-US" smtClean="0"/>
              <a:pPr>
                <a:defRPr/>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noTextEdit="1"/>
          </p:cNvSpPr>
          <p:nvPr>
            <p:ph type="sldImg"/>
          </p:nvPr>
        </p:nvSpPr>
        <p:spPr>
          <a:ln/>
        </p:spPr>
      </p:sp>
      <p:sp>
        <p:nvSpPr>
          <p:cNvPr id="91138" name="Notes Placeholder 2"/>
          <p:cNvSpPr>
            <a:spLocks noGrp="1"/>
          </p:cNvSpPr>
          <p:nvPr>
            <p:ph type="body" idx="1"/>
          </p:nvPr>
        </p:nvSpPr>
        <p:spPr>
          <a:noFill/>
          <a:ln/>
        </p:spPr>
        <p:txBody>
          <a:bodyPr/>
          <a:lstStyle/>
          <a:p>
            <a:endParaRPr lang="en-US" smtClean="0"/>
          </a:p>
        </p:txBody>
      </p:sp>
      <p:sp>
        <p:nvSpPr>
          <p:cNvPr id="154628" name="Slide Number Placeholder 3"/>
          <p:cNvSpPr>
            <a:spLocks noGrp="1"/>
          </p:cNvSpPr>
          <p:nvPr>
            <p:ph type="sldNum" sz="quarter" idx="5"/>
          </p:nvPr>
        </p:nvSpPr>
        <p:spPr/>
        <p:txBody>
          <a:bodyPr/>
          <a:lstStyle/>
          <a:p>
            <a:pPr>
              <a:defRPr/>
            </a:pPr>
            <a:fld id="{EAF70D61-F4E1-40CA-B8B2-88AE5D192EE7}" type="slidenum">
              <a:rPr lang="en-US" smtClean="0"/>
              <a:pPr>
                <a:defRPr/>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noTextEdit="1"/>
          </p:cNvSpPr>
          <p:nvPr>
            <p:ph type="sldImg"/>
          </p:nvPr>
        </p:nvSpPr>
        <p:spPr>
          <a:ln/>
        </p:spPr>
      </p:sp>
      <p:sp>
        <p:nvSpPr>
          <p:cNvPr id="93186" name="Notes Placeholder 2"/>
          <p:cNvSpPr>
            <a:spLocks noGrp="1"/>
          </p:cNvSpPr>
          <p:nvPr>
            <p:ph type="body" idx="1"/>
          </p:nvPr>
        </p:nvSpPr>
        <p:spPr>
          <a:noFill/>
          <a:ln/>
        </p:spPr>
        <p:txBody>
          <a:bodyPr/>
          <a:lstStyle/>
          <a:p>
            <a:endParaRPr lang="en-US" smtClean="0"/>
          </a:p>
        </p:txBody>
      </p:sp>
      <p:sp>
        <p:nvSpPr>
          <p:cNvPr id="155652" name="Slide Number Placeholder 3"/>
          <p:cNvSpPr>
            <a:spLocks noGrp="1"/>
          </p:cNvSpPr>
          <p:nvPr>
            <p:ph type="sldNum" sz="quarter" idx="5"/>
          </p:nvPr>
        </p:nvSpPr>
        <p:spPr/>
        <p:txBody>
          <a:bodyPr/>
          <a:lstStyle/>
          <a:p>
            <a:pPr>
              <a:defRPr/>
            </a:pPr>
            <a:fld id="{3848CA15-0186-488C-B5C9-60E30BE88CAD}" type="slidenum">
              <a:rPr lang="en-US" smtClean="0"/>
              <a:pPr>
                <a:defRPr/>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Image Placeholder 1"/>
          <p:cNvSpPr>
            <a:spLocks noGrp="1" noRot="1" noChangeAspect="1" noTextEdit="1"/>
          </p:cNvSpPr>
          <p:nvPr>
            <p:ph type="sldImg"/>
          </p:nvPr>
        </p:nvSpPr>
        <p:spPr>
          <a:ln/>
        </p:spPr>
      </p:sp>
      <p:sp>
        <p:nvSpPr>
          <p:cNvPr id="95234" name="Notes Placeholder 2"/>
          <p:cNvSpPr>
            <a:spLocks noGrp="1"/>
          </p:cNvSpPr>
          <p:nvPr>
            <p:ph type="body" idx="1"/>
          </p:nvPr>
        </p:nvSpPr>
        <p:spPr>
          <a:noFill/>
          <a:ln/>
        </p:spPr>
        <p:txBody>
          <a:bodyPr/>
          <a:lstStyle/>
          <a:p>
            <a:endParaRPr lang="en-US" smtClean="0"/>
          </a:p>
        </p:txBody>
      </p:sp>
      <p:sp>
        <p:nvSpPr>
          <p:cNvPr id="156676" name="Slide Number Placeholder 3"/>
          <p:cNvSpPr>
            <a:spLocks noGrp="1"/>
          </p:cNvSpPr>
          <p:nvPr>
            <p:ph type="sldNum" sz="quarter" idx="5"/>
          </p:nvPr>
        </p:nvSpPr>
        <p:spPr/>
        <p:txBody>
          <a:bodyPr/>
          <a:lstStyle/>
          <a:p>
            <a:pPr>
              <a:defRPr/>
            </a:pPr>
            <a:fld id="{C8410C3B-D39F-4AD2-8FA9-F77C899846AB}" type="slidenum">
              <a:rPr lang="en-US" smtClean="0"/>
              <a:pPr>
                <a:defRPr/>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Image Placeholder 1"/>
          <p:cNvSpPr>
            <a:spLocks noGrp="1" noRot="1" noChangeAspect="1" noTextEdit="1"/>
          </p:cNvSpPr>
          <p:nvPr>
            <p:ph type="sldImg"/>
          </p:nvPr>
        </p:nvSpPr>
        <p:spPr>
          <a:ln/>
        </p:spPr>
      </p:sp>
      <p:sp>
        <p:nvSpPr>
          <p:cNvPr id="97282" name="Notes Placeholder 2"/>
          <p:cNvSpPr>
            <a:spLocks noGrp="1"/>
          </p:cNvSpPr>
          <p:nvPr>
            <p:ph type="body" idx="1"/>
          </p:nvPr>
        </p:nvSpPr>
        <p:spPr>
          <a:noFill/>
          <a:ln/>
        </p:spPr>
        <p:txBody>
          <a:bodyPr/>
          <a:lstStyle/>
          <a:p>
            <a:endParaRPr lang="en-US" smtClean="0"/>
          </a:p>
        </p:txBody>
      </p:sp>
      <p:sp>
        <p:nvSpPr>
          <p:cNvPr id="157700" name="Slide Number Placeholder 3"/>
          <p:cNvSpPr>
            <a:spLocks noGrp="1"/>
          </p:cNvSpPr>
          <p:nvPr>
            <p:ph type="sldNum" sz="quarter" idx="5"/>
          </p:nvPr>
        </p:nvSpPr>
        <p:spPr/>
        <p:txBody>
          <a:bodyPr/>
          <a:lstStyle/>
          <a:p>
            <a:pPr>
              <a:defRPr/>
            </a:pPr>
            <a:fld id="{F041DB2D-FE97-48B2-B27F-2AEA260616E6}" type="slidenum">
              <a:rPr lang="en-US" smtClean="0"/>
              <a:pPr>
                <a:defRPr/>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noTextEdit="1"/>
          </p:cNvSpPr>
          <p:nvPr>
            <p:ph type="sldImg"/>
          </p:nvPr>
        </p:nvSpPr>
        <p:spPr>
          <a:ln/>
        </p:spPr>
      </p:sp>
      <p:sp>
        <p:nvSpPr>
          <p:cNvPr id="99330" name="Notes Placeholder 2"/>
          <p:cNvSpPr>
            <a:spLocks noGrp="1"/>
          </p:cNvSpPr>
          <p:nvPr>
            <p:ph type="body" idx="1"/>
          </p:nvPr>
        </p:nvSpPr>
        <p:spPr>
          <a:noFill/>
          <a:ln/>
        </p:spPr>
        <p:txBody>
          <a:bodyPr/>
          <a:lstStyle/>
          <a:p>
            <a:endParaRPr lang="en-US" smtClean="0"/>
          </a:p>
        </p:txBody>
      </p:sp>
      <p:sp>
        <p:nvSpPr>
          <p:cNvPr id="158724" name="Slide Number Placeholder 3"/>
          <p:cNvSpPr>
            <a:spLocks noGrp="1"/>
          </p:cNvSpPr>
          <p:nvPr>
            <p:ph type="sldNum" sz="quarter" idx="5"/>
          </p:nvPr>
        </p:nvSpPr>
        <p:spPr/>
        <p:txBody>
          <a:bodyPr/>
          <a:lstStyle/>
          <a:p>
            <a:pPr>
              <a:defRPr/>
            </a:pPr>
            <a:fld id="{8BEBDE74-DDE6-492C-8463-FB4B0BD48904}" type="slidenum">
              <a:rPr lang="en-US" smtClean="0"/>
              <a:pPr>
                <a:defRPr/>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a:ln/>
        </p:spPr>
      </p:sp>
      <p:sp>
        <p:nvSpPr>
          <p:cNvPr id="27650" name="Notes Placeholder 2"/>
          <p:cNvSpPr>
            <a:spLocks noGrp="1"/>
          </p:cNvSpPr>
          <p:nvPr>
            <p:ph type="body" idx="1"/>
          </p:nvPr>
        </p:nvSpPr>
        <p:spPr>
          <a:noFill/>
          <a:ln/>
        </p:spPr>
        <p:txBody>
          <a:bodyPr/>
          <a:lstStyle/>
          <a:p>
            <a:endParaRPr lang="en-US" smtClean="0"/>
          </a:p>
        </p:txBody>
      </p:sp>
      <p:sp>
        <p:nvSpPr>
          <p:cNvPr id="122884" name="Slide Number Placeholder 3"/>
          <p:cNvSpPr>
            <a:spLocks noGrp="1"/>
          </p:cNvSpPr>
          <p:nvPr>
            <p:ph type="sldNum" sz="quarter" idx="5"/>
          </p:nvPr>
        </p:nvSpPr>
        <p:spPr/>
        <p:txBody>
          <a:bodyPr/>
          <a:lstStyle/>
          <a:p>
            <a:pPr>
              <a:defRPr/>
            </a:pPr>
            <a:fld id="{E215910E-5660-4F2A-B6C7-0C1F41F4B86A}" type="slidenum">
              <a:rPr lang="en-US" smtClean="0"/>
              <a:pPr>
                <a:defRPr/>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noTextEdit="1"/>
          </p:cNvSpPr>
          <p:nvPr>
            <p:ph type="sldImg"/>
          </p:nvPr>
        </p:nvSpPr>
        <p:spPr>
          <a:ln/>
        </p:spPr>
      </p:sp>
      <p:sp>
        <p:nvSpPr>
          <p:cNvPr id="101378" name="Notes Placeholder 2"/>
          <p:cNvSpPr>
            <a:spLocks noGrp="1"/>
          </p:cNvSpPr>
          <p:nvPr>
            <p:ph type="body" idx="1"/>
          </p:nvPr>
        </p:nvSpPr>
        <p:spPr>
          <a:noFill/>
          <a:ln/>
        </p:spPr>
        <p:txBody>
          <a:bodyPr/>
          <a:lstStyle/>
          <a:p>
            <a:endParaRPr lang="en-US" smtClean="0"/>
          </a:p>
        </p:txBody>
      </p:sp>
      <p:sp>
        <p:nvSpPr>
          <p:cNvPr id="159748" name="Slide Number Placeholder 3"/>
          <p:cNvSpPr>
            <a:spLocks noGrp="1"/>
          </p:cNvSpPr>
          <p:nvPr>
            <p:ph type="sldNum" sz="quarter" idx="5"/>
          </p:nvPr>
        </p:nvSpPr>
        <p:spPr/>
        <p:txBody>
          <a:bodyPr/>
          <a:lstStyle/>
          <a:p>
            <a:pPr>
              <a:defRPr/>
            </a:pPr>
            <a:fld id="{30A7F6F2-7A64-4AFC-8481-C4C5DF80B905}" type="slidenum">
              <a:rPr lang="en-US" smtClean="0"/>
              <a:pPr>
                <a:defRPr/>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noTextEdit="1"/>
          </p:cNvSpPr>
          <p:nvPr>
            <p:ph type="sldImg"/>
          </p:nvPr>
        </p:nvSpPr>
        <p:spPr>
          <a:ln/>
        </p:spPr>
      </p:sp>
      <p:sp>
        <p:nvSpPr>
          <p:cNvPr id="103426" name="Notes Placeholder 2"/>
          <p:cNvSpPr>
            <a:spLocks noGrp="1"/>
          </p:cNvSpPr>
          <p:nvPr>
            <p:ph type="body" idx="1"/>
          </p:nvPr>
        </p:nvSpPr>
        <p:spPr>
          <a:noFill/>
          <a:ln/>
        </p:spPr>
        <p:txBody>
          <a:bodyPr/>
          <a:lstStyle/>
          <a:p>
            <a:endParaRPr lang="en-US" smtClean="0"/>
          </a:p>
        </p:txBody>
      </p:sp>
      <p:sp>
        <p:nvSpPr>
          <p:cNvPr id="161796" name="Slide Number Placeholder 3"/>
          <p:cNvSpPr>
            <a:spLocks noGrp="1"/>
          </p:cNvSpPr>
          <p:nvPr>
            <p:ph type="sldNum" sz="quarter" idx="5"/>
          </p:nvPr>
        </p:nvSpPr>
        <p:spPr/>
        <p:txBody>
          <a:bodyPr/>
          <a:lstStyle/>
          <a:p>
            <a:pPr>
              <a:defRPr/>
            </a:pPr>
            <a:fld id="{DA459F28-089B-4E1C-9E13-65192B6BA8AB}" type="slidenum">
              <a:rPr lang="en-US" smtClean="0"/>
              <a:pPr>
                <a:defRPr/>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noTextEdit="1"/>
          </p:cNvSpPr>
          <p:nvPr>
            <p:ph type="sldImg"/>
          </p:nvPr>
        </p:nvSpPr>
        <p:spPr>
          <a:ln/>
        </p:spPr>
      </p:sp>
      <p:sp>
        <p:nvSpPr>
          <p:cNvPr id="105474" name="Notes Placeholder 2"/>
          <p:cNvSpPr>
            <a:spLocks noGrp="1"/>
          </p:cNvSpPr>
          <p:nvPr>
            <p:ph type="body" idx="1"/>
          </p:nvPr>
        </p:nvSpPr>
        <p:spPr>
          <a:noFill/>
          <a:ln/>
        </p:spPr>
        <p:txBody>
          <a:bodyPr/>
          <a:lstStyle/>
          <a:p>
            <a:endParaRPr lang="en-US" smtClean="0"/>
          </a:p>
        </p:txBody>
      </p:sp>
      <p:sp>
        <p:nvSpPr>
          <p:cNvPr id="162820" name="Slide Number Placeholder 3"/>
          <p:cNvSpPr>
            <a:spLocks noGrp="1"/>
          </p:cNvSpPr>
          <p:nvPr>
            <p:ph type="sldNum" sz="quarter" idx="5"/>
          </p:nvPr>
        </p:nvSpPr>
        <p:spPr/>
        <p:txBody>
          <a:bodyPr/>
          <a:lstStyle/>
          <a:p>
            <a:pPr>
              <a:defRPr/>
            </a:pPr>
            <a:fld id="{2703BF8A-9F1E-4144-A651-1DD852D04EE2}" type="slidenum">
              <a:rPr lang="en-US" smtClean="0"/>
              <a:pPr>
                <a:defRPr/>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p:cNvSpPr>
            <a:spLocks noGrp="1" noRot="1" noChangeAspect="1" noTextEdit="1"/>
          </p:cNvSpPr>
          <p:nvPr>
            <p:ph type="sldImg"/>
          </p:nvPr>
        </p:nvSpPr>
        <p:spPr>
          <a:ln/>
        </p:spPr>
      </p:sp>
      <p:sp>
        <p:nvSpPr>
          <p:cNvPr id="107522" name="Notes Placeholder 2"/>
          <p:cNvSpPr>
            <a:spLocks noGrp="1"/>
          </p:cNvSpPr>
          <p:nvPr>
            <p:ph type="body" idx="1"/>
          </p:nvPr>
        </p:nvSpPr>
        <p:spPr>
          <a:noFill/>
          <a:ln/>
        </p:spPr>
        <p:txBody>
          <a:bodyPr/>
          <a:lstStyle/>
          <a:p>
            <a:endParaRPr lang="en-US" smtClean="0"/>
          </a:p>
        </p:txBody>
      </p:sp>
      <p:sp>
        <p:nvSpPr>
          <p:cNvPr id="163844" name="Slide Number Placeholder 3"/>
          <p:cNvSpPr>
            <a:spLocks noGrp="1"/>
          </p:cNvSpPr>
          <p:nvPr>
            <p:ph type="sldNum" sz="quarter" idx="5"/>
          </p:nvPr>
        </p:nvSpPr>
        <p:spPr/>
        <p:txBody>
          <a:bodyPr/>
          <a:lstStyle/>
          <a:p>
            <a:pPr>
              <a:defRPr/>
            </a:pPr>
            <a:fld id="{B8E8D627-DE2B-4C34-8586-3995682C919A}" type="slidenum">
              <a:rPr lang="en-US" smtClean="0"/>
              <a:pPr>
                <a:defRPr/>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noTextEdit="1"/>
          </p:cNvSpPr>
          <p:nvPr>
            <p:ph type="sldImg"/>
          </p:nvPr>
        </p:nvSpPr>
        <p:spPr>
          <a:ln/>
        </p:spPr>
      </p:sp>
      <p:sp>
        <p:nvSpPr>
          <p:cNvPr id="109570" name="Notes Placeholder 2"/>
          <p:cNvSpPr>
            <a:spLocks noGrp="1"/>
          </p:cNvSpPr>
          <p:nvPr>
            <p:ph type="body" idx="1"/>
          </p:nvPr>
        </p:nvSpPr>
        <p:spPr>
          <a:noFill/>
          <a:ln/>
        </p:spPr>
        <p:txBody>
          <a:bodyPr/>
          <a:lstStyle/>
          <a:p>
            <a:endParaRPr lang="en-US" smtClean="0"/>
          </a:p>
        </p:txBody>
      </p:sp>
      <p:sp>
        <p:nvSpPr>
          <p:cNvPr id="164868" name="Slide Number Placeholder 3"/>
          <p:cNvSpPr>
            <a:spLocks noGrp="1"/>
          </p:cNvSpPr>
          <p:nvPr>
            <p:ph type="sldNum" sz="quarter" idx="5"/>
          </p:nvPr>
        </p:nvSpPr>
        <p:spPr/>
        <p:txBody>
          <a:bodyPr/>
          <a:lstStyle/>
          <a:p>
            <a:pPr>
              <a:defRPr/>
            </a:pPr>
            <a:fld id="{0FA602B7-1A51-49AA-AD2B-9E5646C8D634}" type="slidenum">
              <a:rPr lang="en-US" smtClean="0"/>
              <a:pPr>
                <a:defRPr/>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noTextEdit="1"/>
          </p:cNvSpPr>
          <p:nvPr>
            <p:ph type="sldImg"/>
          </p:nvPr>
        </p:nvSpPr>
        <p:spPr>
          <a:ln/>
        </p:spPr>
      </p:sp>
      <p:sp>
        <p:nvSpPr>
          <p:cNvPr id="111618" name="Notes Placeholder 2"/>
          <p:cNvSpPr>
            <a:spLocks noGrp="1"/>
          </p:cNvSpPr>
          <p:nvPr>
            <p:ph type="body" idx="1"/>
          </p:nvPr>
        </p:nvSpPr>
        <p:spPr>
          <a:noFill/>
          <a:ln/>
        </p:spPr>
        <p:txBody>
          <a:bodyPr/>
          <a:lstStyle/>
          <a:p>
            <a:endParaRPr lang="en-US" smtClean="0"/>
          </a:p>
        </p:txBody>
      </p:sp>
      <p:sp>
        <p:nvSpPr>
          <p:cNvPr id="165892" name="Slide Number Placeholder 3"/>
          <p:cNvSpPr>
            <a:spLocks noGrp="1"/>
          </p:cNvSpPr>
          <p:nvPr>
            <p:ph type="sldNum" sz="quarter" idx="5"/>
          </p:nvPr>
        </p:nvSpPr>
        <p:spPr/>
        <p:txBody>
          <a:bodyPr/>
          <a:lstStyle/>
          <a:p>
            <a:pPr>
              <a:defRPr/>
            </a:pPr>
            <a:fld id="{92DE847B-C85C-43B2-8994-AEB6C8A61C56}" type="slidenum">
              <a:rPr lang="en-US" smtClean="0"/>
              <a:pPr>
                <a:defRPr/>
              </a:pPr>
              <a:t>45</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noTextEdit="1"/>
          </p:cNvSpPr>
          <p:nvPr>
            <p:ph type="sldImg"/>
          </p:nvPr>
        </p:nvSpPr>
        <p:spPr>
          <a:ln/>
        </p:spPr>
      </p:sp>
      <p:sp>
        <p:nvSpPr>
          <p:cNvPr id="113666" name="Notes Placeholder 2"/>
          <p:cNvSpPr>
            <a:spLocks noGrp="1"/>
          </p:cNvSpPr>
          <p:nvPr>
            <p:ph type="body" idx="1"/>
          </p:nvPr>
        </p:nvSpPr>
        <p:spPr>
          <a:noFill/>
          <a:ln/>
        </p:spPr>
        <p:txBody>
          <a:bodyPr/>
          <a:lstStyle/>
          <a:p>
            <a:endParaRPr lang="en-US" smtClean="0"/>
          </a:p>
        </p:txBody>
      </p:sp>
      <p:sp>
        <p:nvSpPr>
          <p:cNvPr id="166916" name="Slide Number Placeholder 3"/>
          <p:cNvSpPr>
            <a:spLocks noGrp="1"/>
          </p:cNvSpPr>
          <p:nvPr>
            <p:ph type="sldNum" sz="quarter" idx="5"/>
          </p:nvPr>
        </p:nvSpPr>
        <p:spPr/>
        <p:txBody>
          <a:bodyPr/>
          <a:lstStyle/>
          <a:p>
            <a:pPr>
              <a:defRPr/>
            </a:pPr>
            <a:fld id="{3B07A852-C48B-44ED-B209-0E0F08FACE6C}" type="slidenum">
              <a:rPr lang="en-US" smtClean="0"/>
              <a:pPr>
                <a:defRPr/>
              </a:pPr>
              <a:t>46</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lide Image Placeholder 1"/>
          <p:cNvSpPr>
            <a:spLocks noGrp="1" noRot="1" noChangeAspect="1" noTextEdit="1"/>
          </p:cNvSpPr>
          <p:nvPr>
            <p:ph type="sldImg"/>
          </p:nvPr>
        </p:nvSpPr>
        <p:spPr>
          <a:ln/>
        </p:spPr>
      </p:sp>
      <p:sp>
        <p:nvSpPr>
          <p:cNvPr id="115714" name="Notes Placeholder 2"/>
          <p:cNvSpPr>
            <a:spLocks noGrp="1"/>
          </p:cNvSpPr>
          <p:nvPr>
            <p:ph type="body" idx="1"/>
          </p:nvPr>
        </p:nvSpPr>
        <p:spPr>
          <a:noFill/>
          <a:ln/>
        </p:spPr>
        <p:txBody>
          <a:bodyPr/>
          <a:lstStyle/>
          <a:p>
            <a:endParaRPr lang="en-US" smtClean="0"/>
          </a:p>
        </p:txBody>
      </p:sp>
      <p:sp>
        <p:nvSpPr>
          <p:cNvPr id="167940" name="Slide Number Placeholder 3"/>
          <p:cNvSpPr>
            <a:spLocks noGrp="1"/>
          </p:cNvSpPr>
          <p:nvPr>
            <p:ph type="sldNum" sz="quarter" idx="5"/>
          </p:nvPr>
        </p:nvSpPr>
        <p:spPr/>
        <p:txBody>
          <a:bodyPr/>
          <a:lstStyle/>
          <a:p>
            <a:pPr>
              <a:defRPr/>
            </a:pPr>
            <a:fld id="{D64FB4F9-3C30-44F3-81D0-1F2D9DE549DD}" type="slidenum">
              <a:rPr lang="en-US" smtClean="0"/>
              <a:pPr>
                <a:defRPr/>
              </a:pPr>
              <a:t>47</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lide Image Placeholder 1"/>
          <p:cNvSpPr>
            <a:spLocks noGrp="1" noRot="1" noChangeAspect="1" noTextEdit="1"/>
          </p:cNvSpPr>
          <p:nvPr>
            <p:ph type="sldImg"/>
          </p:nvPr>
        </p:nvSpPr>
        <p:spPr>
          <a:ln/>
        </p:spPr>
      </p:sp>
      <p:sp>
        <p:nvSpPr>
          <p:cNvPr id="117762" name="Notes Placeholder 2"/>
          <p:cNvSpPr>
            <a:spLocks noGrp="1"/>
          </p:cNvSpPr>
          <p:nvPr>
            <p:ph type="body" idx="1"/>
          </p:nvPr>
        </p:nvSpPr>
        <p:spPr>
          <a:noFill/>
          <a:ln/>
        </p:spPr>
        <p:txBody>
          <a:bodyPr/>
          <a:lstStyle/>
          <a:p>
            <a:endParaRPr lang="en-US" smtClean="0"/>
          </a:p>
        </p:txBody>
      </p:sp>
      <p:sp>
        <p:nvSpPr>
          <p:cNvPr id="168964" name="Slide Number Placeholder 3"/>
          <p:cNvSpPr>
            <a:spLocks noGrp="1"/>
          </p:cNvSpPr>
          <p:nvPr>
            <p:ph type="sldNum" sz="quarter" idx="5"/>
          </p:nvPr>
        </p:nvSpPr>
        <p:spPr/>
        <p:txBody>
          <a:bodyPr/>
          <a:lstStyle/>
          <a:p>
            <a:pPr>
              <a:defRPr/>
            </a:pPr>
            <a:fld id="{7A6D08EB-D573-47B0-87E5-F3D08565902B}" type="slidenum">
              <a:rPr lang="en-US" smtClean="0"/>
              <a:pPr>
                <a:defRPr/>
              </a:pPr>
              <a:t>48</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Image Placeholder 1"/>
          <p:cNvSpPr>
            <a:spLocks noGrp="1" noRot="1" noChangeAspect="1" noTextEdit="1"/>
          </p:cNvSpPr>
          <p:nvPr>
            <p:ph type="sldImg"/>
          </p:nvPr>
        </p:nvSpPr>
        <p:spPr>
          <a:ln/>
        </p:spPr>
      </p:sp>
      <p:sp>
        <p:nvSpPr>
          <p:cNvPr id="119810" name="Notes Placeholder 2"/>
          <p:cNvSpPr>
            <a:spLocks noGrp="1"/>
          </p:cNvSpPr>
          <p:nvPr>
            <p:ph type="body" idx="1"/>
          </p:nvPr>
        </p:nvSpPr>
        <p:spPr>
          <a:noFill/>
          <a:ln/>
        </p:spPr>
        <p:txBody>
          <a:bodyPr/>
          <a:lstStyle/>
          <a:p>
            <a:endParaRPr lang="en-US" smtClean="0"/>
          </a:p>
        </p:txBody>
      </p:sp>
      <p:sp>
        <p:nvSpPr>
          <p:cNvPr id="169988" name="Slide Number Placeholder 3"/>
          <p:cNvSpPr>
            <a:spLocks noGrp="1"/>
          </p:cNvSpPr>
          <p:nvPr>
            <p:ph type="sldNum" sz="quarter" idx="5"/>
          </p:nvPr>
        </p:nvSpPr>
        <p:spPr/>
        <p:txBody>
          <a:bodyPr/>
          <a:lstStyle/>
          <a:p>
            <a:pPr>
              <a:defRPr/>
            </a:pPr>
            <a:fld id="{37FA5CBD-6DFA-412E-9793-EB70211923D3}" type="slidenum">
              <a:rPr lang="en-US" smtClean="0"/>
              <a:pPr>
                <a:defRPr/>
              </a:pPr>
              <a:t>49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p:spPr>
        <p:txBody>
          <a:bodyPr/>
          <a:lstStyle/>
          <a:p>
            <a:endParaRPr lang="en-US" smtClean="0"/>
          </a:p>
        </p:txBody>
      </p:sp>
      <p:sp>
        <p:nvSpPr>
          <p:cNvPr id="123908" name="Slide Number Placeholder 3"/>
          <p:cNvSpPr>
            <a:spLocks noGrp="1"/>
          </p:cNvSpPr>
          <p:nvPr>
            <p:ph type="sldNum" sz="quarter" idx="5"/>
          </p:nvPr>
        </p:nvSpPr>
        <p:spPr/>
        <p:txBody>
          <a:bodyPr/>
          <a:lstStyle/>
          <a:p>
            <a:pPr>
              <a:defRPr/>
            </a:pPr>
            <a:fld id="{4DEE1253-B893-4D48-8720-C0E22D42D87F}" type="slidenum">
              <a:rPr lang="en-US" smtClean="0"/>
              <a:pPr>
                <a:defRPr/>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Slide Image Placeholder 1"/>
          <p:cNvSpPr>
            <a:spLocks noGrp="1" noRot="1" noChangeAspect="1" noTextEdit="1"/>
          </p:cNvSpPr>
          <p:nvPr>
            <p:ph type="sldImg"/>
          </p:nvPr>
        </p:nvSpPr>
        <p:spPr>
          <a:ln/>
        </p:spPr>
      </p:sp>
      <p:sp>
        <p:nvSpPr>
          <p:cNvPr id="121858" name="Notes Placeholder 2"/>
          <p:cNvSpPr>
            <a:spLocks noGrp="1"/>
          </p:cNvSpPr>
          <p:nvPr>
            <p:ph type="body" idx="1"/>
          </p:nvPr>
        </p:nvSpPr>
        <p:spPr>
          <a:noFill/>
          <a:ln/>
        </p:spPr>
        <p:txBody>
          <a:bodyPr/>
          <a:lstStyle/>
          <a:p>
            <a:endParaRPr lang="en-US" smtClean="0"/>
          </a:p>
        </p:txBody>
      </p:sp>
      <p:sp>
        <p:nvSpPr>
          <p:cNvPr id="172036" name="Slide Number Placeholder 3"/>
          <p:cNvSpPr>
            <a:spLocks noGrp="1"/>
          </p:cNvSpPr>
          <p:nvPr>
            <p:ph type="sldNum" sz="quarter" idx="5"/>
          </p:nvPr>
        </p:nvSpPr>
        <p:spPr/>
        <p:txBody>
          <a:bodyPr/>
          <a:lstStyle/>
          <a:p>
            <a:pPr>
              <a:defRPr/>
            </a:pPr>
            <a:fld id="{0ABFE5F8-3683-4D49-BBB6-FA99C97CC841}" type="slidenum">
              <a:rPr lang="en-US" smtClean="0"/>
              <a:pPr>
                <a:defRPr/>
              </a:pPr>
              <a:t>50</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Slide Image Placeholder 1"/>
          <p:cNvSpPr>
            <a:spLocks noGrp="1" noRot="1" noChangeAspect="1" noTextEdit="1"/>
          </p:cNvSpPr>
          <p:nvPr>
            <p:ph type="sldImg"/>
          </p:nvPr>
        </p:nvSpPr>
        <p:spPr>
          <a:ln/>
        </p:spPr>
      </p:sp>
      <p:sp>
        <p:nvSpPr>
          <p:cNvPr id="123906" name="Notes Placeholder 2"/>
          <p:cNvSpPr>
            <a:spLocks noGrp="1"/>
          </p:cNvSpPr>
          <p:nvPr>
            <p:ph type="body" idx="1"/>
          </p:nvPr>
        </p:nvSpPr>
        <p:spPr>
          <a:noFill/>
          <a:ln/>
        </p:spPr>
        <p:txBody>
          <a:bodyPr/>
          <a:lstStyle/>
          <a:p>
            <a:endParaRPr lang="en-US" smtClean="0"/>
          </a:p>
        </p:txBody>
      </p:sp>
      <p:sp>
        <p:nvSpPr>
          <p:cNvPr id="173060" name="Slide Number Placeholder 3"/>
          <p:cNvSpPr>
            <a:spLocks noGrp="1"/>
          </p:cNvSpPr>
          <p:nvPr>
            <p:ph type="sldNum" sz="quarter" idx="5"/>
          </p:nvPr>
        </p:nvSpPr>
        <p:spPr/>
        <p:txBody>
          <a:bodyPr/>
          <a:lstStyle/>
          <a:p>
            <a:pPr>
              <a:defRPr/>
            </a:pPr>
            <a:fld id="{FD7662D2-2447-4B23-B77A-3D7BEA63349F}" type="slidenum">
              <a:rPr lang="en-US" smtClean="0"/>
              <a:pPr>
                <a:defRPr/>
              </a:pPr>
              <a:t>51</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Slide Image Placeholder 1"/>
          <p:cNvSpPr>
            <a:spLocks noGrp="1" noRot="1" noChangeAspect="1" noTextEdit="1"/>
          </p:cNvSpPr>
          <p:nvPr>
            <p:ph type="sldImg"/>
          </p:nvPr>
        </p:nvSpPr>
        <p:spPr>
          <a:ln/>
        </p:spPr>
      </p:sp>
      <p:sp>
        <p:nvSpPr>
          <p:cNvPr id="125954" name="Notes Placeholder 2"/>
          <p:cNvSpPr>
            <a:spLocks noGrp="1"/>
          </p:cNvSpPr>
          <p:nvPr>
            <p:ph type="body" idx="1"/>
          </p:nvPr>
        </p:nvSpPr>
        <p:spPr>
          <a:noFill/>
          <a:ln/>
        </p:spPr>
        <p:txBody>
          <a:bodyPr/>
          <a:lstStyle/>
          <a:p>
            <a:endParaRPr lang="en-US" smtClean="0"/>
          </a:p>
        </p:txBody>
      </p:sp>
      <p:sp>
        <p:nvSpPr>
          <p:cNvPr id="175108" name="Slide Number Placeholder 3"/>
          <p:cNvSpPr>
            <a:spLocks noGrp="1"/>
          </p:cNvSpPr>
          <p:nvPr>
            <p:ph type="sldNum" sz="quarter" idx="5"/>
          </p:nvPr>
        </p:nvSpPr>
        <p:spPr/>
        <p:txBody>
          <a:bodyPr/>
          <a:lstStyle/>
          <a:p>
            <a:pPr>
              <a:defRPr/>
            </a:pPr>
            <a:fld id="{302A9804-091D-4559-A0D5-906F9A559BFC}" type="slidenum">
              <a:rPr lang="en-US" smtClean="0"/>
              <a:pPr>
                <a:defRPr/>
              </a:pPr>
              <a:t>52</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Slide Image Placeholder 1"/>
          <p:cNvSpPr>
            <a:spLocks noGrp="1" noRot="1" noChangeAspect="1" noTextEdit="1"/>
          </p:cNvSpPr>
          <p:nvPr>
            <p:ph type="sldImg"/>
          </p:nvPr>
        </p:nvSpPr>
        <p:spPr>
          <a:ln/>
        </p:spPr>
      </p:sp>
      <p:sp>
        <p:nvSpPr>
          <p:cNvPr id="128002" name="Notes Placeholder 2"/>
          <p:cNvSpPr>
            <a:spLocks noGrp="1"/>
          </p:cNvSpPr>
          <p:nvPr>
            <p:ph type="body" idx="1"/>
          </p:nvPr>
        </p:nvSpPr>
        <p:spPr>
          <a:noFill/>
          <a:ln/>
        </p:spPr>
        <p:txBody>
          <a:bodyPr/>
          <a:lstStyle/>
          <a:p>
            <a:endParaRPr lang="en-US" smtClean="0"/>
          </a:p>
        </p:txBody>
      </p:sp>
      <p:sp>
        <p:nvSpPr>
          <p:cNvPr id="176132" name="Slide Number Placeholder 3"/>
          <p:cNvSpPr>
            <a:spLocks noGrp="1"/>
          </p:cNvSpPr>
          <p:nvPr>
            <p:ph type="sldNum" sz="quarter" idx="5"/>
          </p:nvPr>
        </p:nvSpPr>
        <p:spPr/>
        <p:txBody>
          <a:bodyPr/>
          <a:lstStyle/>
          <a:p>
            <a:pPr>
              <a:defRPr/>
            </a:pPr>
            <a:fld id="{1AB658A6-57C9-4711-871C-4A3DC20B4730}" type="slidenum">
              <a:rPr lang="en-US" smtClean="0"/>
              <a:pPr>
                <a:defRPr/>
              </a:pPr>
              <a:t>53</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Slide Image Placeholder 1"/>
          <p:cNvSpPr>
            <a:spLocks noGrp="1" noRot="1" noChangeAspect="1" noTextEdit="1"/>
          </p:cNvSpPr>
          <p:nvPr>
            <p:ph type="sldImg"/>
          </p:nvPr>
        </p:nvSpPr>
        <p:spPr>
          <a:ln/>
        </p:spPr>
      </p:sp>
      <p:sp>
        <p:nvSpPr>
          <p:cNvPr id="130050" name="Notes Placeholder 2"/>
          <p:cNvSpPr>
            <a:spLocks noGrp="1"/>
          </p:cNvSpPr>
          <p:nvPr>
            <p:ph type="body" idx="1"/>
          </p:nvPr>
        </p:nvSpPr>
        <p:spPr>
          <a:noFill/>
          <a:ln/>
        </p:spPr>
        <p:txBody>
          <a:bodyPr/>
          <a:lstStyle/>
          <a:p>
            <a:endParaRPr lang="en-US" smtClean="0"/>
          </a:p>
        </p:txBody>
      </p:sp>
      <p:sp>
        <p:nvSpPr>
          <p:cNvPr id="177156" name="Slide Number Placeholder 3"/>
          <p:cNvSpPr>
            <a:spLocks noGrp="1"/>
          </p:cNvSpPr>
          <p:nvPr>
            <p:ph type="sldNum" sz="quarter" idx="5"/>
          </p:nvPr>
        </p:nvSpPr>
        <p:spPr/>
        <p:txBody>
          <a:bodyPr/>
          <a:lstStyle/>
          <a:p>
            <a:pPr>
              <a:defRPr/>
            </a:pPr>
            <a:fld id="{6BE500ED-4030-47E5-97F5-0C62B0BA7A5A}" type="slidenum">
              <a:rPr lang="en-US" smtClean="0"/>
              <a:pPr>
                <a:defRPr/>
              </a:pPr>
              <a:t>54</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noTextEdit="1"/>
          </p:cNvSpPr>
          <p:nvPr>
            <p:ph type="sldImg"/>
          </p:nvPr>
        </p:nvSpPr>
        <p:spPr>
          <a:ln/>
        </p:spPr>
      </p:sp>
      <p:sp>
        <p:nvSpPr>
          <p:cNvPr id="132098" name="Notes Placeholder 2"/>
          <p:cNvSpPr>
            <a:spLocks noGrp="1"/>
          </p:cNvSpPr>
          <p:nvPr>
            <p:ph type="body" idx="1"/>
          </p:nvPr>
        </p:nvSpPr>
        <p:spPr>
          <a:noFill/>
          <a:ln/>
        </p:spPr>
        <p:txBody>
          <a:bodyPr/>
          <a:lstStyle/>
          <a:p>
            <a:endParaRPr lang="en-US" smtClean="0"/>
          </a:p>
        </p:txBody>
      </p:sp>
      <p:sp>
        <p:nvSpPr>
          <p:cNvPr id="178180" name="Slide Number Placeholder 3"/>
          <p:cNvSpPr>
            <a:spLocks noGrp="1"/>
          </p:cNvSpPr>
          <p:nvPr>
            <p:ph type="sldNum" sz="quarter" idx="5"/>
          </p:nvPr>
        </p:nvSpPr>
        <p:spPr/>
        <p:txBody>
          <a:bodyPr/>
          <a:lstStyle/>
          <a:p>
            <a:pPr>
              <a:defRPr/>
            </a:pPr>
            <a:fld id="{AC80C884-9A24-4B7B-92A6-2259A4D24EA0}" type="slidenum">
              <a:rPr lang="en-US" smtClean="0"/>
              <a:pPr>
                <a:defRPr/>
              </a:pPr>
              <a:t>55</a:t>
            </a:fld>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Slide Image Placeholder 1"/>
          <p:cNvSpPr>
            <a:spLocks noGrp="1" noRot="1" noChangeAspect="1" noTextEdit="1"/>
          </p:cNvSpPr>
          <p:nvPr>
            <p:ph type="sldImg"/>
          </p:nvPr>
        </p:nvSpPr>
        <p:spPr>
          <a:ln/>
        </p:spPr>
      </p:sp>
      <p:sp>
        <p:nvSpPr>
          <p:cNvPr id="134146" name="Notes Placeholder 2"/>
          <p:cNvSpPr>
            <a:spLocks noGrp="1"/>
          </p:cNvSpPr>
          <p:nvPr>
            <p:ph type="body" idx="1"/>
          </p:nvPr>
        </p:nvSpPr>
        <p:spPr>
          <a:noFill/>
          <a:ln/>
        </p:spPr>
        <p:txBody>
          <a:bodyPr/>
          <a:lstStyle/>
          <a:p>
            <a:endParaRPr lang="en-US" smtClean="0"/>
          </a:p>
        </p:txBody>
      </p:sp>
      <p:sp>
        <p:nvSpPr>
          <p:cNvPr id="179204" name="Slide Number Placeholder 3"/>
          <p:cNvSpPr>
            <a:spLocks noGrp="1"/>
          </p:cNvSpPr>
          <p:nvPr>
            <p:ph type="sldNum" sz="quarter" idx="5"/>
          </p:nvPr>
        </p:nvSpPr>
        <p:spPr/>
        <p:txBody>
          <a:bodyPr/>
          <a:lstStyle/>
          <a:p>
            <a:pPr>
              <a:defRPr/>
            </a:pPr>
            <a:fld id="{0C97A583-E832-4C43-A9DF-4DD91AA6D90D}" type="slidenum">
              <a:rPr lang="en-US" smtClean="0"/>
              <a:pPr>
                <a:defRPr/>
              </a:pPr>
              <a:t>56</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Slide Image Placeholder 1"/>
          <p:cNvSpPr>
            <a:spLocks noGrp="1" noRot="1" noChangeAspect="1" noTextEdit="1"/>
          </p:cNvSpPr>
          <p:nvPr>
            <p:ph type="sldImg"/>
          </p:nvPr>
        </p:nvSpPr>
        <p:spPr>
          <a:ln/>
        </p:spPr>
      </p:sp>
      <p:sp>
        <p:nvSpPr>
          <p:cNvPr id="136194" name="Notes Placeholder 2"/>
          <p:cNvSpPr>
            <a:spLocks noGrp="1"/>
          </p:cNvSpPr>
          <p:nvPr>
            <p:ph type="body" idx="1"/>
          </p:nvPr>
        </p:nvSpPr>
        <p:spPr>
          <a:noFill/>
          <a:ln/>
        </p:spPr>
        <p:txBody>
          <a:bodyPr/>
          <a:lstStyle/>
          <a:p>
            <a:endParaRPr lang="en-US" smtClean="0"/>
          </a:p>
        </p:txBody>
      </p:sp>
      <p:sp>
        <p:nvSpPr>
          <p:cNvPr id="180228" name="Slide Number Placeholder 3"/>
          <p:cNvSpPr>
            <a:spLocks noGrp="1"/>
          </p:cNvSpPr>
          <p:nvPr>
            <p:ph type="sldNum" sz="quarter" idx="5"/>
          </p:nvPr>
        </p:nvSpPr>
        <p:spPr/>
        <p:txBody>
          <a:bodyPr/>
          <a:lstStyle/>
          <a:p>
            <a:pPr>
              <a:defRPr/>
            </a:pPr>
            <a:fld id="{356BC843-755E-4319-B148-AC7B3B471A9D}" type="slidenum">
              <a:rPr lang="en-US" smtClean="0"/>
              <a:pPr>
                <a:defRPr/>
              </a:pPr>
              <a:t>57</a:t>
            </a:fld>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Slide Image Placeholder 1"/>
          <p:cNvSpPr>
            <a:spLocks noGrp="1" noRot="1" noChangeAspect="1" noTextEdit="1"/>
          </p:cNvSpPr>
          <p:nvPr>
            <p:ph type="sldImg"/>
          </p:nvPr>
        </p:nvSpPr>
        <p:spPr>
          <a:ln/>
        </p:spPr>
      </p:sp>
      <p:sp>
        <p:nvSpPr>
          <p:cNvPr id="138242" name="Notes Placeholder 2"/>
          <p:cNvSpPr>
            <a:spLocks noGrp="1"/>
          </p:cNvSpPr>
          <p:nvPr>
            <p:ph type="body" idx="1"/>
          </p:nvPr>
        </p:nvSpPr>
        <p:spPr>
          <a:noFill/>
          <a:ln/>
        </p:spPr>
        <p:txBody>
          <a:bodyPr/>
          <a:lstStyle/>
          <a:p>
            <a:endParaRPr lang="en-US" smtClean="0"/>
          </a:p>
        </p:txBody>
      </p:sp>
      <p:sp>
        <p:nvSpPr>
          <p:cNvPr id="181252" name="Slide Number Placeholder 3"/>
          <p:cNvSpPr>
            <a:spLocks noGrp="1"/>
          </p:cNvSpPr>
          <p:nvPr>
            <p:ph type="sldNum" sz="quarter" idx="5"/>
          </p:nvPr>
        </p:nvSpPr>
        <p:spPr/>
        <p:txBody>
          <a:bodyPr/>
          <a:lstStyle/>
          <a:p>
            <a:pPr>
              <a:defRPr/>
            </a:pPr>
            <a:fld id="{253BFE25-AE4D-4629-8191-F1A136F7FFA7}" type="slidenum">
              <a:rPr lang="en-US" smtClean="0"/>
              <a:pPr>
                <a:defRPr/>
              </a:pPr>
              <a:t>58</a:t>
            </a:fld>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Slide Image Placeholder 1"/>
          <p:cNvSpPr>
            <a:spLocks noGrp="1" noRot="1" noChangeAspect="1" noTextEdit="1"/>
          </p:cNvSpPr>
          <p:nvPr>
            <p:ph type="sldImg"/>
          </p:nvPr>
        </p:nvSpPr>
        <p:spPr>
          <a:ln/>
        </p:spPr>
      </p:sp>
      <p:sp>
        <p:nvSpPr>
          <p:cNvPr id="140290" name="Notes Placeholder 2"/>
          <p:cNvSpPr>
            <a:spLocks noGrp="1"/>
          </p:cNvSpPr>
          <p:nvPr>
            <p:ph type="body" idx="1"/>
          </p:nvPr>
        </p:nvSpPr>
        <p:spPr>
          <a:noFill/>
          <a:ln/>
        </p:spPr>
        <p:txBody>
          <a:bodyPr/>
          <a:lstStyle/>
          <a:p>
            <a:endParaRPr lang="en-US" smtClean="0"/>
          </a:p>
        </p:txBody>
      </p:sp>
      <p:sp>
        <p:nvSpPr>
          <p:cNvPr id="182276" name="Slide Number Placeholder 3"/>
          <p:cNvSpPr>
            <a:spLocks noGrp="1"/>
          </p:cNvSpPr>
          <p:nvPr>
            <p:ph type="sldNum" sz="quarter" idx="5"/>
          </p:nvPr>
        </p:nvSpPr>
        <p:spPr/>
        <p:txBody>
          <a:bodyPr/>
          <a:lstStyle/>
          <a:p>
            <a:pPr>
              <a:defRPr/>
            </a:pPr>
            <a:fld id="{4F109536-5D17-4A9F-88FE-B5B300F8EB16}" type="slidenum">
              <a:rPr lang="en-US" smtClean="0"/>
              <a:pPr>
                <a:defRPr/>
              </a:pPr>
              <a:t>59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ln/>
        </p:spPr>
      </p:sp>
      <p:sp>
        <p:nvSpPr>
          <p:cNvPr id="31746" name="Notes Placeholder 2"/>
          <p:cNvSpPr>
            <a:spLocks noGrp="1"/>
          </p:cNvSpPr>
          <p:nvPr>
            <p:ph type="body" idx="1"/>
          </p:nvPr>
        </p:nvSpPr>
        <p:spPr>
          <a:noFill/>
          <a:ln/>
        </p:spPr>
        <p:txBody>
          <a:bodyPr/>
          <a:lstStyle/>
          <a:p>
            <a:endParaRPr lang="en-US" smtClean="0"/>
          </a:p>
        </p:txBody>
      </p:sp>
      <p:sp>
        <p:nvSpPr>
          <p:cNvPr id="124932" name="Slide Number Placeholder 3"/>
          <p:cNvSpPr>
            <a:spLocks noGrp="1"/>
          </p:cNvSpPr>
          <p:nvPr>
            <p:ph type="sldNum" sz="quarter" idx="5"/>
          </p:nvPr>
        </p:nvSpPr>
        <p:spPr/>
        <p:txBody>
          <a:bodyPr/>
          <a:lstStyle/>
          <a:p>
            <a:pPr>
              <a:defRPr/>
            </a:pPr>
            <a:fld id="{FC60B074-35D6-42B6-B1C8-C1AFFF97580E}" type="slidenum">
              <a:rPr lang="en-US" smtClean="0"/>
              <a:pPr>
                <a:defRPr/>
              </a:pPr>
              <a:t>6</a:t>
            </a:fld>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Slide Image Placeholder 1"/>
          <p:cNvSpPr>
            <a:spLocks noGrp="1" noRot="1" noChangeAspect="1" noTextEdit="1"/>
          </p:cNvSpPr>
          <p:nvPr>
            <p:ph type="sldImg"/>
          </p:nvPr>
        </p:nvSpPr>
        <p:spPr>
          <a:ln/>
        </p:spPr>
      </p:sp>
      <p:sp>
        <p:nvSpPr>
          <p:cNvPr id="142338" name="Notes Placeholder 2"/>
          <p:cNvSpPr>
            <a:spLocks noGrp="1"/>
          </p:cNvSpPr>
          <p:nvPr>
            <p:ph type="body" idx="1"/>
          </p:nvPr>
        </p:nvSpPr>
        <p:spPr>
          <a:noFill/>
          <a:ln/>
        </p:spPr>
        <p:txBody>
          <a:bodyPr/>
          <a:lstStyle/>
          <a:p>
            <a:endParaRPr lang="en-US" smtClean="0"/>
          </a:p>
        </p:txBody>
      </p:sp>
      <p:sp>
        <p:nvSpPr>
          <p:cNvPr id="183300" name="Slide Number Placeholder 3"/>
          <p:cNvSpPr>
            <a:spLocks noGrp="1"/>
          </p:cNvSpPr>
          <p:nvPr>
            <p:ph type="sldNum" sz="quarter" idx="5"/>
          </p:nvPr>
        </p:nvSpPr>
        <p:spPr/>
        <p:txBody>
          <a:bodyPr/>
          <a:lstStyle/>
          <a:p>
            <a:pPr>
              <a:defRPr/>
            </a:pPr>
            <a:fld id="{832A0857-0DFA-45E4-B7D2-3599451524B6}" type="slidenum">
              <a:rPr lang="en-US" smtClean="0"/>
              <a:pPr>
                <a:defRPr/>
              </a:pPr>
              <a:t>60</a:t>
            </a:fld>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Slide Image Placeholder 1"/>
          <p:cNvSpPr>
            <a:spLocks noGrp="1" noRot="1" noChangeAspect="1" noTextEdit="1"/>
          </p:cNvSpPr>
          <p:nvPr>
            <p:ph type="sldImg"/>
          </p:nvPr>
        </p:nvSpPr>
        <p:spPr>
          <a:ln/>
        </p:spPr>
      </p:sp>
      <p:sp>
        <p:nvSpPr>
          <p:cNvPr id="144386" name="Notes Placeholder 2"/>
          <p:cNvSpPr>
            <a:spLocks noGrp="1"/>
          </p:cNvSpPr>
          <p:nvPr>
            <p:ph type="body" idx="1"/>
          </p:nvPr>
        </p:nvSpPr>
        <p:spPr>
          <a:noFill/>
          <a:ln/>
        </p:spPr>
        <p:txBody>
          <a:bodyPr/>
          <a:lstStyle/>
          <a:p>
            <a:endParaRPr lang="en-US" smtClean="0"/>
          </a:p>
        </p:txBody>
      </p:sp>
      <p:sp>
        <p:nvSpPr>
          <p:cNvPr id="184324" name="Slide Number Placeholder 3"/>
          <p:cNvSpPr>
            <a:spLocks noGrp="1"/>
          </p:cNvSpPr>
          <p:nvPr>
            <p:ph type="sldNum" sz="quarter" idx="5"/>
          </p:nvPr>
        </p:nvSpPr>
        <p:spPr/>
        <p:txBody>
          <a:bodyPr/>
          <a:lstStyle/>
          <a:p>
            <a:pPr>
              <a:defRPr/>
            </a:pPr>
            <a:fld id="{9F7FB182-0F37-404E-AF46-F6290CAD363C}" type="slidenum">
              <a:rPr lang="en-US" smtClean="0"/>
              <a:pPr>
                <a:defRPr/>
              </a:pPr>
              <a:t>61</a:t>
            </a:fld>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Slide Image Placeholder 1"/>
          <p:cNvSpPr>
            <a:spLocks noGrp="1" noRot="1" noChangeAspect="1" noTextEdit="1"/>
          </p:cNvSpPr>
          <p:nvPr>
            <p:ph type="sldImg"/>
          </p:nvPr>
        </p:nvSpPr>
        <p:spPr>
          <a:ln/>
        </p:spPr>
      </p:sp>
      <p:sp>
        <p:nvSpPr>
          <p:cNvPr id="146434" name="Notes Placeholder 2"/>
          <p:cNvSpPr>
            <a:spLocks noGrp="1"/>
          </p:cNvSpPr>
          <p:nvPr>
            <p:ph type="body" idx="1"/>
          </p:nvPr>
        </p:nvSpPr>
        <p:spPr>
          <a:noFill/>
          <a:ln/>
        </p:spPr>
        <p:txBody>
          <a:bodyPr/>
          <a:lstStyle/>
          <a:p>
            <a:endParaRPr lang="en-US" smtClean="0"/>
          </a:p>
        </p:txBody>
      </p:sp>
      <p:sp>
        <p:nvSpPr>
          <p:cNvPr id="185348" name="Slide Number Placeholder 3"/>
          <p:cNvSpPr>
            <a:spLocks noGrp="1"/>
          </p:cNvSpPr>
          <p:nvPr>
            <p:ph type="sldNum" sz="quarter" idx="5"/>
          </p:nvPr>
        </p:nvSpPr>
        <p:spPr/>
        <p:txBody>
          <a:bodyPr/>
          <a:lstStyle/>
          <a:p>
            <a:pPr>
              <a:defRPr/>
            </a:pPr>
            <a:fld id="{83D4FF2C-7069-444C-AE9E-F90A636E95C8}" type="slidenum">
              <a:rPr lang="en-US" smtClean="0"/>
              <a:pPr>
                <a:defRPr/>
              </a:pPr>
              <a:t>62</a:t>
            </a:fld>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Slide Image Placeholder 1"/>
          <p:cNvSpPr>
            <a:spLocks noGrp="1" noRot="1" noChangeAspect="1" noTextEdit="1"/>
          </p:cNvSpPr>
          <p:nvPr>
            <p:ph type="sldImg"/>
          </p:nvPr>
        </p:nvSpPr>
        <p:spPr>
          <a:ln/>
        </p:spPr>
      </p:sp>
      <p:sp>
        <p:nvSpPr>
          <p:cNvPr id="148482" name="Notes Placeholder 2"/>
          <p:cNvSpPr>
            <a:spLocks noGrp="1"/>
          </p:cNvSpPr>
          <p:nvPr>
            <p:ph type="body" idx="1"/>
          </p:nvPr>
        </p:nvSpPr>
        <p:spPr>
          <a:noFill/>
          <a:ln/>
        </p:spPr>
        <p:txBody>
          <a:bodyPr/>
          <a:lstStyle/>
          <a:p>
            <a:endParaRPr lang="en-US" smtClean="0"/>
          </a:p>
        </p:txBody>
      </p:sp>
      <p:sp>
        <p:nvSpPr>
          <p:cNvPr id="186372" name="Slide Number Placeholder 3"/>
          <p:cNvSpPr>
            <a:spLocks noGrp="1"/>
          </p:cNvSpPr>
          <p:nvPr>
            <p:ph type="sldNum" sz="quarter" idx="5"/>
          </p:nvPr>
        </p:nvSpPr>
        <p:spPr/>
        <p:txBody>
          <a:bodyPr/>
          <a:lstStyle/>
          <a:p>
            <a:pPr>
              <a:defRPr/>
            </a:pPr>
            <a:fld id="{BD5D2F36-92F7-4500-8361-55C3B13358E2}" type="slidenum">
              <a:rPr lang="en-US" smtClean="0"/>
              <a:pPr>
                <a:defRPr/>
              </a:pPr>
              <a:t>63</a:t>
            </a:fld>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Slide Image Placeholder 1"/>
          <p:cNvSpPr>
            <a:spLocks noGrp="1" noRot="1" noChangeAspect="1" noTextEdit="1"/>
          </p:cNvSpPr>
          <p:nvPr>
            <p:ph type="sldImg"/>
          </p:nvPr>
        </p:nvSpPr>
        <p:spPr>
          <a:ln/>
        </p:spPr>
      </p:sp>
      <p:sp>
        <p:nvSpPr>
          <p:cNvPr id="150530" name="Notes Placeholder 2"/>
          <p:cNvSpPr>
            <a:spLocks noGrp="1"/>
          </p:cNvSpPr>
          <p:nvPr>
            <p:ph type="body" idx="1"/>
          </p:nvPr>
        </p:nvSpPr>
        <p:spPr>
          <a:noFill/>
          <a:ln/>
        </p:spPr>
        <p:txBody>
          <a:bodyPr/>
          <a:lstStyle/>
          <a:p>
            <a:endParaRPr lang="en-US" smtClean="0"/>
          </a:p>
        </p:txBody>
      </p:sp>
      <p:sp>
        <p:nvSpPr>
          <p:cNvPr id="187396" name="Slide Number Placeholder 3"/>
          <p:cNvSpPr>
            <a:spLocks noGrp="1"/>
          </p:cNvSpPr>
          <p:nvPr>
            <p:ph type="sldNum" sz="quarter" idx="5"/>
          </p:nvPr>
        </p:nvSpPr>
        <p:spPr/>
        <p:txBody>
          <a:bodyPr/>
          <a:lstStyle/>
          <a:p>
            <a:pPr>
              <a:defRPr/>
            </a:pPr>
            <a:fld id="{A252DA7E-D6E2-4F4F-905A-5C0107FA6F11}" type="slidenum">
              <a:rPr lang="en-US" smtClean="0"/>
              <a:pPr>
                <a:defRPr/>
              </a:pPr>
              <a:t>64</a:t>
            </a:fld>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Slide Image Placeholder 1"/>
          <p:cNvSpPr>
            <a:spLocks noGrp="1" noRot="1" noChangeAspect="1" noTextEdit="1"/>
          </p:cNvSpPr>
          <p:nvPr>
            <p:ph type="sldImg"/>
          </p:nvPr>
        </p:nvSpPr>
        <p:spPr>
          <a:ln/>
        </p:spPr>
      </p:sp>
      <p:sp>
        <p:nvSpPr>
          <p:cNvPr id="152578" name="Notes Placeholder 2"/>
          <p:cNvSpPr>
            <a:spLocks noGrp="1"/>
          </p:cNvSpPr>
          <p:nvPr>
            <p:ph type="body" idx="1"/>
          </p:nvPr>
        </p:nvSpPr>
        <p:spPr>
          <a:noFill/>
          <a:ln/>
        </p:spPr>
        <p:txBody>
          <a:bodyPr/>
          <a:lstStyle/>
          <a:p>
            <a:endParaRPr lang="en-US" smtClean="0"/>
          </a:p>
        </p:txBody>
      </p:sp>
      <p:sp>
        <p:nvSpPr>
          <p:cNvPr id="190468" name="Slide Number Placeholder 3"/>
          <p:cNvSpPr>
            <a:spLocks noGrp="1"/>
          </p:cNvSpPr>
          <p:nvPr>
            <p:ph type="sldNum" sz="quarter" idx="5"/>
          </p:nvPr>
        </p:nvSpPr>
        <p:spPr/>
        <p:txBody>
          <a:bodyPr/>
          <a:lstStyle/>
          <a:p>
            <a:pPr>
              <a:defRPr/>
            </a:pPr>
            <a:fld id="{9C4741D5-4466-408B-A529-A6815A65C7ED}" type="slidenum">
              <a:rPr lang="en-US" smtClean="0"/>
              <a:pPr>
                <a:defRPr/>
              </a:pPr>
              <a:t>65</a:t>
            </a:fld>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Slide Image Placeholder 1"/>
          <p:cNvSpPr>
            <a:spLocks noGrp="1" noRot="1" noChangeAspect="1" noTextEdit="1"/>
          </p:cNvSpPr>
          <p:nvPr>
            <p:ph type="sldImg"/>
          </p:nvPr>
        </p:nvSpPr>
        <p:spPr>
          <a:ln/>
        </p:spPr>
      </p:sp>
      <p:sp>
        <p:nvSpPr>
          <p:cNvPr id="154626" name="Notes Placeholder 2"/>
          <p:cNvSpPr>
            <a:spLocks noGrp="1"/>
          </p:cNvSpPr>
          <p:nvPr>
            <p:ph type="body" idx="1"/>
          </p:nvPr>
        </p:nvSpPr>
        <p:spPr>
          <a:noFill/>
          <a:ln/>
        </p:spPr>
        <p:txBody>
          <a:bodyPr/>
          <a:lstStyle/>
          <a:p>
            <a:endParaRPr lang="en-US" smtClean="0"/>
          </a:p>
        </p:txBody>
      </p:sp>
      <p:sp>
        <p:nvSpPr>
          <p:cNvPr id="192516" name="Slide Number Placeholder 3"/>
          <p:cNvSpPr>
            <a:spLocks noGrp="1"/>
          </p:cNvSpPr>
          <p:nvPr>
            <p:ph type="sldNum" sz="quarter" idx="5"/>
          </p:nvPr>
        </p:nvSpPr>
        <p:spPr/>
        <p:txBody>
          <a:bodyPr/>
          <a:lstStyle/>
          <a:p>
            <a:pPr>
              <a:defRPr/>
            </a:pPr>
            <a:fld id="{1937A1A3-9AAB-406D-BF80-029DD9056304}" type="slidenum">
              <a:rPr lang="en-US" smtClean="0"/>
              <a:pPr>
                <a:defRPr/>
              </a:pPr>
              <a:t>66</a:t>
            </a:fld>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Slide Image Placeholder 1"/>
          <p:cNvSpPr>
            <a:spLocks noGrp="1" noRot="1" noChangeAspect="1" noTextEdit="1"/>
          </p:cNvSpPr>
          <p:nvPr>
            <p:ph type="sldImg"/>
          </p:nvPr>
        </p:nvSpPr>
        <p:spPr>
          <a:ln/>
        </p:spPr>
      </p:sp>
      <p:sp>
        <p:nvSpPr>
          <p:cNvPr id="156674" name="Notes Placeholder 2"/>
          <p:cNvSpPr>
            <a:spLocks noGrp="1"/>
          </p:cNvSpPr>
          <p:nvPr>
            <p:ph type="body" idx="1"/>
          </p:nvPr>
        </p:nvSpPr>
        <p:spPr>
          <a:noFill/>
          <a:ln/>
        </p:spPr>
        <p:txBody>
          <a:bodyPr/>
          <a:lstStyle/>
          <a:p>
            <a:endParaRPr lang="en-US" smtClean="0"/>
          </a:p>
        </p:txBody>
      </p:sp>
      <p:sp>
        <p:nvSpPr>
          <p:cNvPr id="193540" name="Slide Number Placeholder 3"/>
          <p:cNvSpPr>
            <a:spLocks noGrp="1"/>
          </p:cNvSpPr>
          <p:nvPr>
            <p:ph type="sldNum" sz="quarter" idx="5"/>
          </p:nvPr>
        </p:nvSpPr>
        <p:spPr/>
        <p:txBody>
          <a:bodyPr/>
          <a:lstStyle/>
          <a:p>
            <a:pPr>
              <a:defRPr/>
            </a:pPr>
            <a:fld id="{C01F4598-E37B-4106-9078-F9CD9EE19C18}" type="slidenum">
              <a:rPr lang="en-US" smtClean="0"/>
              <a:pPr>
                <a:defRPr/>
              </a:pPr>
              <a:t>67</a:t>
            </a:fld>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Slide Image Placeholder 1"/>
          <p:cNvSpPr>
            <a:spLocks noGrp="1" noRot="1" noChangeAspect="1" noTextEdit="1"/>
          </p:cNvSpPr>
          <p:nvPr>
            <p:ph type="sldImg"/>
          </p:nvPr>
        </p:nvSpPr>
        <p:spPr>
          <a:ln/>
        </p:spPr>
      </p:sp>
      <p:sp>
        <p:nvSpPr>
          <p:cNvPr id="158722" name="Notes Placeholder 2"/>
          <p:cNvSpPr>
            <a:spLocks noGrp="1"/>
          </p:cNvSpPr>
          <p:nvPr>
            <p:ph type="body" idx="1"/>
          </p:nvPr>
        </p:nvSpPr>
        <p:spPr>
          <a:noFill/>
          <a:ln/>
        </p:spPr>
        <p:txBody>
          <a:bodyPr/>
          <a:lstStyle/>
          <a:p>
            <a:endParaRPr lang="en-US" smtClean="0"/>
          </a:p>
        </p:txBody>
      </p:sp>
      <p:sp>
        <p:nvSpPr>
          <p:cNvPr id="194564" name="Slide Number Placeholder 3"/>
          <p:cNvSpPr>
            <a:spLocks noGrp="1"/>
          </p:cNvSpPr>
          <p:nvPr>
            <p:ph type="sldNum" sz="quarter" idx="5"/>
          </p:nvPr>
        </p:nvSpPr>
        <p:spPr/>
        <p:txBody>
          <a:bodyPr/>
          <a:lstStyle/>
          <a:p>
            <a:pPr>
              <a:defRPr/>
            </a:pPr>
            <a:fld id="{DF867149-484E-4077-B1D3-692E7834004F}" type="slidenum">
              <a:rPr lang="en-US" smtClean="0"/>
              <a:pPr>
                <a:defRPr/>
              </a:pPr>
              <a:t>68</a:t>
            </a:fld>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Slide Image Placeholder 1"/>
          <p:cNvSpPr>
            <a:spLocks noGrp="1" noRot="1" noChangeAspect="1" noTextEdit="1"/>
          </p:cNvSpPr>
          <p:nvPr>
            <p:ph type="sldImg"/>
          </p:nvPr>
        </p:nvSpPr>
        <p:spPr>
          <a:ln/>
        </p:spPr>
      </p:sp>
      <p:sp>
        <p:nvSpPr>
          <p:cNvPr id="160770" name="Notes Placeholder 2"/>
          <p:cNvSpPr>
            <a:spLocks noGrp="1"/>
          </p:cNvSpPr>
          <p:nvPr>
            <p:ph type="body" idx="1"/>
          </p:nvPr>
        </p:nvSpPr>
        <p:spPr>
          <a:noFill/>
          <a:ln/>
        </p:spPr>
        <p:txBody>
          <a:bodyPr/>
          <a:lstStyle/>
          <a:p>
            <a:endParaRPr lang="en-US" smtClean="0"/>
          </a:p>
        </p:txBody>
      </p:sp>
      <p:sp>
        <p:nvSpPr>
          <p:cNvPr id="196612" name="Slide Number Placeholder 3"/>
          <p:cNvSpPr>
            <a:spLocks noGrp="1"/>
          </p:cNvSpPr>
          <p:nvPr>
            <p:ph type="sldNum" sz="quarter" idx="5"/>
          </p:nvPr>
        </p:nvSpPr>
        <p:spPr/>
        <p:txBody>
          <a:bodyPr/>
          <a:lstStyle/>
          <a:p>
            <a:pPr>
              <a:defRPr/>
            </a:pPr>
            <a:fld id="{61D795F5-B10A-4612-BB44-87D86D847D3A}" type="slidenum">
              <a:rPr lang="en-US" smtClean="0"/>
              <a:pPr>
                <a:defRPr/>
              </a:pPr>
              <a:t>69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a:ln/>
        </p:spPr>
        <p:txBody>
          <a:bodyPr/>
          <a:lstStyle/>
          <a:p>
            <a:endParaRPr lang="en-US" smtClean="0"/>
          </a:p>
        </p:txBody>
      </p:sp>
      <p:sp>
        <p:nvSpPr>
          <p:cNvPr id="125956" name="Slide Number Placeholder 3"/>
          <p:cNvSpPr>
            <a:spLocks noGrp="1"/>
          </p:cNvSpPr>
          <p:nvPr>
            <p:ph type="sldNum" sz="quarter" idx="5"/>
          </p:nvPr>
        </p:nvSpPr>
        <p:spPr/>
        <p:txBody>
          <a:bodyPr/>
          <a:lstStyle/>
          <a:p>
            <a:pPr>
              <a:defRPr/>
            </a:pPr>
            <a:fld id="{CE88C783-3C53-4260-9317-4CEB6CAD3F00}" type="slidenum">
              <a:rPr lang="en-US" smtClean="0"/>
              <a:pPr>
                <a:defRPr/>
              </a:pPr>
              <a:t>7</a:t>
            </a:fld>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noTextEdit="1"/>
          </p:cNvSpPr>
          <p:nvPr>
            <p:ph type="sldImg"/>
          </p:nvPr>
        </p:nvSpPr>
        <p:spPr>
          <a:ln/>
        </p:spPr>
      </p:sp>
      <p:sp>
        <p:nvSpPr>
          <p:cNvPr id="162818" name="Notes Placeholder 2"/>
          <p:cNvSpPr>
            <a:spLocks noGrp="1"/>
          </p:cNvSpPr>
          <p:nvPr>
            <p:ph type="body" idx="1"/>
          </p:nvPr>
        </p:nvSpPr>
        <p:spPr>
          <a:noFill/>
          <a:ln/>
        </p:spPr>
        <p:txBody>
          <a:bodyPr/>
          <a:lstStyle/>
          <a:p>
            <a:endParaRPr lang="en-US" smtClean="0"/>
          </a:p>
        </p:txBody>
      </p:sp>
      <p:sp>
        <p:nvSpPr>
          <p:cNvPr id="197636" name="Slide Number Placeholder 3"/>
          <p:cNvSpPr>
            <a:spLocks noGrp="1"/>
          </p:cNvSpPr>
          <p:nvPr>
            <p:ph type="sldNum" sz="quarter" idx="5"/>
          </p:nvPr>
        </p:nvSpPr>
        <p:spPr/>
        <p:txBody>
          <a:bodyPr/>
          <a:lstStyle/>
          <a:p>
            <a:pPr>
              <a:defRPr/>
            </a:pPr>
            <a:fld id="{C8318FCF-2EC6-4C6C-9F82-C21C3CCBBFA3}" type="slidenum">
              <a:rPr lang="en-US" smtClean="0"/>
              <a:pPr>
                <a:defRPr/>
              </a:pPr>
              <a:t>70</a:t>
            </a:fld>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Slide Image Placeholder 1"/>
          <p:cNvSpPr>
            <a:spLocks noGrp="1" noRot="1" noChangeAspect="1" noTextEdit="1"/>
          </p:cNvSpPr>
          <p:nvPr>
            <p:ph type="sldImg"/>
          </p:nvPr>
        </p:nvSpPr>
        <p:spPr>
          <a:ln/>
        </p:spPr>
      </p:sp>
      <p:sp>
        <p:nvSpPr>
          <p:cNvPr id="164866" name="Notes Placeholder 2"/>
          <p:cNvSpPr>
            <a:spLocks noGrp="1"/>
          </p:cNvSpPr>
          <p:nvPr>
            <p:ph type="body" idx="1"/>
          </p:nvPr>
        </p:nvSpPr>
        <p:spPr>
          <a:noFill/>
          <a:ln/>
        </p:spPr>
        <p:txBody>
          <a:bodyPr/>
          <a:lstStyle/>
          <a:p>
            <a:endParaRPr lang="en-US" smtClean="0"/>
          </a:p>
        </p:txBody>
      </p:sp>
      <p:sp>
        <p:nvSpPr>
          <p:cNvPr id="198660" name="Slide Number Placeholder 3"/>
          <p:cNvSpPr>
            <a:spLocks noGrp="1"/>
          </p:cNvSpPr>
          <p:nvPr>
            <p:ph type="sldNum" sz="quarter" idx="5"/>
          </p:nvPr>
        </p:nvSpPr>
        <p:spPr/>
        <p:txBody>
          <a:bodyPr/>
          <a:lstStyle/>
          <a:p>
            <a:pPr>
              <a:defRPr/>
            </a:pPr>
            <a:fld id="{6B1BAA50-BA34-4CCE-A0E4-F0403A1BD0B4}" type="slidenum">
              <a:rPr lang="en-US" smtClean="0"/>
              <a:pPr>
                <a:defRPr/>
              </a:pPr>
              <a:t>71</a:t>
            </a:fld>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Slide Image Placeholder 1"/>
          <p:cNvSpPr>
            <a:spLocks noGrp="1" noRot="1" noChangeAspect="1" noTextEdit="1"/>
          </p:cNvSpPr>
          <p:nvPr>
            <p:ph type="sldImg"/>
          </p:nvPr>
        </p:nvSpPr>
        <p:spPr>
          <a:ln/>
        </p:spPr>
      </p:sp>
      <p:sp>
        <p:nvSpPr>
          <p:cNvPr id="166914" name="Notes Placeholder 2"/>
          <p:cNvSpPr>
            <a:spLocks noGrp="1"/>
          </p:cNvSpPr>
          <p:nvPr>
            <p:ph type="body" idx="1"/>
          </p:nvPr>
        </p:nvSpPr>
        <p:spPr>
          <a:noFill/>
          <a:ln/>
        </p:spPr>
        <p:txBody>
          <a:bodyPr/>
          <a:lstStyle/>
          <a:p>
            <a:endParaRPr lang="en-US" smtClean="0"/>
          </a:p>
        </p:txBody>
      </p:sp>
      <p:sp>
        <p:nvSpPr>
          <p:cNvPr id="199684" name="Slide Number Placeholder 3"/>
          <p:cNvSpPr>
            <a:spLocks noGrp="1"/>
          </p:cNvSpPr>
          <p:nvPr>
            <p:ph type="sldNum" sz="quarter" idx="5"/>
          </p:nvPr>
        </p:nvSpPr>
        <p:spPr/>
        <p:txBody>
          <a:bodyPr/>
          <a:lstStyle/>
          <a:p>
            <a:pPr>
              <a:defRPr/>
            </a:pPr>
            <a:fld id="{572283EB-98EB-49CD-8C0F-EA2FF3E9DADB}" type="slidenum">
              <a:rPr lang="en-US" smtClean="0"/>
              <a:pPr>
                <a:defRPr/>
              </a:pPr>
              <a:t>72</a:t>
            </a:fld>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Slide Image Placeholder 1"/>
          <p:cNvSpPr>
            <a:spLocks noGrp="1" noRot="1" noChangeAspect="1" noTextEdit="1"/>
          </p:cNvSpPr>
          <p:nvPr>
            <p:ph type="sldImg"/>
          </p:nvPr>
        </p:nvSpPr>
        <p:spPr>
          <a:ln/>
        </p:spPr>
      </p:sp>
      <p:sp>
        <p:nvSpPr>
          <p:cNvPr id="168962" name="Notes Placeholder 2"/>
          <p:cNvSpPr>
            <a:spLocks noGrp="1"/>
          </p:cNvSpPr>
          <p:nvPr>
            <p:ph type="body" idx="1"/>
          </p:nvPr>
        </p:nvSpPr>
        <p:spPr>
          <a:noFill/>
          <a:ln/>
        </p:spPr>
        <p:txBody>
          <a:bodyPr/>
          <a:lstStyle/>
          <a:p>
            <a:endParaRPr lang="en-US" smtClean="0"/>
          </a:p>
        </p:txBody>
      </p:sp>
      <p:sp>
        <p:nvSpPr>
          <p:cNvPr id="200708" name="Slide Number Placeholder 3"/>
          <p:cNvSpPr>
            <a:spLocks noGrp="1"/>
          </p:cNvSpPr>
          <p:nvPr>
            <p:ph type="sldNum" sz="quarter" idx="5"/>
          </p:nvPr>
        </p:nvSpPr>
        <p:spPr/>
        <p:txBody>
          <a:bodyPr/>
          <a:lstStyle/>
          <a:p>
            <a:pPr>
              <a:defRPr/>
            </a:pPr>
            <a:fld id="{8985A32E-78F5-4ED7-8CD5-692EAC39F4EC}" type="slidenum">
              <a:rPr lang="en-US" smtClean="0"/>
              <a:pPr>
                <a:defRPr/>
              </a:pPr>
              <a:t>73</a:t>
            </a:fld>
            <a:endParaRPr 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Slide Image Placeholder 1"/>
          <p:cNvSpPr>
            <a:spLocks noGrp="1" noRot="1" noChangeAspect="1" noTextEdit="1"/>
          </p:cNvSpPr>
          <p:nvPr>
            <p:ph type="sldImg"/>
          </p:nvPr>
        </p:nvSpPr>
        <p:spPr>
          <a:ln/>
        </p:spPr>
      </p:sp>
      <p:sp>
        <p:nvSpPr>
          <p:cNvPr id="171010" name="Notes Placeholder 2"/>
          <p:cNvSpPr>
            <a:spLocks noGrp="1"/>
          </p:cNvSpPr>
          <p:nvPr>
            <p:ph type="body" idx="1"/>
          </p:nvPr>
        </p:nvSpPr>
        <p:spPr>
          <a:noFill/>
          <a:ln/>
        </p:spPr>
        <p:txBody>
          <a:bodyPr/>
          <a:lstStyle/>
          <a:p>
            <a:endParaRPr lang="en-US" smtClean="0"/>
          </a:p>
        </p:txBody>
      </p:sp>
      <p:sp>
        <p:nvSpPr>
          <p:cNvPr id="201732" name="Slide Number Placeholder 3"/>
          <p:cNvSpPr>
            <a:spLocks noGrp="1"/>
          </p:cNvSpPr>
          <p:nvPr>
            <p:ph type="sldNum" sz="quarter" idx="5"/>
          </p:nvPr>
        </p:nvSpPr>
        <p:spPr/>
        <p:txBody>
          <a:bodyPr/>
          <a:lstStyle/>
          <a:p>
            <a:pPr>
              <a:defRPr/>
            </a:pPr>
            <a:fld id="{60302065-515A-4C00-9EE9-893BA9850103}" type="slidenum">
              <a:rPr lang="en-US" smtClean="0"/>
              <a:pPr>
                <a:defRPr/>
              </a:pPr>
              <a:t>74</a:t>
            </a:fld>
            <a:endParaRPr 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Slide Image Placeholder 1"/>
          <p:cNvSpPr>
            <a:spLocks noGrp="1" noRot="1" noChangeAspect="1" noTextEdit="1"/>
          </p:cNvSpPr>
          <p:nvPr>
            <p:ph type="sldImg"/>
          </p:nvPr>
        </p:nvSpPr>
        <p:spPr>
          <a:ln/>
        </p:spPr>
      </p:sp>
      <p:sp>
        <p:nvSpPr>
          <p:cNvPr id="173058" name="Notes Placeholder 2"/>
          <p:cNvSpPr>
            <a:spLocks noGrp="1"/>
          </p:cNvSpPr>
          <p:nvPr>
            <p:ph type="body" idx="1"/>
          </p:nvPr>
        </p:nvSpPr>
        <p:spPr>
          <a:noFill/>
          <a:ln/>
        </p:spPr>
        <p:txBody>
          <a:bodyPr/>
          <a:lstStyle/>
          <a:p>
            <a:endParaRPr lang="en-US" smtClean="0"/>
          </a:p>
        </p:txBody>
      </p:sp>
      <p:sp>
        <p:nvSpPr>
          <p:cNvPr id="202756" name="Slide Number Placeholder 3"/>
          <p:cNvSpPr>
            <a:spLocks noGrp="1"/>
          </p:cNvSpPr>
          <p:nvPr>
            <p:ph type="sldNum" sz="quarter" idx="5"/>
          </p:nvPr>
        </p:nvSpPr>
        <p:spPr/>
        <p:txBody>
          <a:bodyPr/>
          <a:lstStyle/>
          <a:p>
            <a:pPr>
              <a:defRPr/>
            </a:pPr>
            <a:fld id="{6DD4DA06-253D-4510-B3E3-DEB6F2BD7E24}" type="slidenum">
              <a:rPr lang="en-US" smtClean="0"/>
              <a:pPr>
                <a:defRPr/>
              </a:pPr>
              <a:t>75</a:t>
            </a:fld>
            <a:endParaRPr lang="en-US"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Slide Image Placeholder 1"/>
          <p:cNvSpPr>
            <a:spLocks noGrp="1" noRot="1" noChangeAspect="1" noTextEdit="1"/>
          </p:cNvSpPr>
          <p:nvPr>
            <p:ph type="sldImg"/>
          </p:nvPr>
        </p:nvSpPr>
        <p:spPr>
          <a:ln/>
        </p:spPr>
      </p:sp>
      <p:sp>
        <p:nvSpPr>
          <p:cNvPr id="175106" name="Notes Placeholder 2"/>
          <p:cNvSpPr>
            <a:spLocks noGrp="1"/>
          </p:cNvSpPr>
          <p:nvPr>
            <p:ph type="body" idx="1"/>
          </p:nvPr>
        </p:nvSpPr>
        <p:spPr>
          <a:noFill/>
          <a:ln/>
        </p:spPr>
        <p:txBody>
          <a:bodyPr/>
          <a:lstStyle/>
          <a:p>
            <a:endParaRPr lang="en-US" smtClean="0"/>
          </a:p>
        </p:txBody>
      </p:sp>
      <p:sp>
        <p:nvSpPr>
          <p:cNvPr id="203780" name="Slide Number Placeholder 3"/>
          <p:cNvSpPr>
            <a:spLocks noGrp="1"/>
          </p:cNvSpPr>
          <p:nvPr>
            <p:ph type="sldNum" sz="quarter" idx="5"/>
          </p:nvPr>
        </p:nvSpPr>
        <p:spPr/>
        <p:txBody>
          <a:bodyPr/>
          <a:lstStyle/>
          <a:p>
            <a:pPr>
              <a:defRPr/>
            </a:pPr>
            <a:fld id="{DA101DC4-6BD7-480E-BB2B-22DD6E7E0921}" type="slidenum">
              <a:rPr lang="en-US" smtClean="0"/>
              <a:pPr>
                <a:defRPr/>
              </a:pPr>
              <a:t>76</a:t>
            </a:fld>
            <a:endParaRPr 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noTextEdit="1"/>
          </p:cNvSpPr>
          <p:nvPr>
            <p:ph type="sldImg"/>
          </p:nvPr>
        </p:nvSpPr>
        <p:spPr>
          <a:ln/>
        </p:spPr>
      </p:sp>
      <p:sp>
        <p:nvSpPr>
          <p:cNvPr id="177154" name="Notes Placeholder 2"/>
          <p:cNvSpPr>
            <a:spLocks noGrp="1"/>
          </p:cNvSpPr>
          <p:nvPr>
            <p:ph type="body" idx="1"/>
          </p:nvPr>
        </p:nvSpPr>
        <p:spPr>
          <a:noFill/>
          <a:ln/>
        </p:spPr>
        <p:txBody>
          <a:bodyPr/>
          <a:lstStyle/>
          <a:p>
            <a:endParaRPr lang="en-US" smtClean="0"/>
          </a:p>
        </p:txBody>
      </p:sp>
      <p:sp>
        <p:nvSpPr>
          <p:cNvPr id="204804" name="Slide Number Placeholder 3"/>
          <p:cNvSpPr>
            <a:spLocks noGrp="1"/>
          </p:cNvSpPr>
          <p:nvPr>
            <p:ph type="sldNum" sz="quarter" idx="5"/>
          </p:nvPr>
        </p:nvSpPr>
        <p:spPr/>
        <p:txBody>
          <a:bodyPr/>
          <a:lstStyle/>
          <a:p>
            <a:pPr>
              <a:defRPr/>
            </a:pPr>
            <a:fld id="{6C004931-FF21-4BA3-9628-03D33E7BB409}" type="slidenum">
              <a:rPr lang="en-US" smtClean="0"/>
              <a:pPr>
                <a:defRPr/>
              </a:pPr>
              <a:t>77</a:t>
            </a:fld>
            <a:endParaRPr lang="en-US"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Slide Image Placeholder 1"/>
          <p:cNvSpPr>
            <a:spLocks noGrp="1" noRot="1" noChangeAspect="1" noTextEdit="1"/>
          </p:cNvSpPr>
          <p:nvPr>
            <p:ph type="sldImg"/>
          </p:nvPr>
        </p:nvSpPr>
        <p:spPr>
          <a:ln/>
        </p:spPr>
      </p:sp>
      <p:sp>
        <p:nvSpPr>
          <p:cNvPr id="179202" name="Notes Placeholder 2"/>
          <p:cNvSpPr>
            <a:spLocks noGrp="1"/>
          </p:cNvSpPr>
          <p:nvPr>
            <p:ph type="body" idx="1"/>
          </p:nvPr>
        </p:nvSpPr>
        <p:spPr>
          <a:noFill/>
          <a:ln/>
        </p:spPr>
        <p:txBody>
          <a:bodyPr/>
          <a:lstStyle/>
          <a:p>
            <a:endParaRPr lang="en-US" smtClean="0"/>
          </a:p>
        </p:txBody>
      </p:sp>
      <p:sp>
        <p:nvSpPr>
          <p:cNvPr id="205828" name="Slide Number Placeholder 3"/>
          <p:cNvSpPr>
            <a:spLocks noGrp="1"/>
          </p:cNvSpPr>
          <p:nvPr>
            <p:ph type="sldNum" sz="quarter" idx="5"/>
          </p:nvPr>
        </p:nvSpPr>
        <p:spPr/>
        <p:txBody>
          <a:bodyPr/>
          <a:lstStyle/>
          <a:p>
            <a:pPr>
              <a:defRPr/>
            </a:pPr>
            <a:fld id="{7D6C7B0A-6914-4AF0-A3BC-A933A92B5C92}" type="slidenum">
              <a:rPr lang="en-US" smtClean="0"/>
              <a:pPr>
                <a:defRPr/>
              </a:pPr>
              <a:t>78</a:t>
            </a:fld>
            <a:endParaRPr lang="en-US"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Slide Image Placeholder 1"/>
          <p:cNvSpPr>
            <a:spLocks noGrp="1" noRot="1" noChangeAspect="1" noTextEdit="1"/>
          </p:cNvSpPr>
          <p:nvPr>
            <p:ph type="sldImg"/>
          </p:nvPr>
        </p:nvSpPr>
        <p:spPr>
          <a:ln/>
        </p:spPr>
      </p:sp>
      <p:sp>
        <p:nvSpPr>
          <p:cNvPr id="181250" name="Notes Placeholder 2"/>
          <p:cNvSpPr>
            <a:spLocks noGrp="1"/>
          </p:cNvSpPr>
          <p:nvPr>
            <p:ph type="body" idx="1"/>
          </p:nvPr>
        </p:nvSpPr>
        <p:spPr>
          <a:noFill/>
          <a:ln/>
        </p:spPr>
        <p:txBody>
          <a:bodyPr/>
          <a:lstStyle/>
          <a:p>
            <a:endParaRPr lang="en-US" smtClean="0"/>
          </a:p>
        </p:txBody>
      </p:sp>
      <p:sp>
        <p:nvSpPr>
          <p:cNvPr id="206852" name="Slide Number Placeholder 3"/>
          <p:cNvSpPr>
            <a:spLocks noGrp="1"/>
          </p:cNvSpPr>
          <p:nvPr>
            <p:ph type="sldNum" sz="quarter" idx="5"/>
          </p:nvPr>
        </p:nvSpPr>
        <p:spPr/>
        <p:txBody>
          <a:bodyPr/>
          <a:lstStyle/>
          <a:p>
            <a:pPr>
              <a:defRPr/>
            </a:pPr>
            <a:fld id="{BE9EC27C-D7C9-414D-B20D-9352093AE14C}" type="slidenum">
              <a:rPr lang="en-US" smtClean="0"/>
              <a:pPr>
                <a:defRPr/>
              </a:pPr>
              <a:t>79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p:txBody>
          <a:bodyPr/>
          <a:lstStyle/>
          <a:p>
            <a:pPr>
              <a:defRPr/>
            </a:pPr>
            <a:fld id="{992953AE-1DE3-4BC0-ACB2-8F6C7A552C57}" type="slidenum">
              <a:rPr lang="en-US" smtClean="0"/>
              <a:pPr>
                <a:defRPr/>
              </a:pPr>
              <a:t>8</a:t>
            </a:fld>
            <a:endParaRPr lang="en-US"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Slide Image Placeholder 1"/>
          <p:cNvSpPr>
            <a:spLocks noGrp="1" noRot="1" noChangeAspect="1" noTextEdit="1"/>
          </p:cNvSpPr>
          <p:nvPr>
            <p:ph type="sldImg"/>
          </p:nvPr>
        </p:nvSpPr>
        <p:spPr>
          <a:ln/>
        </p:spPr>
      </p:sp>
      <p:sp>
        <p:nvSpPr>
          <p:cNvPr id="183298" name="Notes Placeholder 2"/>
          <p:cNvSpPr>
            <a:spLocks noGrp="1"/>
          </p:cNvSpPr>
          <p:nvPr>
            <p:ph type="body" idx="1"/>
          </p:nvPr>
        </p:nvSpPr>
        <p:spPr>
          <a:noFill/>
          <a:ln/>
        </p:spPr>
        <p:txBody>
          <a:bodyPr/>
          <a:lstStyle/>
          <a:p>
            <a:endParaRPr lang="en-US" smtClean="0"/>
          </a:p>
        </p:txBody>
      </p:sp>
      <p:sp>
        <p:nvSpPr>
          <p:cNvPr id="207876" name="Slide Number Placeholder 3"/>
          <p:cNvSpPr>
            <a:spLocks noGrp="1"/>
          </p:cNvSpPr>
          <p:nvPr>
            <p:ph type="sldNum" sz="quarter" idx="5"/>
          </p:nvPr>
        </p:nvSpPr>
        <p:spPr/>
        <p:txBody>
          <a:bodyPr/>
          <a:lstStyle/>
          <a:p>
            <a:pPr>
              <a:defRPr/>
            </a:pPr>
            <a:fld id="{F63626A1-1C98-4FD5-9468-10E8807C3ACA}" type="slidenum">
              <a:rPr lang="en-US" smtClean="0"/>
              <a:pPr>
                <a:defRPr/>
              </a:pPr>
              <a:t>80</a:t>
            </a:fld>
            <a:endParaRPr lang="en-US"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Slide Image Placeholder 1"/>
          <p:cNvSpPr>
            <a:spLocks noGrp="1" noRot="1" noChangeAspect="1" noTextEdit="1"/>
          </p:cNvSpPr>
          <p:nvPr>
            <p:ph type="sldImg"/>
          </p:nvPr>
        </p:nvSpPr>
        <p:spPr>
          <a:ln/>
        </p:spPr>
      </p:sp>
      <p:sp>
        <p:nvSpPr>
          <p:cNvPr id="185346" name="Notes Placeholder 2"/>
          <p:cNvSpPr>
            <a:spLocks noGrp="1"/>
          </p:cNvSpPr>
          <p:nvPr>
            <p:ph type="body" idx="1"/>
          </p:nvPr>
        </p:nvSpPr>
        <p:spPr>
          <a:noFill/>
          <a:ln/>
        </p:spPr>
        <p:txBody>
          <a:bodyPr/>
          <a:lstStyle/>
          <a:p>
            <a:endParaRPr lang="en-US" smtClean="0"/>
          </a:p>
        </p:txBody>
      </p:sp>
      <p:sp>
        <p:nvSpPr>
          <p:cNvPr id="208900" name="Slide Number Placeholder 3"/>
          <p:cNvSpPr>
            <a:spLocks noGrp="1"/>
          </p:cNvSpPr>
          <p:nvPr>
            <p:ph type="sldNum" sz="quarter" idx="5"/>
          </p:nvPr>
        </p:nvSpPr>
        <p:spPr/>
        <p:txBody>
          <a:bodyPr/>
          <a:lstStyle/>
          <a:p>
            <a:pPr>
              <a:defRPr/>
            </a:pPr>
            <a:fld id="{92C1681F-AFDD-46CC-BB6A-A729CD80F9C4}" type="slidenum">
              <a:rPr lang="en-US" smtClean="0"/>
              <a:pPr>
                <a:defRPr/>
              </a:pPr>
              <a:t>81</a:t>
            </a:fld>
            <a:endParaRPr lang="en-US"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Slide Image Placeholder 1"/>
          <p:cNvSpPr>
            <a:spLocks noGrp="1" noRot="1" noChangeAspect="1" noTextEdit="1"/>
          </p:cNvSpPr>
          <p:nvPr>
            <p:ph type="sldImg"/>
          </p:nvPr>
        </p:nvSpPr>
        <p:spPr>
          <a:ln/>
        </p:spPr>
      </p:sp>
      <p:sp>
        <p:nvSpPr>
          <p:cNvPr id="187394" name="Notes Placeholder 2"/>
          <p:cNvSpPr>
            <a:spLocks noGrp="1"/>
          </p:cNvSpPr>
          <p:nvPr>
            <p:ph type="body" idx="1"/>
          </p:nvPr>
        </p:nvSpPr>
        <p:spPr>
          <a:noFill/>
          <a:ln/>
        </p:spPr>
        <p:txBody>
          <a:bodyPr/>
          <a:lstStyle/>
          <a:p>
            <a:endParaRPr lang="en-US" smtClean="0"/>
          </a:p>
        </p:txBody>
      </p:sp>
      <p:sp>
        <p:nvSpPr>
          <p:cNvPr id="209924" name="Slide Number Placeholder 3"/>
          <p:cNvSpPr>
            <a:spLocks noGrp="1"/>
          </p:cNvSpPr>
          <p:nvPr>
            <p:ph type="sldNum" sz="quarter" idx="5"/>
          </p:nvPr>
        </p:nvSpPr>
        <p:spPr/>
        <p:txBody>
          <a:bodyPr/>
          <a:lstStyle/>
          <a:p>
            <a:pPr>
              <a:defRPr/>
            </a:pPr>
            <a:fld id="{3C503DA6-8142-4C72-A26F-D82C028A5B68}" type="slidenum">
              <a:rPr lang="en-US" smtClean="0"/>
              <a:pPr>
                <a:defRPr/>
              </a:pPr>
              <a:t>82</a:t>
            </a:fld>
            <a:endParaRPr lang="en-US"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Slide Image Placeholder 1"/>
          <p:cNvSpPr>
            <a:spLocks noGrp="1" noRot="1" noChangeAspect="1" noTextEdit="1"/>
          </p:cNvSpPr>
          <p:nvPr>
            <p:ph type="sldImg"/>
          </p:nvPr>
        </p:nvSpPr>
        <p:spPr>
          <a:ln/>
        </p:spPr>
      </p:sp>
      <p:sp>
        <p:nvSpPr>
          <p:cNvPr id="189442" name="Notes Placeholder 2"/>
          <p:cNvSpPr>
            <a:spLocks noGrp="1"/>
          </p:cNvSpPr>
          <p:nvPr>
            <p:ph type="body" idx="1"/>
          </p:nvPr>
        </p:nvSpPr>
        <p:spPr>
          <a:noFill/>
          <a:ln/>
        </p:spPr>
        <p:txBody>
          <a:bodyPr/>
          <a:lstStyle/>
          <a:p>
            <a:endParaRPr lang="en-US" smtClean="0"/>
          </a:p>
        </p:txBody>
      </p:sp>
      <p:sp>
        <p:nvSpPr>
          <p:cNvPr id="210948" name="Slide Number Placeholder 3"/>
          <p:cNvSpPr>
            <a:spLocks noGrp="1"/>
          </p:cNvSpPr>
          <p:nvPr>
            <p:ph type="sldNum" sz="quarter" idx="5"/>
          </p:nvPr>
        </p:nvSpPr>
        <p:spPr/>
        <p:txBody>
          <a:bodyPr/>
          <a:lstStyle/>
          <a:p>
            <a:pPr>
              <a:defRPr/>
            </a:pPr>
            <a:fld id="{4DA98ED0-EBE4-49B1-9620-E3BC405A9268}" type="slidenum">
              <a:rPr lang="en-US" smtClean="0"/>
              <a:pPr>
                <a:defRPr/>
              </a:pPr>
              <a:t>83</a:t>
            </a:fld>
            <a:endParaRPr lang="en-US"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Slide Image Placeholder 1"/>
          <p:cNvSpPr>
            <a:spLocks noGrp="1" noRot="1" noChangeAspect="1" noTextEdit="1"/>
          </p:cNvSpPr>
          <p:nvPr>
            <p:ph type="sldImg"/>
          </p:nvPr>
        </p:nvSpPr>
        <p:spPr>
          <a:ln/>
        </p:spPr>
      </p:sp>
      <p:sp>
        <p:nvSpPr>
          <p:cNvPr id="191490" name="Notes Placeholder 2"/>
          <p:cNvSpPr>
            <a:spLocks noGrp="1"/>
          </p:cNvSpPr>
          <p:nvPr>
            <p:ph type="body" idx="1"/>
          </p:nvPr>
        </p:nvSpPr>
        <p:spPr>
          <a:noFill/>
          <a:ln/>
        </p:spPr>
        <p:txBody>
          <a:bodyPr/>
          <a:lstStyle/>
          <a:p>
            <a:endParaRPr lang="en-US" smtClean="0"/>
          </a:p>
        </p:txBody>
      </p:sp>
      <p:sp>
        <p:nvSpPr>
          <p:cNvPr id="211972" name="Slide Number Placeholder 3"/>
          <p:cNvSpPr>
            <a:spLocks noGrp="1"/>
          </p:cNvSpPr>
          <p:nvPr>
            <p:ph type="sldNum" sz="quarter" idx="5"/>
          </p:nvPr>
        </p:nvSpPr>
        <p:spPr/>
        <p:txBody>
          <a:bodyPr/>
          <a:lstStyle/>
          <a:p>
            <a:pPr>
              <a:defRPr/>
            </a:pPr>
            <a:fld id="{E19B974A-6424-4A77-B439-ABBC191B3A7A}" type="slidenum">
              <a:rPr lang="en-US" smtClean="0"/>
              <a:pPr>
                <a:defRPr/>
              </a:pPr>
              <a:t>84</a:t>
            </a:fld>
            <a:endParaRPr lang="en-US"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a:ln/>
        </p:spPr>
      </p:sp>
      <p:sp>
        <p:nvSpPr>
          <p:cNvPr id="193538" name="Notes Placeholder 2"/>
          <p:cNvSpPr>
            <a:spLocks noGrp="1"/>
          </p:cNvSpPr>
          <p:nvPr>
            <p:ph type="body" idx="1"/>
          </p:nvPr>
        </p:nvSpPr>
        <p:spPr>
          <a:noFill/>
          <a:ln/>
        </p:spPr>
        <p:txBody>
          <a:bodyPr/>
          <a:lstStyle/>
          <a:p>
            <a:endParaRPr lang="en-US" smtClean="0"/>
          </a:p>
        </p:txBody>
      </p:sp>
      <p:sp>
        <p:nvSpPr>
          <p:cNvPr id="212996" name="Slide Number Placeholder 3"/>
          <p:cNvSpPr>
            <a:spLocks noGrp="1"/>
          </p:cNvSpPr>
          <p:nvPr>
            <p:ph type="sldNum" sz="quarter" idx="5"/>
          </p:nvPr>
        </p:nvSpPr>
        <p:spPr/>
        <p:txBody>
          <a:bodyPr/>
          <a:lstStyle/>
          <a:p>
            <a:pPr>
              <a:defRPr/>
            </a:pPr>
            <a:fld id="{977D7819-1C25-4170-ADF3-A6296B40B213}" type="slidenum">
              <a:rPr lang="en-US" smtClean="0"/>
              <a:pPr>
                <a:defRPr/>
              </a:pPr>
              <a:t>85</a:t>
            </a:fld>
            <a:endParaRPr lang="en-US"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Slide Image Placeholder 1"/>
          <p:cNvSpPr>
            <a:spLocks noGrp="1" noRot="1" noChangeAspect="1" noTextEdit="1"/>
          </p:cNvSpPr>
          <p:nvPr>
            <p:ph type="sldImg"/>
          </p:nvPr>
        </p:nvSpPr>
        <p:spPr>
          <a:ln/>
        </p:spPr>
      </p:sp>
      <p:sp>
        <p:nvSpPr>
          <p:cNvPr id="195586"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p:txBody>
          <a:bodyPr/>
          <a:lstStyle/>
          <a:p>
            <a:pPr>
              <a:defRPr/>
            </a:pPr>
            <a:fld id="{9439E1A3-D4CD-4F54-9973-80CEC44E3FAE}" type="slidenum">
              <a:rPr lang="en-US" smtClean="0"/>
              <a:pPr>
                <a:defRPr/>
              </a:pPr>
              <a:t>86</a:t>
            </a:fld>
            <a:endParaRPr lang="en-US"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Slide Image Placeholder 1"/>
          <p:cNvSpPr>
            <a:spLocks noGrp="1" noRot="1" noChangeAspect="1" noTextEdit="1"/>
          </p:cNvSpPr>
          <p:nvPr>
            <p:ph type="sldImg"/>
          </p:nvPr>
        </p:nvSpPr>
        <p:spPr>
          <a:ln/>
        </p:spPr>
      </p:sp>
      <p:sp>
        <p:nvSpPr>
          <p:cNvPr id="197634" name="Notes Placeholder 2"/>
          <p:cNvSpPr>
            <a:spLocks noGrp="1"/>
          </p:cNvSpPr>
          <p:nvPr>
            <p:ph type="body" idx="1"/>
          </p:nvPr>
        </p:nvSpPr>
        <p:spPr>
          <a:noFill/>
          <a:ln/>
        </p:spPr>
        <p:txBody>
          <a:bodyPr/>
          <a:lstStyle/>
          <a:p>
            <a:endParaRPr lang="en-US" smtClean="0"/>
          </a:p>
        </p:txBody>
      </p:sp>
      <p:sp>
        <p:nvSpPr>
          <p:cNvPr id="215044" name="Slide Number Placeholder 3"/>
          <p:cNvSpPr>
            <a:spLocks noGrp="1"/>
          </p:cNvSpPr>
          <p:nvPr>
            <p:ph type="sldNum" sz="quarter" idx="5"/>
          </p:nvPr>
        </p:nvSpPr>
        <p:spPr/>
        <p:txBody>
          <a:bodyPr/>
          <a:lstStyle/>
          <a:p>
            <a:pPr>
              <a:defRPr/>
            </a:pPr>
            <a:fld id="{5087ED0D-CCA1-45A8-AAA9-344DB55F1F94}" type="slidenum">
              <a:rPr lang="en-US" smtClean="0"/>
              <a:pPr>
                <a:defRPr/>
              </a:pPr>
              <a:t>87</a:t>
            </a:fld>
            <a:endParaRPr lang="en-US" smtClean="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Slide Image Placeholder 1"/>
          <p:cNvSpPr>
            <a:spLocks noGrp="1" noRot="1" noChangeAspect="1" noTextEdit="1"/>
          </p:cNvSpPr>
          <p:nvPr>
            <p:ph type="sldImg"/>
          </p:nvPr>
        </p:nvSpPr>
        <p:spPr>
          <a:ln/>
        </p:spPr>
      </p:sp>
      <p:sp>
        <p:nvSpPr>
          <p:cNvPr id="199682" name="Notes Placeholder 2"/>
          <p:cNvSpPr>
            <a:spLocks noGrp="1"/>
          </p:cNvSpPr>
          <p:nvPr>
            <p:ph type="body" idx="1"/>
          </p:nvPr>
        </p:nvSpPr>
        <p:spPr>
          <a:noFill/>
          <a:ln/>
        </p:spPr>
        <p:txBody>
          <a:bodyPr/>
          <a:lstStyle/>
          <a:p>
            <a:endParaRPr lang="en-US" smtClean="0"/>
          </a:p>
        </p:txBody>
      </p:sp>
      <p:sp>
        <p:nvSpPr>
          <p:cNvPr id="216068" name="Slide Number Placeholder 3"/>
          <p:cNvSpPr>
            <a:spLocks noGrp="1"/>
          </p:cNvSpPr>
          <p:nvPr>
            <p:ph type="sldNum" sz="quarter" idx="5"/>
          </p:nvPr>
        </p:nvSpPr>
        <p:spPr/>
        <p:txBody>
          <a:bodyPr/>
          <a:lstStyle/>
          <a:p>
            <a:pPr>
              <a:defRPr/>
            </a:pPr>
            <a:fld id="{15A5BDB3-F60C-4211-AEFB-37A8F0B6AA9B}" type="slidenum">
              <a:rPr lang="en-US" smtClean="0"/>
              <a:pPr>
                <a:defRPr/>
              </a:pPr>
              <a:t>88</a:t>
            </a:fld>
            <a:endParaRPr lang="en-US" smtClean="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Slide Image Placeholder 1"/>
          <p:cNvSpPr>
            <a:spLocks noGrp="1" noRot="1" noChangeAspect="1" noTextEdit="1"/>
          </p:cNvSpPr>
          <p:nvPr>
            <p:ph type="sldImg"/>
          </p:nvPr>
        </p:nvSpPr>
        <p:spPr>
          <a:ln/>
        </p:spPr>
      </p:sp>
      <p:sp>
        <p:nvSpPr>
          <p:cNvPr id="201730" name="Notes Placeholder 2"/>
          <p:cNvSpPr>
            <a:spLocks noGrp="1"/>
          </p:cNvSpPr>
          <p:nvPr>
            <p:ph type="body" idx="1"/>
          </p:nvPr>
        </p:nvSpPr>
        <p:spPr>
          <a:noFill/>
          <a:ln/>
        </p:spPr>
        <p:txBody>
          <a:bodyPr/>
          <a:lstStyle/>
          <a:p>
            <a:endParaRPr lang="en-US" smtClean="0"/>
          </a:p>
        </p:txBody>
      </p:sp>
      <p:sp>
        <p:nvSpPr>
          <p:cNvPr id="217092" name="Slide Number Placeholder 3"/>
          <p:cNvSpPr>
            <a:spLocks noGrp="1"/>
          </p:cNvSpPr>
          <p:nvPr>
            <p:ph type="sldNum" sz="quarter" idx="5"/>
          </p:nvPr>
        </p:nvSpPr>
        <p:spPr/>
        <p:txBody>
          <a:bodyPr/>
          <a:lstStyle/>
          <a:p>
            <a:pPr>
              <a:defRPr/>
            </a:pPr>
            <a:fld id="{4AD49BB5-8A86-478C-9400-6722C15076AF}" type="slidenum">
              <a:rPr lang="en-US" smtClean="0"/>
              <a:pPr>
                <a:defRPr/>
              </a:pPr>
              <a:t>89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endParaRPr lang="en-US" smtClean="0"/>
          </a:p>
        </p:txBody>
      </p:sp>
      <p:sp>
        <p:nvSpPr>
          <p:cNvPr id="128004" name="Slide Number Placeholder 3"/>
          <p:cNvSpPr>
            <a:spLocks noGrp="1"/>
          </p:cNvSpPr>
          <p:nvPr>
            <p:ph type="sldNum" sz="quarter" idx="5"/>
          </p:nvPr>
        </p:nvSpPr>
        <p:spPr/>
        <p:txBody>
          <a:bodyPr/>
          <a:lstStyle/>
          <a:p>
            <a:pPr>
              <a:defRPr/>
            </a:pPr>
            <a:fld id="{3B3CA4D4-2AAA-49DE-B3E8-BBFD99919898}" type="slidenum">
              <a:rPr lang="en-US" smtClean="0"/>
              <a:pPr>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1629" name="Rectangle 7"/>
          <p:cNvSpPr>
            <a:spLocks noGrp="1" noChangeArrowheads="1"/>
          </p:cNvSpPr>
          <p:nvPr>
            <p:ph type="ctrTitle"/>
          </p:nvPr>
        </p:nvSpPr>
        <p:spPr>
          <a:xfrm>
            <a:off x="601663" y="4548188"/>
            <a:ext cx="7940675" cy="1081087"/>
          </a:xfrm>
        </p:spPr>
        <p:txBody>
          <a:bodyPr anchor="b"/>
          <a:lstStyle>
            <a:lvl1pPr>
              <a:lnSpc>
                <a:spcPct val="110000"/>
              </a:lnSpc>
              <a:defRPr sz="2800">
                <a:solidFill>
                  <a:schemeClr val="tx1"/>
                </a:solidFill>
              </a:defRPr>
            </a:lvl1pPr>
          </a:lstStyle>
          <a:p>
            <a:r>
              <a:rPr lang="de-DE"/>
              <a:t>Titelmasterformat durch Klicken bearbeiten</a:t>
            </a:r>
          </a:p>
        </p:txBody>
      </p:sp>
      <p:sp>
        <p:nvSpPr>
          <p:cNvPr id="111630" name="Rectangle 12"/>
          <p:cNvSpPr>
            <a:spLocks noGrp="1" noChangeArrowheads="1"/>
          </p:cNvSpPr>
          <p:nvPr>
            <p:ph type="subTitle" idx="1"/>
          </p:nvPr>
        </p:nvSpPr>
        <p:spPr bwMode="gray">
          <a:xfrm>
            <a:off x="601663" y="5702300"/>
            <a:ext cx="7967662" cy="698500"/>
          </a:xfrm>
        </p:spPr>
        <p:txBody>
          <a:bodyPr tIns="45720" bIns="45720"/>
          <a:lstStyle>
            <a:lvl1pPr marL="0" indent="0">
              <a:buFont typeface="Wingdings" pitchFamily="2" charset="2"/>
              <a:buNone/>
              <a:defRPr sz="2400"/>
            </a:lvl1pPr>
          </a:lstStyle>
          <a:p>
            <a:r>
              <a:rPr lang="de-DE"/>
              <a:t>Formatvorlage des Untertitelmasters durch Klicken bearbeiten</a:t>
            </a:r>
          </a:p>
        </p:txBody>
      </p:sp>
      <p:sp>
        <p:nvSpPr>
          <p:cNvPr id="4" name="Rectangle 3"/>
          <p:cNvSpPr>
            <a:spLocks noGrp="1" noChangeArrowheads="1"/>
          </p:cNvSpPr>
          <p:nvPr>
            <p:ph type="ftr" sz="quarter" idx="10"/>
          </p:nvPr>
        </p:nvSpPr>
        <p:spPr>
          <a:xfrm>
            <a:off x="3124200" y="6245225"/>
            <a:ext cx="2895600" cy="476250"/>
          </a:xfrm>
        </p:spPr>
        <p:txBody>
          <a:bodyPr/>
          <a:lstStyle>
            <a:lvl1pPr>
              <a:defRPr>
                <a:solidFill>
                  <a:schemeClr val="tx1"/>
                </a:solidFill>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9725" y="31750"/>
            <a:ext cx="2130425" cy="5770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5275" y="31750"/>
            <a:ext cx="6242050" cy="5770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charset="0"/>
              </a:defRPr>
            </a:lvl1pPr>
          </a:lstStyle>
          <a:p>
            <a:pPr>
              <a:defRPr/>
            </a:pPr>
            <a:fld id="{66FF60AD-BCA8-4E9F-BE97-DB8DD28C8F6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charset="0"/>
              </a:defRPr>
            </a:lvl1pPr>
          </a:lstStyle>
          <a:p>
            <a:pPr>
              <a:defRPr/>
            </a:pPr>
            <a:fld id="{59EB6033-B9B9-40B7-89A4-5147E609291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charset="0"/>
              </a:defRPr>
            </a:lvl1pPr>
          </a:lstStyle>
          <a:p>
            <a:pPr>
              <a:defRPr/>
            </a:pPr>
            <a:fld id="{AB1FF3BD-02B4-4220-85C8-0609638339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5275" y="1489075"/>
            <a:ext cx="4186238"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3913" y="1489075"/>
            <a:ext cx="4186237"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295275" y="1489075"/>
            <a:ext cx="8524875" cy="4313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10595" name="Rectangle 5"/>
          <p:cNvSpPr>
            <a:spLocks noGrp="1" noChangeArrowheads="1"/>
          </p:cNvSpPr>
          <p:nvPr>
            <p:ph type="ftr" sz="quarter" idx="3"/>
          </p:nvPr>
        </p:nvSpPr>
        <p:spPr bwMode="gray">
          <a:xfrm>
            <a:off x="3124200" y="6365875"/>
            <a:ext cx="2895600" cy="24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000" noProof="1">
                <a:solidFill>
                  <a:schemeClr val="bg1"/>
                </a:solidFill>
                <a:latin typeface="Arial" charset="0"/>
                <a:cs typeface="+mn-cs"/>
              </a:defRPr>
            </a:lvl1pPr>
          </a:lstStyle>
          <a:p>
            <a:pPr>
              <a:defRPr/>
            </a:pPr>
            <a:endParaRPr lang="en-US"/>
          </a:p>
        </p:txBody>
      </p:sp>
      <p:sp>
        <p:nvSpPr>
          <p:cNvPr id="1028" name="Rectangle 7"/>
          <p:cNvSpPr>
            <a:spLocks noGrp="1" noChangeArrowheads="1"/>
          </p:cNvSpPr>
          <p:nvPr>
            <p:ph type="title"/>
          </p:nvPr>
        </p:nvSpPr>
        <p:spPr bwMode="gray">
          <a:xfrm>
            <a:off x="300038" y="31750"/>
            <a:ext cx="8520112" cy="63182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de-DE" smtClean="0"/>
              <a:t>Klicken Sie, um das Titelformat zu bearbeiten</a:t>
            </a:r>
          </a:p>
        </p:txBody>
      </p:sp>
      <p:sp>
        <p:nvSpPr>
          <p:cNvPr id="110597" name="Rectangle 5"/>
          <p:cNvSpPr>
            <a:spLocks noChangeArrowheads="1"/>
          </p:cNvSpPr>
          <p:nvPr/>
        </p:nvSpPr>
        <p:spPr bwMode="gray">
          <a:xfrm>
            <a:off x="219075" y="6365875"/>
            <a:ext cx="1343025" cy="247650"/>
          </a:xfrm>
          <a:prstGeom prst="rect">
            <a:avLst/>
          </a:prstGeom>
          <a:noFill/>
          <a:ln w="9525">
            <a:noFill/>
            <a:miter lim="800000"/>
            <a:headEnd/>
            <a:tailEnd/>
          </a:ln>
        </p:spPr>
        <p:txBody>
          <a:bodyPr/>
          <a:lstStyle/>
          <a:p>
            <a:pPr>
              <a:defRPr/>
            </a:pPr>
            <a:r>
              <a:rPr lang="de-DE" sz="1000">
                <a:latin typeface="Arial" charset="0"/>
              </a:rPr>
              <a:t>Page </a:t>
            </a:r>
            <a:r>
              <a:rPr lang="de-DE" sz="1000">
                <a:latin typeface="Arial" charset="0"/>
                <a:sym typeface="Wingdings" pitchFamily="2" charset="2"/>
              </a:rPr>
              <a:t></a:t>
            </a:r>
            <a:r>
              <a:rPr lang="de-DE" sz="1000">
                <a:latin typeface="Arial" charset="0"/>
              </a:rPr>
              <a:t> </a:t>
            </a:r>
            <a:fld id="{606D44D6-83F5-49F5-9AFA-C972EDD2C253}" type="slidenum">
              <a:rPr lang="de-DE" sz="1000">
                <a:latin typeface="Arial" charset="0"/>
              </a:rPr>
              <a:pPr>
                <a:defRPr/>
              </a:pPr>
              <a:t>‹#›</a:t>
            </a:fld>
            <a:endParaRPr lang="de-DE" sz="1000">
              <a:latin typeface="Arial" charset="0"/>
            </a:endParaRPr>
          </a:p>
        </p:txBody>
      </p:sp>
    </p:spTree>
  </p:cSld>
  <p:clrMap bg1="lt1" tx1="dk1" bg2="lt2" tx2="dk2" accent1="accent1" accent2="accent2" accent3="accent3" accent4="accent4" accent5="accent5" accent6="accent6" hlink="hlink" folHlink="folHlink"/>
  <p:sldLayoutIdLst>
    <p:sldLayoutId id="2147483667" r:id="rId1"/>
    <p:sldLayoutId id="2147483666" r:id="rId2"/>
    <p:sldLayoutId id="2147483665" r:id="rId3"/>
    <p:sldLayoutId id="2147483664" r:id="rId4"/>
    <p:sldLayoutId id="2147483663" r:id="rId5"/>
    <p:sldLayoutId id="2147483662" r:id="rId6"/>
    <p:sldLayoutId id="2147483661" r:id="rId7"/>
    <p:sldLayoutId id="2147483660" r:id="rId8"/>
    <p:sldLayoutId id="2147483659" r:id="rId9"/>
    <p:sldLayoutId id="2147483658" r:id="rId10"/>
    <p:sldLayoutId id="2147483657" r:id="rId11"/>
    <p:sldLayoutId id="2147483668" r:id="rId12"/>
    <p:sldLayoutId id="2147483669" r:id="rId13"/>
    <p:sldLayoutId id="2147483670" r:id="rId14"/>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2000"/>
                                        <p:tgtEl>
                                          <p:spTgt spid="10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tmplLst>
          <p:tmpl>
            <p:tnLst>
              <p:par>
                <p:cTn presetID="10" presetClass="entr" presetSubtype="0" fill="hold" nodeType="with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2000"/>
                        <p:tgtEl>
                          <p:spTgt spid="1026"/>
                        </p:tgtEl>
                      </p:cBhvr>
                    </p:animEffect>
                  </p:childTnLst>
                </p:cTn>
              </p:par>
            </p:tnLst>
          </p:tmpl>
        </p:tmplLst>
      </p:bldP>
      <p:bldP spid="1028" grpId="0"/>
    </p:bldLst>
  </p:timing>
  <p:txStyles>
    <p:titleStyle>
      <a:lvl1pPr algn="l" rtl="0" eaLnBrk="0" fontAlgn="base" hangingPunct="0">
        <a:lnSpc>
          <a:spcPct val="90000"/>
        </a:lnSpc>
        <a:spcBef>
          <a:spcPct val="0"/>
        </a:spcBef>
        <a:spcAft>
          <a:spcPct val="0"/>
        </a:spcAft>
        <a:defRPr sz="2200" b="1">
          <a:solidFill>
            <a:schemeClr val="bg1"/>
          </a:solidFill>
          <a:latin typeface="+mj-lt"/>
          <a:ea typeface="+mj-ea"/>
          <a:cs typeface="+mj-cs"/>
        </a:defRPr>
      </a:lvl1pPr>
      <a:lvl2pPr algn="l" rtl="0" eaLnBrk="0" fontAlgn="base" hangingPunct="0">
        <a:lnSpc>
          <a:spcPct val="90000"/>
        </a:lnSpc>
        <a:spcBef>
          <a:spcPct val="0"/>
        </a:spcBef>
        <a:spcAft>
          <a:spcPct val="0"/>
        </a:spcAft>
        <a:defRPr sz="2200" b="1">
          <a:solidFill>
            <a:schemeClr val="bg1"/>
          </a:solidFill>
          <a:latin typeface="Arial" charset="0"/>
          <a:cs typeface="Arial" charset="0"/>
        </a:defRPr>
      </a:lvl2pPr>
      <a:lvl3pPr algn="l" rtl="0" eaLnBrk="0" fontAlgn="base" hangingPunct="0">
        <a:lnSpc>
          <a:spcPct val="90000"/>
        </a:lnSpc>
        <a:spcBef>
          <a:spcPct val="0"/>
        </a:spcBef>
        <a:spcAft>
          <a:spcPct val="0"/>
        </a:spcAft>
        <a:defRPr sz="2200" b="1">
          <a:solidFill>
            <a:schemeClr val="bg1"/>
          </a:solidFill>
          <a:latin typeface="Arial" charset="0"/>
          <a:cs typeface="Arial" charset="0"/>
        </a:defRPr>
      </a:lvl3pPr>
      <a:lvl4pPr algn="l" rtl="0" eaLnBrk="0" fontAlgn="base" hangingPunct="0">
        <a:lnSpc>
          <a:spcPct val="90000"/>
        </a:lnSpc>
        <a:spcBef>
          <a:spcPct val="0"/>
        </a:spcBef>
        <a:spcAft>
          <a:spcPct val="0"/>
        </a:spcAft>
        <a:defRPr sz="2200" b="1">
          <a:solidFill>
            <a:schemeClr val="bg1"/>
          </a:solidFill>
          <a:latin typeface="Arial" charset="0"/>
          <a:cs typeface="Arial" charset="0"/>
        </a:defRPr>
      </a:lvl4pPr>
      <a:lvl5pPr algn="l" rtl="0" eaLnBrk="0" fontAlgn="base" hangingPunct="0">
        <a:lnSpc>
          <a:spcPct val="90000"/>
        </a:lnSpc>
        <a:spcBef>
          <a:spcPct val="0"/>
        </a:spcBef>
        <a:spcAft>
          <a:spcPct val="0"/>
        </a:spcAft>
        <a:defRPr sz="2200" b="1">
          <a:solidFill>
            <a:schemeClr val="bg1"/>
          </a:solidFill>
          <a:latin typeface="Arial" charset="0"/>
          <a:cs typeface="Arial" charset="0"/>
        </a:defRPr>
      </a:lvl5pPr>
      <a:lvl6pPr marL="457200" algn="l" rtl="0" fontAlgn="base">
        <a:lnSpc>
          <a:spcPct val="90000"/>
        </a:lnSpc>
        <a:spcBef>
          <a:spcPct val="0"/>
        </a:spcBef>
        <a:spcAft>
          <a:spcPct val="0"/>
        </a:spcAft>
        <a:defRPr sz="2200" b="1">
          <a:solidFill>
            <a:schemeClr val="bg1"/>
          </a:solidFill>
          <a:latin typeface="Arial" charset="0"/>
          <a:cs typeface="Arial" charset="0"/>
        </a:defRPr>
      </a:lvl6pPr>
      <a:lvl7pPr marL="914400" algn="l" rtl="0" fontAlgn="base">
        <a:lnSpc>
          <a:spcPct val="90000"/>
        </a:lnSpc>
        <a:spcBef>
          <a:spcPct val="0"/>
        </a:spcBef>
        <a:spcAft>
          <a:spcPct val="0"/>
        </a:spcAft>
        <a:defRPr sz="2200" b="1">
          <a:solidFill>
            <a:schemeClr val="bg1"/>
          </a:solidFill>
          <a:latin typeface="Arial" charset="0"/>
          <a:cs typeface="Arial" charset="0"/>
        </a:defRPr>
      </a:lvl7pPr>
      <a:lvl8pPr marL="1371600" algn="l" rtl="0" fontAlgn="base">
        <a:lnSpc>
          <a:spcPct val="90000"/>
        </a:lnSpc>
        <a:spcBef>
          <a:spcPct val="0"/>
        </a:spcBef>
        <a:spcAft>
          <a:spcPct val="0"/>
        </a:spcAft>
        <a:defRPr sz="2200" b="1">
          <a:solidFill>
            <a:schemeClr val="bg1"/>
          </a:solidFill>
          <a:latin typeface="Arial" charset="0"/>
          <a:cs typeface="Arial" charset="0"/>
        </a:defRPr>
      </a:lvl8pPr>
      <a:lvl9pPr marL="1828800" algn="l" rtl="0" fontAlgn="base">
        <a:lnSpc>
          <a:spcPct val="90000"/>
        </a:lnSpc>
        <a:spcBef>
          <a:spcPct val="0"/>
        </a:spcBef>
        <a:spcAft>
          <a:spcPct val="0"/>
        </a:spcAft>
        <a:defRPr sz="2200" b="1">
          <a:solidFill>
            <a:schemeClr val="bg1"/>
          </a:solidFill>
          <a:latin typeface="Arial" charset="0"/>
          <a:cs typeface="Arial" charset="0"/>
        </a:defRPr>
      </a:lvl9pPr>
    </p:titleStyle>
    <p:bodyStyle>
      <a:lvl1pPr marL="180975" indent="-180975" algn="l" rtl="0" eaLnBrk="0" fontAlgn="base" hangingPunct="0">
        <a:spcBef>
          <a:spcPct val="0"/>
        </a:spcBef>
        <a:spcAft>
          <a:spcPct val="40000"/>
        </a:spcAft>
        <a:buFont typeface="Wingdings" pitchFamily="2" charset="2"/>
        <a:buChar char="§"/>
        <a:defRPr sz="2000">
          <a:solidFill>
            <a:schemeClr val="tx1"/>
          </a:solidFill>
          <a:latin typeface="+mn-lt"/>
          <a:ea typeface="+mn-ea"/>
          <a:cs typeface="+mn-cs"/>
        </a:defRPr>
      </a:lvl1pPr>
      <a:lvl2pPr marL="444500" indent="-261938" algn="l" rtl="0" eaLnBrk="0" fontAlgn="base" hangingPunct="0">
        <a:spcBef>
          <a:spcPct val="0"/>
        </a:spcBef>
        <a:spcAft>
          <a:spcPct val="40000"/>
        </a:spcAft>
        <a:buChar char="–"/>
        <a:defRPr>
          <a:solidFill>
            <a:schemeClr val="tx1"/>
          </a:solidFill>
          <a:latin typeface="+mn-lt"/>
          <a:cs typeface="+mn-cs"/>
        </a:defRPr>
      </a:lvl2pPr>
      <a:lvl3pPr marL="720725" indent="-274638" algn="l" rtl="0" eaLnBrk="0" fontAlgn="base" hangingPunct="0">
        <a:spcBef>
          <a:spcPct val="0"/>
        </a:spcBef>
        <a:spcAft>
          <a:spcPct val="40000"/>
        </a:spcAft>
        <a:buChar char="•"/>
        <a:defRPr>
          <a:solidFill>
            <a:schemeClr val="tx1"/>
          </a:solidFill>
          <a:latin typeface="+mn-lt"/>
          <a:cs typeface="+mn-cs"/>
        </a:defRPr>
      </a:lvl3pPr>
      <a:lvl4pPr marL="987425" indent="-265113" algn="l" rtl="0" eaLnBrk="0" fontAlgn="base" hangingPunct="0">
        <a:spcBef>
          <a:spcPct val="0"/>
        </a:spcBef>
        <a:spcAft>
          <a:spcPct val="40000"/>
        </a:spcAft>
        <a:buChar char="–"/>
        <a:defRPr>
          <a:solidFill>
            <a:schemeClr val="tx1"/>
          </a:solidFill>
          <a:latin typeface="+mn-lt"/>
          <a:cs typeface="+mn-cs"/>
        </a:defRPr>
      </a:lvl4pPr>
      <a:lvl5pPr marL="1254125" indent="-265113" algn="l" rtl="0" eaLnBrk="0" fontAlgn="base" hangingPunct="0">
        <a:spcBef>
          <a:spcPct val="0"/>
        </a:spcBef>
        <a:spcAft>
          <a:spcPct val="40000"/>
        </a:spcAft>
        <a:buChar char="»"/>
        <a:defRPr>
          <a:solidFill>
            <a:schemeClr val="tx1"/>
          </a:solidFill>
          <a:latin typeface="+mn-lt"/>
          <a:cs typeface="+mn-cs"/>
        </a:defRPr>
      </a:lvl5pPr>
      <a:lvl6pPr marL="1711325" indent="-265113" algn="l" rtl="0" fontAlgn="base">
        <a:spcBef>
          <a:spcPct val="0"/>
        </a:spcBef>
        <a:spcAft>
          <a:spcPct val="40000"/>
        </a:spcAft>
        <a:buChar char="»"/>
        <a:defRPr>
          <a:solidFill>
            <a:schemeClr val="tx1"/>
          </a:solidFill>
          <a:latin typeface="+mn-lt"/>
          <a:cs typeface="+mn-cs"/>
        </a:defRPr>
      </a:lvl6pPr>
      <a:lvl7pPr marL="2168525" indent="-265113" algn="l" rtl="0" fontAlgn="base">
        <a:spcBef>
          <a:spcPct val="0"/>
        </a:spcBef>
        <a:spcAft>
          <a:spcPct val="40000"/>
        </a:spcAft>
        <a:buChar char="»"/>
        <a:defRPr>
          <a:solidFill>
            <a:schemeClr val="tx1"/>
          </a:solidFill>
          <a:latin typeface="+mn-lt"/>
          <a:cs typeface="+mn-cs"/>
        </a:defRPr>
      </a:lvl7pPr>
      <a:lvl8pPr marL="2625725" indent="-265113" algn="l" rtl="0" fontAlgn="base">
        <a:spcBef>
          <a:spcPct val="0"/>
        </a:spcBef>
        <a:spcAft>
          <a:spcPct val="40000"/>
        </a:spcAft>
        <a:buChar char="»"/>
        <a:defRPr>
          <a:solidFill>
            <a:schemeClr val="tx1"/>
          </a:solidFill>
          <a:latin typeface="+mn-lt"/>
          <a:cs typeface="+mn-cs"/>
        </a:defRPr>
      </a:lvl8pPr>
      <a:lvl9pPr marL="3082925" indent="-265113" algn="l" rtl="0" fontAlgn="base">
        <a:spcBef>
          <a:spcPct val="0"/>
        </a:spcBef>
        <a:spcAft>
          <a:spcPct val="40000"/>
        </a:spcAft>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image" Target="../media/image13.jpeg"/><Relationship Id="rId5" Type="http://schemas.openxmlformats.org/officeDocument/2006/relationships/image" Target="../media/image12.jpeg"/><Relationship Id="rId10" Type="http://schemas.openxmlformats.org/officeDocument/2006/relationships/image" Target="../media/image17.jpeg"/><Relationship Id="rId4" Type="http://schemas.openxmlformats.org/officeDocument/2006/relationships/image" Target="../media/image11.jpeg"/><Relationship Id="rId9" Type="http://schemas.openxmlformats.org/officeDocument/2006/relationships/image" Target="../media/image16.jpe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8.jpeg"/><Relationship Id="rId4" Type="http://schemas.openxmlformats.org/officeDocument/2006/relationships/image" Target="../media/image7.jpeg"/></Relationships>
</file>

<file path=ppt/slides/_rels/slide80.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87.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88.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8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Rectangle 9"/>
          <p:cNvSpPr>
            <a:spLocks noGrp="1" noChangeArrowheads="1"/>
          </p:cNvSpPr>
          <p:nvPr>
            <p:ph type="ctrTitle"/>
          </p:nvPr>
        </p:nvSpPr>
        <p:spPr>
          <a:xfrm>
            <a:off x="514350" y="2066925"/>
            <a:ext cx="7940675" cy="1081088"/>
          </a:xfrm>
        </p:spPr>
        <p:txBody>
          <a:bodyPr anchor="ctr"/>
          <a:lstStyle/>
          <a:p>
            <a:pPr eaLnBrk="1" hangingPunct="1"/>
            <a:r>
              <a:rPr lang="en-US" sz="4400" noProof="1" smtClean="0">
                <a:latin typeface="Calibri" pitchFamily="34" charset="0"/>
              </a:rPr>
              <a:t>ISO 9001:2008 Requirements</a:t>
            </a:r>
          </a:p>
        </p:txBody>
      </p:sp>
      <p:sp>
        <p:nvSpPr>
          <p:cNvPr id="18435" name="Subtitle 4"/>
          <p:cNvSpPr>
            <a:spLocks noGrp="1"/>
          </p:cNvSpPr>
          <p:nvPr>
            <p:ph type="subTitle" idx="1"/>
          </p:nvPr>
        </p:nvSpPr>
        <p:spPr/>
        <p:txBody>
          <a:bodyPr/>
          <a:lstStyle/>
          <a:p>
            <a:pPr eaLnBrk="1" hangingPunct="1"/>
            <a:r>
              <a:rPr lang="en-US" smtClean="0"/>
              <a:t>Quality Management Systems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6578" name="Rectangle 2"/>
          <p:cNvSpPr>
            <a:spLocks noChangeArrowheads="1"/>
          </p:cNvSpPr>
          <p:nvPr/>
        </p:nvSpPr>
        <p:spPr bwMode="auto">
          <a:xfrm>
            <a:off x="838200" y="1676400"/>
            <a:ext cx="8001000" cy="4800600"/>
          </a:xfrm>
          <a:prstGeom prst="rect">
            <a:avLst/>
          </a:prstGeom>
          <a:noFill/>
          <a:ln w="9525">
            <a:noFill/>
            <a:miter lim="800000"/>
            <a:headEnd/>
            <a:tailEnd/>
          </a:ln>
        </p:spPr>
        <p:txBody>
          <a:bodyPr/>
          <a:lstStyle/>
          <a:p>
            <a:pPr marL="288925" indent="-288925">
              <a:spcBef>
                <a:spcPct val="20000"/>
              </a:spcBef>
              <a:buClr>
                <a:schemeClr val="tx2"/>
              </a:buClr>
              <a:buFontTx/>
              <a:buChar char="•"/>
            </a:pPr>
            <a:r>
              <a:rPr lang="en-US">
                <a:solidFill>
                  <a:srgbClr val="336600"/>
                </a:solidFill>
              </a:rPr>
              <a:t>Quality management systems can assist organizations in enhancing customer satisfaction</a:t>
            </a:r>
          </a:p>
          <a:p>
            <a:pPr marL="1204913" lvl="1" indent="-344488">
              <a:spcBef>
                <a:spcPct val="20000"/>
              </a:spcBef>
              <a:buClr>
                <a:srgbClr val="A50021"/>
              </a:buClr>
              <a:buFont typeface="Wingdings" pitchFamily="2" charset="2"/>
              <a:buChar char="Ø"/>
            </a:pPr>
            <a:r>
              <a:rPr lang="en-US" sz="1900"/>
              <a:t>Encourages organizations to analyze customer requirements, define the processes that contribute to the achievement of a product which is acceptable to the customers, and keep these processes under control.</a:t>
            </a:r>
            <a:r>
              <a:rPr lang="en-US" sz="1900">
                <a:solidFill>
                  <a:schemeClr val="tx2"/>
                </a:solidFill>
              </a:rPr>
              <a:t> </a:t>
            </a:r>
          </a:p>
          <a:p>
            <a:pPr marL="1204913" lvl="1" indent="-344488">
              <a:spcBef>
                <a:spcPct val="20000"/>
              </a:spcBef>
              <a:buClr>
                <a:srgbClr val="A50021"/>
              </a:buClr>
              <a:buFont typeface="Wingdings" pitchFamily="2" charset="2"/>
              <a:buChar char="Ø"/>
            </a:pPr>
            <a:r>
              <a:rPr lang="en-US" sz="1900"/>
              <a:t>Provides the framework for continual improvement to increase probability of enhancing customer satisfaction and the satisfaction of other interested parties. </a:t>
            </a:r>
          </a:p>
          <a:p>
            <a:pPr marL="288925" indent="-288925">
              <a:spcBef>
                <a:spcPct val="20000"/>
              </a:spcBef>
              <a:buClr>
                <a:schemeClr val="tx2"/>
              </a:buClr>
              <a:buFontTx/>
              <a:buChar char="•"/>
            </a:pPr>
            <a:r>
              <a:rPr lang="en-US">
                <a:solidFill>
                  <a:srgbClr val="336600"/>
                </a:solidFill>
              </a:rPr>
              <a:t>Provides confidence to the organization and its customers that it is able to provide products that consistently fulfill the requirements.</a:t>
            </a:r>
          </a:p>
        </p:txBody>
      </p:sp>
      <p:pic>
        <p:nvPicPr>
          <p:cNvPr id="38914" name="Picture 3" descr="sl52"/>
          <p:cNvPicPr>
            <a:picLocks noChangeAspect="1" noChangeArrowheads="1"/>
          </p:cNvPicPr>
          <p:nvPr/>
        </p:nvPicPr>
        <p:blipFill>
          <a:blip r:embed="rId3"/>
          <a:srcRect/>
          <a:stretch>
            <a:fillRect/>
          </a:stretch>
        </p:blipFill>
        <p:spPr bwMode="auto">
          <a:xfrm>
            <a:off x="381000" y="152400"/>
            <a:ext cx="1524000" cy="1371600"/>
          </a:xfrm>
          <a:prstGeom prst="rect">
            <a:avLst/>
          </a:prstGeom>
          <a:noFill/>
          <a:ln w="9525">
            <a:solidFill>
              <a:srgbClr val="000000"/>
            </a:solidFill>
            <a:miter lim="800000"/>
            <a:headEnd/>
            <a:tailEnd/>
          </a:ln>
        </p:spPr>
      </p:pic>
      <p:sp>
        <p:nvSpPr>
          <p:cNvPr id="38915" name="Rectangle 4"/>
          <p:cNvSpPr>
            <a:spLocks noGrp="1" noChangeArrowheads="1"/>
          </p:cNvSpPr>
          <p:nvPr>
            <p:ph type="body" idx="1"/>
          </p:nvPr>
        </p:nvSpPr>
        <p:spPr>
          <a:xfrm>
            <a:off x="1981200" y="457200"/>
            <a:ext cx="5791200" cy="609600"/>
          </a:xfrm>
          <a:solidFill>
            <a:srgbClr val="FFCC66"/>
          </a:solidFill>
          <a:ln>
            <a:solidFill>
              <a:srgbClr val="000000"/>
            </a:solidFill>
          </a:ln>
        </p:spPr>
        <p:txBody>
          <a:bodyPr/>
          <a:lstStyle/>
          <a:p>
            <a:pPr algn="ctr" eaLnBrk="1" hangingPunct="1">
              <a:buFontTx/>
              <a:buNone/>
            </a:pPr>
            <a:r>
              <a:rPr lang="en-US" sz="2800" b="1" smtClean="0">
                <a:solidFill>
                  <a:srgbClr val="000000"/>
                </a:solidFill>
                <a:latin typeface="Calibri" pitchFamily="34" charset="0"/>
              </a:rPr>
              <a:t>Rationale for the QMS</a:t>
            </a:r>
          </a:p>
        </p:txBody>
      </p:sp>
      <p:sp>
        <p:nvSpPr>
          <p:cNvPr id="38916" name="Line 5"/>
          <p:cNvSpPr>
            <a:spLocks noChangeShapeType="1"/>
          </p:cNvSpPr>
          <p:nvPr/>
        </p:nvSpPr>
        <p:spPr bwMode="auto">
          <a:xfrm>
            <a:off x="1981200" y="1371600"/>
            <a:ext cx="5791200" cy="0"/>
          </a:xfrm>
          <a:prstGeom prst="line">
            <a:avLst/>
          </a:prstGeom>
          <a:noFill/>
          <a:ln w="28575">
            <a:solidFill>
              <a:schemeClr val="tx1"/>
            </a:solidFill>
            <a:miter lim="800000"/>
            <a:headEnd/>
            <a:tailEnd/>
          </a:ln>
        </p:spPr>
        <p:txBody>
          <a:bodyPr wrap="none"/>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par>
                          <p:cTn id="7" fill="hold">
                            <p:stCondLst>
                              <p:cond delay="0"/>
                            </p:stCondLst>
                            <p:childTnLst>
                              <p:par>
                                <p:cTn id="8" presetID="6" presetClass="entr" presetSubtype="16" fill="hold" grpId="0" nodeType="afterEffect">
                                  <p:stCondLst>
                                    <p:cond delay="0"/>
                                  </p:stCondLst>
                                  <p:childTnLst>
                                    <p:set>
                                      <p:cBhvr>
                                        <p:cTn id="9" dur="1" fill="hold">
                                          <p:stCondLst>
                                            <p:cond delay="0"/>
                                          </p:stCondLst>
                                        </p:cTn>
                                        <p:tgtEl>
                                          <p:spTgt spid="536578">
                                            <p:txEl>
                                              <p:pRg st="0" end="0"/>
                                            </p:txEl>
                                          </p:spTgt>
                                        </p:tgtEl>
                                        <p:attrNameLst>
                                          <p:attrName>style.visibility</p:attrName>
                                        </p:attrNameLst>
                                      </p:cBhvr>
                                      <p:to>
                                        <p:strVal val="visible"/>
                                      </p:to>
                                    </p:set>
                                    <p:animEffect transition="in" filter="circle(in)">
                                      <p:cBhvr>
                                        <p:cTn id="10" dur="1000"/>
                                        <p:tgtEl>
                                          <p:spTgt spid="536578">
                                            <p:txEl>
                                              <p:pRg st="0" end="0"/>
                                            </p:txEl>
                                          </p:spTgt>
                                        </p:tgtEl>
                                      </p:cBhvr>
                                    </p:animEffect>
                                  </p:childTnLst>
                                </p:cTn>
                              </p:par>
                            </p:childTnLst>
                          </p:cTn>
                        </p:par>
                        <p:par>
                          <p:cTn id="11" fill="hold">
                            <p:stCondLst>
                              <p:cond delay="1000"/>
                            </p:stCondLst>
                            <p:childTnLst>
                              <p:par>
                                <p:cTn id="12" presetID="6" presetClass="entr" presetSubtype="16" fill="hold" grpId="0" nodeType="afterEffect">
                                  <p:stCondLst>
                                    <p:cond delay="0"/>
                                  </p:stCondLst>
                                  <p:childTnLst>
                                    <p:set>
                                      <p:cBhvr>
                                        <p:cTn id="13" dur="1" fill="hold">
                                          <p:stCondLst>
                                            <p:cond delay="0"/>
                                          </p:stCondLst>
                                        </p:cTn>
                                        <p:tgtEl>
                                          <p:spTgt spid="536578">
                                            <p:txEl>
                                              <p:pRg st="1" end="1"/>
                                            </p:txEl>
                                          </p:spTgt>
                                        </p:tgtEl>
                                        <p:attrNameLst>
                                          <p:attrName>style.visibility</p:attrName>
                                        </p:attrNameLst>
                                      </p:cBhvr>
                                      <p:to>
                                        <p:strVal val="visible"/>
                                      </p:to>
                                    </p:set>
                                    <p:animEffect transition="in" filter="circle(in)">
                                      <p:cBhvr>
                                        <p:cTn id="14" dur="1000"/>
                                        <p:tgtEl>
                                          <p:spTgt spid="536578">
                                            <p:txEl>
                                              <p:pRg st="1" end="1"/>
                                            </p:txEl>
                                          </p:spTgt>
                                        </p:tgtEl>
                                      </p:cBhvr>
                                    </p:animEffect>
                                  </p:childTnLst>
                                </p:cTn>
                              </p:par>
                            </p:childTnLst>
                          </p:cTn>
                        </p:par>
                        <p:par>
                          <p:cTn id="15" fill="hold">
                            <p:stCondLst>
                              <p:cond delay="2000"/>
                            </p:stCondLst>
                            <p:childTnLst>
                              <p:par>
                                <p:cTn id="16" presetID="6" presetClass="entr" presetSubtype="16" fill="hold" grpId="0" nodeType="afterEffect">
                                  <p:stCondLst>
                                    <p:cond delay="0"/>
                                  </p:stCondLst>
                                  <p:childTnLst>
                                    <p:set>
                                      <p:cBhvr>
                                        <p:cTn id="17" dur="1" fill="hold">
                                          <p:stCondLst>
                                            <p:cond delay="0"/>
                                          </p:stCondLst>
                                        </p:cTn>
                                        <p:tgtEl>
                                          <p:spTgt spid="536578">
                                            <p:txEl>
                                              <p:pRg st="2" end="2"/>
                                            </p:txEl>
                                          </p:spTgt>
                                        </p:tgtEl>
                                        <p:attrNameLst>
                                          <p:attrName>style.visibility</p:attrName>
                                        </p:attrNameLst>
                                      </p:cBhvr>
                                      <p:to>
                                        <p:strVal val="visible"/>
                                      </p:to>
                                    </p:set>
                                    <p:animEffect transition="in" filter="circle(in)">
                                      <p:cBhvr>
                                        <p:cTn id="18" dur="1000"/>
                                        <p:tgtEl>
                                          <p:spTgt spid="536578">
                                            <p:txEl>
                                              <p:pRg st="2" end="2"/>
                                            </p:txEl>
                                          </p:spTgt>
                                        </p:tgtEl>
                                      </p:cBhvr>
                                    </p:animEffect>
                                  </p:childTnLst>
                                </p:cTn>
                              </p:par>
                            </p:childTnLst>
                          </p:cTn>
                        </p:par>
                        <p:par>
                          <p:cTn id="19" fill="hold">
                            <p:stCondLst>
                              <p:cond delay="3000"/>
                            </p:stCondLst>
                            <p:childTnLst>
                              <p:par>
                                <p:cTn id="20" presetID="6" presetClass="entr" presetSubtype="16" fill="hold" grpId="0" nodeType="afterEffect">
                                  <p:stCondLst>
                                    <p:cond delay="0"/>
                                  </p:stCondLst>
                                  <p:childTnLst>
                                    <p:set>
                                      <p:cBhvr>
                                        <p:cTn id="21" dur="1" fill="hold">
                                          <p:stCondLst>
                                            <p:cond delay="0"/>
                                          </p:stCondLst>
                                        </p:cTn>
                                        <p:tgtEl>
                                          <p:spTgt spid="536578">
                                            <p:txEl>
                                              <p:pRg st="3" end="3"/>
                                            </p:txEl>
                                          </p:spTgt>
                                        </p:tgtEl>
                                        <p:attrNameLst>
                                          <p:attrName>style.visibility</p:attrName>
                                        </p:attrNameLst>
                                      </p:cBhvr>
                                      <p:to>
                                        <p:strVal val="visible"/>
                                      </p:to>
                                    </p:set>
                                    <p:animEffect transition="in" filter="circle(in)">
                                      <p:cBhvr>
                                        <p:cTn id="22" dur="1000"/>
                                        <p:tgtEl>
                                          <p:spTgt spid="5365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6578" grpId="0" build="p" autoUpdateAnimBg="0" advAuto="0"/>
      <p:bldP spid="38915"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4850" name="Text Box 2"/>
          <p:cNvSpPr txBox="1">
            <a:spLocks noChangeArrowheads="1"/>
          </p:cNvSpPr>
          <p:nvPr/>
        </p:nvSpPr>
        <p:spPr bwMode="auto">
          <a:xfrm>
            <a:off x="658813" y="63500"/>
            <a:ext cx="7772400" cy="528638"/>
          </a:xfrm>
          <a:prstGeom prst="rect">
            <a:avLst/>
          </a:prstGeom>
          <a:solidFill>
            <a:srgbClr val="FFCC66"/>
          </a:solidFill>
          <a:ln w="9525">
            <a:solidFill>
              <a:srgbClr val="000000"/>
            </a:solidFill>
            <a:miter lim="800000"/>
            <a:headEnd/>
            <a:tailEnd/>
          </a:ln>
        </p:spPr>
        <p:txBody>
          <a:bodyPr>
            <a:spAutoFit/>
          </a:bodyPr>
          <a:lstStyle/>
          <a:p>
            <a:pPr eaLnBrk="0" hangingPunct="0"/>
            <a:r>
              <a:rPr lang="en-US" sz="2800">
                <a:solidFill>
                  <a:srgbClr val="0000CC"/>
                </a:solidFill>
              </a:rPr>
              <a:t>APPLICATION/CERTIFICATION FRAMEWORK</a:t>
            </a:r>
          </a:p>
        </p:txBody>
      </p:sp>
      <p:sp>
        <p:nvSpPr>
          <p:cNvPr id="334851" name="Text Box 3"/>
          <p:cNvSpPr txBox="1">
            <a:spLocks noChangeArrowheads="1"/>
          </p:cNvSpPr>
          <p:nvPr/>
        </p:nvSpPr>
        <p:spPr bwMode="auto">
          <a:xfrm>
            <a:off x="228600" y="1752600"/>
            <a:ext cx="2819400" cy="822325"/>
          </a:xfrm>
          <a:prstGeom prst="rect">
            <a:avLst/>
          </a:prstGeom>
          <a:solidFill>
            <a:srgbClr val="6666FF"/>
          </a:solidFill>
          <a:ln w="9525">
            <a:noFill/>
            <a:miter lim="800000"/>
            <a:headEnd/>
            <a:tailEnd/>
          </a:ln>
        </p:spPr>
        <p:txBody>
          <a:bodyPr>
            <a:spAutoFit/>
          </a:bodyPr>
          <a:lstStyle/>
          <a:p>
            <a:pPr algn="ctr" eaLnBrk="0" hangingPunct="0"/>
            <a:r>
              <a:rPr lang="en-US" sz="2400">
                <a:solidFill>
                  <a:srgbClr val="FFFF99"/>
                </a:solidFill>
              </a:rPr>
              <a:t>1st PARTY ASSESSMENT</a:t>
            </a:r>
            <a:endParaRPr lang="en-US" sz="2400"/>
          </a:p>
        </p:txBody>
      </p:sp>
      <p:sp>
        <p:nvSpPr>
          <p:cNvPr id="334852" name="Text Box 4"/>
          <p:cNvSpPr txBox="1">
            <a:spLocks noChangeArrowheads="1"/>
          </p:cNvSpPr>
          <p:nvPr/>
        </p:nvSpPr>
        <p:spPr bwMode="auto">
          <a:xfrm>
            <a:off x="3048000" y="1752600"/>
            <a:ext cx="3048000" cy="822325"/>
          </a:xfrm>
          <a:prstGeom prst="rect">
            <a:avLst/>
          </a:prstGeom>
          <a:solidFill>
            <a:schemeClr val="accent2"/>
          </a:solidFill>
          <a:ln w="9525">
            <a:noFill/>
            <a:miter lim="800000"/>
            <a:headEnd/>
            <a:tailEnd/>
          </a:ln>
        </p:spPr>
        <p:txBody>
          <a:bodyPr>
            <a:spAutoFit/>
          </a:bodyPr>
          <a:lstStyle/>
          <a:p>
            <a:pPr algn="ctr" eaLnBrk="0" hangingPunct="0"/>
            <a:r>
              <a:rPr lang="en-US" sz="2400">
                <a:solidFill>
                  <a:srgbClr val="FFFF99"/>
                </a:solidFill>
              </a:rPr>
              <a:t>2nd PARTY</a:t>
            </a:r>
            <a:br>
              <a:rPr lang="en-US" sz="2400">
                <a:solidFill>
                  <a:srgbClr val="FFFF99"/>
                </a:solidFill>
              </a:rPr>
            </a:br>
            <a:r>
              <a:rPr lang="en-US" sz="2400">
                <a:solidFill>
                  <a:srgbClr val="FFFF99"/>
                </a:solidFill>
              </a:rPr>
              <a:t>ASSESSMENT</a:t>
            </a:r>
            <a:endParaRPr lang="en-US" sz="2400"/>
          </a:p>
        </p:txBody>
      </p:sp>
      <p:sp>
        <p:nvSpPr>
          <p:cNvPr id="334853" name="Text Box 5"/>
          <p:cNvSpPr txBox="1">
            <a:spLocks noChangeArrowheads="1"/>
          </p:cNvSpPr>
          <p:nvPr/>
        </p:nvSpPr>
        <p:spPr bwMode="auto">
          <a:xfrm>
            <a:off x="6096000" y="1752600"/>
            <a:ext cx="2895600" cy="822325"/>
          </a:xfrm>
          <a:prstGeom prst="rect">
            <a:avLst/>
          </a:prstGeom>
          <a:solidFill>
            <a:schemeClr val="hlink"/>
          </a:solidFill>
          <a:ln w="9525">
            <a:noFill/>
            <a:miter lim="800000"/>
            <a:headEnd/>
            <a:tailEnd/>
          </a:ln>
        </p:spPr>
        <p:txBody>
          <a:bodyPr>
            <a:spAutoFit/>
          </a:bodyPr>
          <a:lstStyle/>
          <a:p>
            <a:pPr algn="ctr" eaLnBrk="0" hangingPunct="0"/>
            <a:r>
              <a:rPr lang="en-US" sz="2400">
                <a:solidFill>
                  <a:srgbClr val="FFFF99"/>
                </a:solidFill>
              </a:rPr>
              <a:t>3rd PARTY</a:t>
            </a:r>
            <a:br>
              <a:rPr lang="en-US" sz="2400">
                <a:solidFill>
                  <a:srgbClr val="FFFF99"/>
                </a:solidFill>
              </a:rPr>
            </a:br>
            <a:r>
              <a:rPr lang="en-US" sz="2400">
                <a:solidFill>
                  <a:srgbClr val="FFFF99"/>
                </a:solidFill>
              </a:rPr>
              <a:t>ASSESSMENT</a:t>
            </a:r>
            <a:endParaRPr lang="en-US" sz="2400"/>
          </a:p>
        </p:txBody>
      </p:sp>
      <p:grpSp>
        <p:nvGrpSpPr>
          <p:cNvPr id="2" name="Group 6"/>
          <p:cNvGrpSpPr>
            <a:grpSpLocks/>
          </p:cNvGrpSpPr>
          <p:nvPr/>
        </p:nvGrpSpPr>
        <p:grpSpPr bwMode="auto">
          <a:xfrm>
            <a:off x="228600" y="2819400"/>
            <a:ext cx="2886075" cy="3200400"/>
            <a:chOff x="144" y="1776"/>
            <a:chExt cx="1776" cy="2016"/>
          </a:xfrm>
        </p:grpSpPr>
        <p:sp>
          <p:nvSpPr>
            <p:cNvPr id="40974" name="Text Box 7"/>
            <p:cNvSpPr txBox="1">
              <a:spLocks noChangeArrowheads="1"/>
            </p:cNvSpPr>
            <p:nvPr/>
          </p:nvSpPr>
          <p:spPr bwMode="auto">
            <a:xfrm>
              <a:off x="144" y="1824"/>
              <a:ext cx="1776" cy="577"/>
            </a:xfrm>
            <a:prstGeom prst="rect">
              <a:avLst/>
            </a:prstGeom>
            <a:noFill/>
            <a:ln w="9525">
              <a:noFill/>
              <a:miter lim="800000"/>
              <a:headEnd/>
              <a:tailEnd/>
            </a:ln>
          </p:spPr>
          <p:txBody>
            <a:bodyPr>
              <a:spAutoFit/>
            </a:bodyPr>
            <a:lstStyle/>
            <a:p>
              <a:pPr eaLnBrk="0" hangingPunct="0"/>
              <a:r>
                <a:rPr lang="en-US" sz="1800">
                  <a:solidFill>
                    <a:srgbClr val="000000"/>
                  </a:solidFill>
                </a:rPr>
                <a:t>Internal Quality Audit (IQA)</a:t>
              </a:r>
            </a:p>
            <a:p>
              <a:pPr eaLnBrk="0" hangingPunct="0"/>
              <a:r>
                <a:rPr lang="en-US" sz="1800">
                  <a:solidFill>
                    <a:srgbClr val="000000"/>
                  </a:solidFill>
                </a:rPr>
                <a:t>- Site</a:t>
              </a:r>
            </a:p>
            <a:p>
              <a:pPr eaLnBrk="0" hangingPunct="0"/>
              <a:r>
                <a:rPr lang="en-US" sz="1800">
                  <a:solidFill>
                    <a:srgbClr val="000000"/>
                  </a:solidFill>
                </a:rPr>
                <a:t>- 1st party assessment</a:t>
              </a:r>
            </a:p>
          </p:txBody>
        </p:sp>
        <p:sp>
          <p:nvSpPr>
            <p:cNvPr id="40975" name="Rectangle 8"/>
            <p:cNvSpPr>
              <a:spLocks noChangeArrowheads="1"/>
            </p:cNvSpPr>
            <p:nvPr/>
          </p:nvSpPr>
          <p:spPr bwMode="auto">
            <a:xfrm>
              <a:off x="144" y="1776"/>
              <a:ext cx="1728" cy="2016"/>
            </a:xfrm>
            <a:prstGeom prst="rect">
              <a:avLst/>
            </a:prstGeom>
            <a:noFill/>
            <a:ln w="9525">
              <a:solidFill>
                <a:srgbClr val="66FF33"/>
              </a:solidFill>
              <a:miter lim="800000"/>
              <a:headEnd/>
              <a:tailEnd/>
            </a:ln>
          </p:spPr>
          <p:txBody>
            <a:bodyPr wrap="none" anchor="ctr"/>
            <a:lstStyle/>
            <a:p>
              <a:endParaRPr lang="en-US" sz="1800"/>
            </a:p>
          </p:txBody>
        </p:sp>
      </p:grpSp>
      <p:grpSp>
        <p:nvGrpSpPr>
          <p:cNvPr id="3" name="Group 9"/>
          <p:cNvGrpSpPr>
            <a:grpSpLocks/>
          </p:cNvGrpSpPr>
          <p:nvPr/>
        </p:nvGrpSpPr>
        <p:grpSpPr bwMode="auto">
          <a:xfrm>
            <a:off x="3124200" y="2819400"/>
            <a:ext cx="3041650" cy="3200400"/>
            <a:chOff x="1968" y="1776"/>
            <a:chExt cx="1872" cy="2016"/>
          </a:xfrm>
        </p:grpSpPr>
        <p:sp>
          <p:nvSpPr>
            <p:cNvPr id="40970" name="Text Box 10"/>
            <p:cNvSpPr txBox="1">
              <a:spLocks noChangeArrowheads="1"/>
            </p:cNvSpPr>
            <p:nvPr/>
          </p:nvSpPr>
          <p:spPr bwMode="auto">
            <a:xfrm>
              <a:off x="1968" y="2544"/>
              <a:ext cx="1872" cy="231"/>
            </a:xfrm>
            <a:prstGeom prst="rect">
              <a:avLst/>
            </a:prstGeom>
            <a:noFill/>
            <a:ln w="9525">
              <a:noFill/>
              <a:miter lim="800000"/>
              <a:headEnd/>
              <a:tailEnd/>
            </a:ln>
          </p:spPr>
          <p:txBody>
            <a:bodyPr>
              <a:spAutoFit/>
            </a:bodyPr>
            <a:lstStyle/>
            <a:p>
              <a:pPr eaLnBrk="0" hangingPunct="0"/>
              <a:r>
                <a:rPr lang="en-US" sz="1800">
                  <a:solidFill>
                    <a:srgbClr val="000000"/>
                  </a:solidFill>
                </a:rPr>
                <a:t>2nd Party Certification</a:t>
              </a:r>
            </a:p>
          </p:txBody>
        </p:sp>
        <p:grpSp>
          <p:nvGrpSpPr>
            <p:cNvPr id="40971" name="Group 11"/>
            <p:cNvGrpSpPr>
              <a:grpSpLocks/>
            </p:cNvGrpSpPr>
            <p:nvPr/>
          </p:nvGrpSpPr>
          <p:grpSpPr bwMode="auto">
            <a:xfrm>
              <a:off x="1968" y="1776"/>
              <a:ext cx="1872" cy="2016"/>
              <a:chOff x="1968" y="1776"/>
              <a:chExt cx="1872" cy="2016"/>
            </a:xfrm>
          </p:grpSpPr>
          <p:sp>
            <p:nvSpPr>
              <p:cNvPr id="40972" name="Text Box 12"/>
              <p:cNvSpPr txBox="1">
                <a:spLocks noChangeArrowheads="1"/>
              </p:cNvSpPr>
              <p:nvPr/>
            </p:nvSpPr>
            <p:spPr bwMode="auto">
              <a:xfrm>
                <a:off x="1968" y="1834"/>
                <a:ext cx="1872" cy="404"/>
              </a:xfrm>
              <a:prstGeom prst="rect">
                <a:avLst/>
              </a:prstGeom>
              <a:noFill/>
              <a:ln w="9525">
                <a:noFill/>
                <a:miter lim="800000"/>
                <a:headEnd/>
                <a:tailEnd/>
              </a:ln>
            </p:spPr>
            <p:txBody>
              <a:bodyPr>
                <a:spAutoFit/>
              </a:bodyPr>
              <a:lstStyle/>
              <a:p>
                <a:pPr eaLnBrk="0" hangingPunct="0"/>
                <a:r>
                  <a:rPr lang="en-US" sz="1800">
                    <a:solidFill>
                      <a:srgbClr val="000000"/>
                    </a:solidFill>
                  </a:rPr>
                  <a:t>Internal Quality Audit (IQA)</a:t>
                </a:r>
              </a:p>
              <a:p>
                <a:pPr eaLnBrk="0" hangingPunct="0"/>
                <a:r>
                  <a:rPr lang="en-US" sz="1800">
                    <a:solidFill>
                      <a:srgbClr val="000000"/>
                    </a:solidFill>
                  </a:rPr>
                  <a:t>- Customer Assessment</a:t>
                </a:r>
              </a:p>
            </p:txBody>
          </p:sp>
          <p:sp>
            <p:nvSpPr>
              <p:cNvPr id="40973" name="Rectangle 13"/>
              <p:cNvSpPr>
                <a:spLocks noChangeArrowheads="1"/>
              </p:cNvSpPr>
              <p:nvPr/>
            </p:nvSpPr>
            <p:spPr bwMode="auto">
              <a:xfrm>
                <a:off x="1968" y="1776"/>
                <a:ext cx="1824" cy="2016"/>
              </a:xfrm>
              <a:prstGeom prst="rect">
                <a:avLst/>
              </a:prstGeom>
              <a:noFill/>
              <a:ln w="9525">
                <a:solidFill>
                  <a:srgbClr val="66FF33"/>
                </a:solidFill>
                <a:miter lim="800000"/>
                <a:headEnd/>
                <a:tailEnd/>
              </a:ln>
            </p:spPr>
            <p:txBody>
              <a:bodyPr wrap="none" anchor="ctr"/>
              <a:lstStyle/>
              <a:p>
                <a:endParaRPr lang="en-US" sz="1800"/>
              </a:p>
            </p:txBody>
          </p:sp>
        </p:grpSp>
      </p:grpSp>
      <p:grpSp>
        <p:nvGrpSpPr>
          <p:cNvPr id="5" name="Group 14"/>
          <p:cNvGrpSpPr>
            <a:grpSpLocks/>
          </p:cNvGrpSpPr>
          <p:nvPr/>
        </p:nvGrpSpPr>
        <p:grpSpPr bwMode="auto">
          <a:xfrm>
            <a:off x="6172200" y="2819400"/>
            <a:ext cx="2808288" cy="3200400"/>
            <a:chOff x="3888" y="1776"/>
            <a:chExt cx="1728" cy="2016"/>
          </a:xfrm>
        </p:grpSpPr>
        <p:sp>
          <p:nvSpPr>
            <p:cNvPr id="40968" name="Text Box 15"/>
            <p:cNvSpPr txBox="1">
              <a:spLocks noChangeArrowheads="1"/>
            </p:cNvSpPr>
            <p:nvPr/>
          </p:nvSpPr>
          <p:spPr bwMode="auto">
            <a:xfrm>
              <a:off x="3936" y="1824"/>
              <a:ext cx="1680" cy="1615"/>
            </a:xfrm>
            <a:prstGeom prst="rect">
              <a:avLst/>
            </a:prstGeom>
            <a:noFill/>
            <a:ln w="9525">
              <a:noFill/>
              <a:miter lim="800000"/>
              <a:headEnd/>
              <a:tailEnd/>
            </a:ln>
          </p:spPr>
          <p:txBody>
            <a:bodyPr>
              <a:spAutoFit/>
            </a:bodyPr>
            <a:lstStyle/>
            <a:p>
              <a:pPr eaLnBrk="0" hangingPunct="0"/>
              <a:r>
                <a:rPr lang="en-US" sz="1800">
                  <a:solidFill>
                    <a:srgbClr val="000000"/>
                  </a:solidFill>
                </a:rPr>
                <a:t>- </a:t>
              </a:r>
              <a:r>
                <a:rPr lang="en-US" sz="1800"/>
                <a:t>Internal Quality Audit (IQA)</a:t>
              </a:r>
            </a:p>
            <a:p>
              <a:pPr eaLnBrk="0" hangingPunct="0">
                <a:buFontTx/>
                <a:buChar char="-"/>
              </a:pPr>
              <a:r>
                <a:rPr lang="en-US" sz="1800"/>
                <a:t> Desk Study</a:t>
              </a:r>
            </a:p>
            <a:p>
              <a:pPr eaLnBrk="0" hangingPunct="0">
                <a:buFontTx/>
                <a:buChar char="-"/>
              </a:pPr>
              <a:r>
                <a:rPr lang="en-US" sz="1800"/>
                <a:t> Compliance Audit</a:t>
              </a:r>
            </a:p>
            <a:p>
              <a:pPr eaLnBrk="0" hangingPunct="0"/>
              <a:r>
                <a:rPr lang="en-US" sz="1800"/>
                <a:t>- Follow-up   </a:t>
              </a:r>
            </a:p>
            <a:p>
              <a:pPr eaLnBrk="0" hangingPunct="0"/>
              <a:r>
                <a:rPr lang="en-US" sz="1800"/>
                <a:t>  Assessment (if any)</a:t>
              </a:r>
            </a:p>
            <a:p>
              <a:pPr eaLnBrk="0" hangingPunct="0"/>
              <a:r>
                <a:rPr lang="en-US" sz="1800"/>
                <a:t>- 3rd Party </a:t>
              </a:r>
            </a:p>
            <a:p>
              <a:pPr eaLnBrk="0" hangingPunct="0"/>
              <a:r>
                <a:rPr lang="en-US" sz="1800"/>
                <a:t>  Certification</a:t>
              </a:r>
            </a:p>
            <a:p>
              <a:pPr eaLnBrk="0" hangingPunct="0"/>
              <a:r>
                <a:rPr lang="en-US" sz="1800"/>
                <a:t>- Surveillance Visit</a:t>
              </a:r>
            </a:p>
          </p:txBody>
        </p:sp>
        <p:sp>
          <p:nvSpPr>
            <p:cNvPr id="40969" name="Rectangle 16"/>
            <p:cNvSpPr>
              <a:spLocks noChangeArrowheads="1"/>
            </p:cNvSpPr>
            <p:nvPr/>
          </p:nvSpPr>
          <p:spPr bwMode="auto">
            <a:xfrm>
              <a:off x="3888" y="1776"/>
              <a:ext cx="1728" cy="2016"/>
            </a:xfrm>
            <a:prstGeom prst="rect">
              <a:avLst/>
            </a:prstGeom>
            <a:noFill/>
            <a:ln w="9525">
              <a:solidFill>
                <a:srgbClr val="66FF33"/>
              </a:solidFill>
              <a:miter lim="800000"/>
              <a:headEnd/>
              <a:tailEnd/>
            </a:ln>
          </p:spPr>
          <p:txBody>
            <a:bodyPr wrap="none" anchor="ctr"/>
            <a:lstStyle/>
            <a:p>
              <a:endParaRPr lang="en-US" sz="180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34850"/>
                                        </p:tgtEl>
                                        <p:attrNameLst>
                                          <p:attrName>style.visibility</p:attrName>
                                        </p:attrNameLst>
                                      </p:cBhvr>
                                      <p:to>
                                        <p:strVal val="visible"/>
                                      </p:to>
                                    </p:set>
                                    <p:anim calcmode="lin" valueType="num">
                                      <p:cBhvr additive="base">
                                        <p:cTn id="7" dur="500" fill="hold"/>
                                        <p:tgtEl>
                                          <p:spTgt spid="334850"/>
                                        </p:tgtEl>
                                        <p:attrNameLst>
                                          <p:attrName>ppt_x</p:attrName>
                                        </p:attrNameLst>
                                      </p:cBhvr>
                                      <p:tavLst>
                                        <p:tav tm="0">
                                          <p:val>
                                            <p:strVal val="#ppt_x"/>
                                          </p:val>
                                        </p:tav>
                                        <p:tav tm="100000">
                                          <p:val>
                                            <p:strVal val="#ppt_x"/>
                                          </p:val>
                                        </p:tav>
                                      </p:tavLst>
                                    </p:anim>
                                    <p:anim calcmode="lin" valueType="num">
                                      <p:cBhvr additive="base">
                                        <p:cTn id="8" dur="500" fill="hold"/>
                                        <p:tgtEl>
                                          <p:spTgt spid="33485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4" presetClass="entr" presetSubtype="16" fill="hold" grpId="0" nodeType="afterEffect">
                                  <p:stCondLst>
                                    <p:cond delay="0"/>
                                  </p:stCondLst>
                                  <p:childTnLst>
                                    <p:set>
                                      <p:cBhvr>
                                        <p:cTn id="11" dur="1" fill="hold">
                                          <p:stCondLst>
                                            <p:cond delay="0"/>
                                          </p:stCondLst>
                                        </p:cTn>
                                        <p:tgtEl>
                                          <p:spTgt spid="334851"/>
                                        </p:tgtEl>
                                        <p:attrNameLst>
                                          <p:attrName>style.visibility</p:attrName>
                                        </p:attrNameLst>
                                      </p:cBhvr>
                                      <p:to>
                                        <p:strVal val="visible"/>
                                      </p:to>
                                    </p:set>
                                    <p:animEffect transition="in" filter="box(in)">
                                      <p:cBhvr>
                                        <p:cTn id="12" dur="500"/>
                                        <p:tgtEl>
                                          <p:spTgt spid="334851"/>
                                        </p:tgtEl>
                                      </p:cBhvr>
                                    </p:animEffect>
                                  </p:childTnLst>
                                </p:cTn>
                              </p:par>
                            </p:childTnLst>
                          </p:cTn>
                        </p:par>
                        <p:par>
                          <p:cTn id="13" fill="hold">
                            <p:stCondLst>
                              <p:cond delay="1000"/>
                            </p:stCondLst>
                            <p:childTnLst>
                              <p:par>
                                <p:cTn id="14" presetID="12" presetClass="entr" presetSubtype="1"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slide(fromTop)">
                                      <p:cBhvr>
                                        <p:cTn id="16" dur="500"/>
                                        <p:tgtEl>
                                          <p:spTgt spid="2"/>
                                        </p:tgtEl>
                                      </p:cBhvr>
                                    </p:animEffect>
                                  </p:childTnLst>
                                </p:cTn>
                              </p:par>
                            </p:childTnLst>
                          </p:cTn>
                        </p:par>
                        <p:par>
                          <p:cTn id="17" fill="hold">
                            <p:stCondLst>
                              <p:cond delay="1500"/>
                            </p:stCondLst>
                            <p:childTnLst>
                              <p:par>
                                <p:cTn id="18" presetID="4" presetClass="entr" presetSubtype="16" fill="hold" grpId="0" nodeType="afterEffect">
                                  <p:stCondLst>
                                    <p:cond delay="0"/>
                                  </p:stCondLst>
                                  <p:childTnLst>
                                    <p:set>
                                      <p:cBhvr>
                                        <p:cTn id="19" dur="1" fill="hold">
                                          <p:stCondLst>
                                            <p:cond delay="0"/>
                                          </p:stCondLst>
                                        </p:cTn>
                                        <p:tgtEl>
                                          <p:spTgt spid="334852"/>
                                        </p:tgtEl>
                                        <p:attrNameLst>
                                          <p:attrName>style.visibility</p:attrName>
                                        </p:attrNameLst>
                                      </p:cBhvr>
                                      <p:to>
                                        <p:strVal val="visible"/>
                                      </p:to>
                                    </p:set>
                                    <p:animEffect transition="in" filter="box(in)">
                                      <p:cBhvr>
                                        <p:cTn id="20" dur="500"/>
                                        <p:tgtEl>
                                          <p:spTgt spid="334852"/>
                                        </p:tgtEl>
                                      </p:cBhvr>
                                    </p:animEffect>
                                  </p:childTnLst>
                                </p:cTn>
                              </p:par>
                            </p:childTnLst>
                          </p:cTn>
                        </p:par>
                        <p:par>
                          <p:cTn id="21" fill="hold">
                            <p:stCondLst>
                              <p:cond delay="2000"/>
                            </p:stCondLst>
                            <p:childTnLst>
                              <p:par>
                                <p:cTn id="22" presetID="12" presetClass="entr" presetSubtype="1"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slide(fromTop)">
                                      <p:cBhvr>
                                        <p:cTn id="24" dur="500"/>
                                        <p:tgtEl>
                                          <p:spTgt spid="3"/>
                                        </p:tgtEl>
                                      </p:cBhvr>
                                    </p:animEffect>
                                  </p:childTnLst>
                                </p:cTn>
                              </p:par>
                            </p:childTnLst>
                          </p:cTn>
                        </p:par>
                        <p:par>
                          <p:cTn id="25" fill="hold">
                            <p:stCondLst>
                              <p:cond delay="2500"/>
                            </p:stCondLst>
                            <p:childTnLst>
                              <p:par>
                                <p:cTn id="26" presetID="4" presetClass="entr" presetSubtype="16" fill="hold" grpId="0" nodeType="afterEffect">
                                  <p:stCondLst>
                                    <p:cond delay="0"/>
                                  </p:stCondLst>
                                  <p:childTnLst>
                                    <p:set>
                                      <p:cBhvr>
                                        <p:cTn id="27" dur="1" fill="hold">
                                          <p:stCondLst>
                                            <p:cond delay="0"/>
                                          </p:stCondLst>
                                        </p:cTn>
                                        <p:tgtEl>
                                          <p:spTgt spid="334853"/>
                                        </p:tgtEl>
                                        <p:attrNameLst>
                                          <p:attrName>style.visibility</p:attrName>
                                        </p:attrNameLst>
                                      </p:cBhvr>
                                      <p:to>
                                        <p:strVal val="visible"/>
                                      </p:to>
                                    </p:set>
                                    <p:animEffect transition="in" filter="box(in)">
                                      <p:cBhvr>
                                        <p:cTn id="28" dur="500"/>
                                        <p:tgtEl>
                                          <p:spTgt spid="334853"/>
                                        </p:tgtEl>
                                      </p:cBhvr>
                                    </p:animEffect>
                                  </p:childTnLst>
                                </p:cTn>
                              </p:par>
                            </p:childTnLst>
                          </p:cTn>
                        </p:par>
                        <p:par>
                          <p:cTn id="29" fill="hold">
                            <p:stCondLst>
                              <p:cond delay="3000"/>
                            </p:stCondLst>
                            <p:childTnLst>
                              <p:par>
                                <p:cTn id="30" presetID="12" presetClass="entr" presetSubtype="1" fill="hold"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slide(fromTop)">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50" grpId="0" animBg="1" autoUpdateAnimBg="0"/>
      <p:bldP spid="334851" grpId="0" animBg="1" autoUpdateAnimBg="0"/>
      <p:bldP spid="334852" grpId="0" animBg="1" autoUpdateAnimBg="0"/>
      <p:bldP spid="334853"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Text Box 2"/>
          <p:cNvSpPr txBox="1">
            <a:spLocks noChangeArrowheads="1"/>
          </p:cNvSpPr>
          <p:nvPr/>
        </p:nvSpPr>
        <p:spPr bwMode="auto">
          <a:xfrm>
            <a:off x="1889125" y="1641475"/>
            <a:ext cx="184150" cy="396875"/>
          </a:xfrm>
          <a:prstGeom prst="rect">
            <a:avLst/>
          </a:prstGeom>
          <a:noFill/>
          <a:ln w="9525">
            <a:noFill/>
            <a:miter lim="800000"/>
            <a:headEnd/>
            <a:tailEnd/>
          </a:ln>
        </p:spPr>
        <p:txBody>
          <a:bodyPr wrap="none">
            <a:spAutoFit/>
          </a:bodyPr>
          <a:lstStyle/>
          <a:p>
            <a:endParaRPr lang="en-US"/>
          </a:p>
        </p:txBody>
      </p:sp>
      <p:grpSp>
        <p:nvGrpSpPr>
          <p:cNvPr id="2" name="Group 3"/>
          <p:cNvGrpSpPr>
            <a:grpSpLocks/>
          </p:cNvGrpSpPr>
          <p:nvPr/>
        </p:nvGrpSpPr>
        <p:grpSpPr bwMode="auto">
          <a:xfrm>
            <a:off x="1371600" y="457200"/>
            <a:ext cx="2967038" cy="1003300"/>
            <a:chOff x="864" y="288"/>
            <a:chExt cx="1869" cy="632"/>
          </a:xfrm>
        </p:grpSpPr>
        <p:pic>
          <p:nvPicPr>
            <p:cNvPr id="43041" name="Picture 4" descr="analyze"/>
            <p:cNvPicPr>
              <a:picLocks noChangeAspect="1" noChangeArrowheads="1"/>
            </p:cNvPicPr>
            <p:nvPr/>
          </p:nvPicPr>
          <p:blipFill>
            <a:blip r:embed="rId3"/>
            <a:srcRect/>
            <a:stretch>
              <a:fillRect/>
            </a:stretch>
          </p:blipFill>
          <p:spPr bwMode="auto">
            <a:xfrm>
              <a:off x="864" y="288"/>
              <a:ext cx="880" cy="632"/>
            </a:xfrm>
            <a:prstGeom prst="rect">
              <a:avLst/>
            </a:prstGeom>
            <a:noFill/>
            <a:ln w="9525">
              <a:solidFill>
                <a:srgbClr val="000000"/>
              </a:solidFill>
              <a:miter lim="800000"/>
              <a:headEnd/>
              <a:tailEnd/>
            </a:ln>
          </p:spPr>
        </p:pic>
        <p:sp>
          <p:nvSpPr>
            <p:cNvPr id="43042" name="Text Box 5"/>
            <p:cNvSpPr txBox="1">
              <a:spLocks noChangeArrowheads="1"/>
            </p:cNvSpPr>
            <p:nvPr/>
          </p:nvSpPr>
          <p:spPr bwMode="auto">
            <a:xfrm>
              <a:off x="1778" y="449"/>
              <a:ext cx="955" cy="192"/>
            </a:xfrm>
            <a:prstGeom prst="rect">
              <a:avLst/>
            </a:prstGeom>
            <a:noFill/>
            <a:ln w="9525">
              <a:noFill/>
              <a:miter lim="800000"/>
              <a:headEnd/>
              <a:tailEnd/>
            </a:ln>
          </p:spPr>
          <p:txBody>
            <a:bodyPr wrap="none">
              <a:spAutoFit/>
            </a:bodyPr>
            <a:lstStyle/>
            <a:p>
              <a:r>
                <a:rPr lang="en-US" sz="1400"/>
                <a:t>1. Customer Focus</a:t>
              </a:r>
            </a:p>
          </p:txBody>
        </p:sp>
      </p:grpSp>
      <p:grpSp>
        <p:nvGrpSpPr>
          <p:cNvPr id="3" name="Group 6"/>
          <p:cNvGrpSpPr>
            <a:grpSpLocks/>
          </p:cNvGrpSpPr>
          <p:nvPr/>
        </p:nvGrpSpPr>
        <p:grpSpPr bwMode="auto">
          <a:xfrm>
            <a:off x="228600" y="2057400"/>
            <a:ext cx="1173163" cy="1524000"/>
            <a:chOff x="144" y="1296"/>
            <a:chExt cx="739" cy="960"/>
          </a:xfrm>
        </p:grpSpPr>
        <p:pic>
          <p:nvPicPr>
            <p:cNvPr id="43039" name="Picture 7" descr="leadership1"/>
            <p:cNvPicPr>
              <a:picLocks noChangeAspect="1" noChangeArrowheads="1"/>
            </p:cNvPicPr>
            <p:nvPr/>
          </p:nvPicPr>
          <p:blipFill>
            <a:blip r:embed="rId4"/>
            <a:srcRect/>
            <a:stretch>
              <a:fillRect/>
            </a:stretch>
          </p:blipFill>
          <p:spPr bwMode="auto">
            <a:xfrm>
              <a:off x="192" y="1296"/>
              <a:ext cx="691" cy="704"/>
            </a:xfrm>
            <a:prstGeom prst="rect">
              <a:avLst/>
            </a:prstGeom>
            <a:noFill/>
            <a:ln w="9525">
              <a:solidFill>
                <a:srgbClr val="000000"/>
              </a:solidFill>
              <a:miter lim="800000"/>
              <a:headEnd/>
              <a:tailEnd/>
            </a:ln>
          </p:spPr>
        </p:pic>
        <p:sp>
          <p:nvSpPr>
            <p:cNvPr id="43040" name="Text Box 8"/>
            <p:cNvSpPr txBox="1">
              <a:spLocks noChangeArrowheads="1"/>
            </p:cNvSpPr>
            <p:nvPr/>
          </p:nvSpPr>
          <p:spPr bwMode="auto">
            <a:xfrm>
              <a:off x="144" y="2064"/>
              <a:ext cx="725" cy="192"/>
            </a:xfrm>
            <a:prstGeom prst="rect">
              <a:avLst/>
            </a:prstGeom>
            <a:noFill/>
            <a:ln w="9525">
              <a:noFill/>
              <a:miter lim="800000"/>
              <a:headEnd/>
              <a:tailEnd/>
            </a:ln>
          </p:spPr>
          <p:txBody>
            <a:bodyPr wrap="none">
              <a:spAutoFit/>
            </a:bodyPr>
            <a:lstStyle/>
            <a:p>
              <a:r>
                <a:rPr lang="en-US" sz="1400"/>
                <a:t>2. Leadership</a:t>
              </a:r>
            </a:p>
          </p:txBody>
        </p:sp>
      </p:grpSp>
      <p:grpSp>
        <p:nvGrpSpPr>
          <p:cNvPr id="4" name="Group 9"/>
          <p:cNvGrpSpPr>
            <a:grpSpLocks/>
          </p:cNvGrpSpPr>
          <p:nvPr/>
        </p:nvGrpSpPr>
        <p:grpSpPr bwMode="auto">
          <a:xfrm>
            <a:off x="838200" y="3810000"/>
            <a:ext cx="1458913" cy="2193925"/>
            <a:chOff x="528" y="2400"/>
            <a:chExt cx="919" cy="1382"/>
          </a:xfrm>
        </p:grpSpPr>
        <p:pic>
          <p:nvPicPr>
            <p:cNvPr id="43037" name="Picture 10" descr="sl12"/>
            <p:cNvPicPr>
              <a:picLocks noChangeAspect="1" noChangeArrowheads="1"/>
            </p:cNvPicPr>
            <p:nvPr/>
          </p:nvPicPr>
          <p:blipFill>
            <a:blip r:embed="rId5"/>
            <a:srcRect/>
            <a:stretch>
              <a:fillRect/>
            </a:stretch>
          </p:blipFill>
          <p:spPr bwMode="auto">
            <a:xfrm>
              <a:off x="528" y="2400"/>
              <a:ext cx="696" cy="912"/>
            </a:xfrm>
            <a:prstGeom prst="rect">
              <a:avLst/>
            </a:prstGeom>
            <a:noFill/>
            <a:ln w="9525">
              <a:noFill/>
              <a:miter lim="800000"/>
              <a:headEnd/>
              <a:tailEnd/>
            </a:ln>
          </p:spPr>
        </p:pic>
        <p:sp>
          <p:nvSpPr>
            <p:cNvPr id="43038" name="Text Box 11"/>
            <p:cNvSpPr txBox="1">
              <a:spLocks noChangeArrowheads="1"/>
            </p:cNvSpPr>
            <p:nvPr/>
          </p:nvSpPr>
          <p:spPr bwMode="auto">
            <a:xfrm>
              <a:off x="624" y="3456"/>
              <a:ext cx="823" cy="326"/>
            </a:xfrm>
            <a:prstGeom prst="rect">
              <a:avLst/>
            </a:prstGeom>
            <a:noFill/>
            <a:ln w="9525">
              <a:noFill/>
              <a:miter lim="800000"/>
              <a:headEnd/>
              <a:tailEnd/>
            </a:ln>
          </p:spPr>
          <p:txBody>
            <a:bodyPr wrap="none">
              <a:spAutoFit/>
            </a:bodyPr>
            <a:lstStyle/>
            <a:p>
              <a:r>
                <a:rPr lang="en-US" sz="1400"/>
                <a:t>3. Involvement </a:t>
              </a:r>
            </a:p>
            <a:p>
              <a:r>
                <a:rPr lang="en-US" sz="1400"/>
                <a:t>of People</a:t>
              </a:r>
            </a:p>
          </p:txBody>
        </p:sp>
      </p:grpSp>
      <p:grpSp>
        <p:nvGrpSpPr>
          <p:cNvPr id="5" name="Group 12"/>
          <p:cNvGrpSpPr>
            <a:grpSpLocks/>
          </p:cNvGrpSpPr>
          <p:nvPr/>
        </p:nvGrpSpPr>
        <p:grpSpPr bwMode="auto">
          <a:xfrm>
            <a:off x="2711450" y="4198938"/>
            <a:ext cx="1076325" cy="1639887"/>
            <a:chOff x="1860" y="2976"/>
            <a:chExt cx="793" cy="1288"/>
          </a:xfrm>
        </p:grpSpPr>
        <p:pic>
          <p:nvPicPr>
            <p:cNvPr id="43035" name="Picture 13" descr="process"/>
            <p:cNvPicPr>
              <a:picLocks noChangeAspect="1" noChangeArrowheads="1"/>
            </p:cNvPicPr>
            <p:nvPr/>
          </p:nvPicPr>
          <p:blipFill>
            <a:blip r:embed="rId6"/>
            <a:srcRect/>
            <a:stretch>
              <a:fillRect/>
            </a:stretch>
          </p:blipFill>
          <p:spPr bwMode="auto">
            <a:xfrm>
              <a:off x="2061" y="2976"/>
              <a:ext cx="592" cy="880"/>
            </a:xfrm>
            <a:prstGeom prst="rect">
              <a:avLst/>
            </a:prstGeom>
            <a:noFill/>
            <a:ln w="9525">
              <a:noFill/>
              <a:miter lim="800000"/>
              <a:headEnd/>
              <a:tailEnd/>
            </a:ln>
          </p:spPr>
        </p:pic>
        <p:sp>
          <p:nvSpPr>
            <p:cNvPr id="43036" name="Text Box 14"/>
            <p:cNvSpPr txBox="1">
              <a:spLocks noChangeArrowheads="1"/>
            </p:cNvSpPr>
            <p:nvPr/>
          </p:nvSpPr>
          <p:spPr bwMode="auto">
            <a:xfrm>
              <a:off x="1860" y="3858"/>
              <a:ext cx="700" cy="406"/>
            </a:xfrm>
            <a:prstGeom prst="rect">
              <a:avLst/>
            </a:prstGeom>
            <a:noFill/>
            <a:ln w="9525">
              <a:noFill/>
              <a:miter lim="800000"/>
              <a:headEnd/>
              <a:tailEnd/>
            </a:ln>
          </p:spPr>
          <p:txBody>
            <a:bodyPr wrap="none">
              <a:spAutoFit/>
            </a:bodyPr>
            <a:lstStyle/>
            <a:p>
              <a:r>
                <a:rPr lang="en-US" sz="1400"/>
                <a:t>4. Process </a:t>
              </a:r>
            </a:p>
            <a:p>
              <a:r>
                <a:rPr lang="en-US" sz="1400"/>
                <a:t>Approach</a:t>
              </a:r>
            </a:p>
          </p:txBody>
        </p:sp>
      </p:grpSp>
      <p:grpSp>
        <p:nvGrpSpPr>
          <p:cNvPr id="6" name="Group 15"/>
          <p:cNvGrpSpPr>
            <a:grpSpLocks/>
          </p:cNvGrpSpPr>
          <p:nvPr/>
        </p:nvGrpSpPr>
        <p:grpSpPr bwMode="auto">
          <a:xfrm>
            <a:off x="4876800" y="4800600"/>
            <a:ext cx="1620838" cy="1839913"/>
            <a:chOff x="3072" y="3024"/>
            <a:chExt cx="1021" cy="1159"/>
          </a:xfrm>
        </p:grpSpPr>
        <p:pic>
          <p:nvPicPr>
            <p:cNvPr id="43033" name="Picture 16" descr="upwards"/>
            <p:cNvPicPr>
              <a:picLocks noChangeAspect="1" noChangeArrowheads="1"/>
            </p:cNvPicPr>
            <p:nvPr/>
          </p:nvPicPr>
          <p:blipFill>
            <a:blip r:embed="rId7"/>
            <a:srcRect/>
            <a:stretch>
              <a:fillRect/>
            </a:stretch>
          </p:blipFill>
          <p:spPr bwMode="auto">
            <a:xfrm>
              <a:off x="3497" y="3024"/>
              <a:ext cx="510" cy="768"/>
            </a:xfrm>
            <a:prstGeom prst="rect">
              <a:avLst/>
            </a:prstGeom>
            <a:noFill/>
            <a:ln w="9525">
              <a:solidFill>
                <a:srgbClr val="000000"/>
              </a:solidFill>
              <a:miter lim="800000"/>
              <a:headEnd/>
              <a:tailEnd/>
            </a:ln>
          </p:spPr>
        </p:pic>
        <p:sp>
          <p:nvSpPr>
            <p:cNvPr id="43034" name="Text Box 17"/>
            <p:cNvSpPr txBox="1">
              <a:spLocks noChangeArrowheads="1"/>
            </p:cNvSpPr>
            <p:nvPr/>
          </p:nvSpPr>
          <p:spPr bwMode="auto">
            <a:xfrm>
              <a:off x="3072" y="3857"/>
              <a:ext cx="1021" cy="326"/>
            </a:xfrm>
            <a:prstGeom prst="rect">
              <a:avLst/>
            </a:prstGeom>
            <a:noFill/>
            <a:ln w="9525">
              <a:noFill/>
              <a:miter lim="800000"/>
              <a:headEnd/>
              <a:tailEnd/>
            </a:ln>
          </p:spPr>
          <p:txBody>
            <a:bodyPr wrap="none">
              <a:spAutoFit/>
            </a:bodyPr>
            <a:lstStyle/>
            <a:p>
              <a:r>
                <a:rPr lang="en-US" sz="1400"/>
                <a:t>5. System Approach</a:t>
              </a:r>
            </a:p>
            <a:p>
              <a:r>
                <a:rPr lang="en-US" sz="1400"/>
                <a:t>To Management</a:t>
              </a:r>
            </a:p>
          </p:txBody>
        </p:sp>
      </p:grpSp>
      <p:grpSp>
        <p:nvGrpSpPr>
          <p:cNvPr id="7" name="Group 18"/>
          <p:cNvGrpSpPr>
            <a:grpSpLocks/>
          </p:cNvGrpSpPr>
          <p:nvPr/>
        </p:nvGrpSpPr>
        <p:grpSpPr bwMode="auto">
          <a:xfrm>
            <a:off x="7440613" y="3721100"/>
            <a:ext cx="1173162" cy="1825625"/>
            <a:chOff x="4687" y="2344"/>
            <a:chExt cx="739" cy="1150"/>
          </a:xfrm>
        </p:grpSpPr>
        <p:pic>
          <p:nvPicPr>
            <p:cNvPr id="43031" name="Picture 19" descr="magnifyingglass"/>
            <p:cNvPicPr>
              <a:picLocks noChangeAspect="1" noChangeArrowheads="1"/>
            </p:cNvPicPr>
            <p:nvPr/>
          </p:nvPicPr>
          <p:blipFill>
            <a:blip r:embed="rId8"/>
            <a:srcRect/>
            <a:stretch>
              <a:fillRect/>
            </a:stretch>
          </p:blipFill>
          <p:spPr bwMode="auto">
            <a:xfrm>
              <a:off x="4691" y="2344"/>
              <a:ext cx="589" cy="728"/>
            </a:xfrm>
            <a:prstGeom prst="rect">
              <a:avLst/>
            </a:prstGeom>
            <a:noFill/>
            <a:ln w="9525">
              <a:solidFill>
                <a:srgbClr val="000000"/>
              </a:solidFill>
              <a:miter lim="800000"/>
              <a:headEnd/>
              <a:tailEnd/>
            </a:ln>
          </p:spPr>
        </p:pic>
        <p:sp>
          <p:nvSpPr>
            <p:cNvPr id="43032" name="Text Box 20"/>
            <p:cNvSpPr txBox="1">
              <a:spLocks noChangeArrowheads="1"/>
            </p:cNvSpPr>
            <p:nvPr/>
          </p:nvSpPr>
          <p:spPr bwMode="auto">
            <a:xfrm>
              <a:off x="4687" y="3168"/>
              <a:ext cx="739" cy="326"/>
            </a:xfrm>
            <a:prstGeom prst="rect">
              <a:avLst/>
            </a:prstGeom>
            <a:noFill/>
            <a:ln w="9525">
              <a:noFill/>
              <a:miter lim="800000"/>
              <a:headEnd/>
              <a:tailEnd/>
            </a:ln>
          </p:spPr>
          <p:txBody>
            <a:bodyPr wrap="none">
              <a:spAutoFit/>
            </a:bodyPr>
            <a:lstStyle/>
            <a:p>
              <a:pPr algn="r"/>
              <a:r>
                <a:rPr lang="en-US" sz="1400"/>
                <a:t>6. Continual </a:t>
              </a:r>
            </a:p>
            <a:p>
              <a:pPr algn="r"/>
              <a:r>
                <a:rPr lang="en-US" sz="1400"/>
                <a:t>Improvement</a:t>
              </a:r>
            </a:p>
          </p:txBody>
        </p:sp>
      </p:grpSp>
      <p:grpSp>
        <p:nvGrpSpPr>
          <p:cNvPr id="8" name="Group 21"/>
          <p:cNvGrpSpPr>
            <a:grpSpLocks/>
          </p:cNvGrpSpPr>
          <p:nvPr/>
        </p:nvGrpSpPr>
        <p:grpSpPr bwMode="auto">
          <a:xfrm>
            <a:off x="7237413" y="1600200"/>
            <a:ext cx="1754187" cy="1660525"/>
            <a:chOff x="4559" y="1008"/>
            <a:chExt cx="1105" cy="1046"/>
          </a:xfrm>
        </p:grpSpPr>
        <p:pic>
          <p:nvPicPr>
            <p:cNvPr id="43029" name="Picture 22" descr="eyetoeye"/>
            <p:cNvPicPr>
              <a:picLocks noChangeAspect="1" noChangeArrowheads="1"/>
            </p:cNvPicPr>
            <p:nvPr/>
          </p:nvPicPr>
          <p:blipFill>
            <a:blip r:embed="rId9"/>
            <a:srcRect/>
            <a:stretch>
              <a:fillRect/>
            </a:stretch>
          </p:blipFill>
          <p:spPr bwMode="auto">
            <a:xfrm>
              <a:off x="4800" y="1008"/>
              <a:ext cx="680" cy="680"/>
            </a:xfrm>
            <a:prstGeom prst="rect">
              <a:avLst/>
            </a:prstGeom>
            <a:noFill/>
            <a:ln w="9525">
              <a:solidFill>
                <a:srgbClr val="000000"/>
              </a:solidFill>
              <a:miter lim="800000"/>
              <a:headEnd/>
              <a:tailEnd/>
            </a:ln>
          </p:spPr>
        </p:pic>
        <p:sp>
          <p:nvSpPr>
            <p:cNvPr id="43030" name="Text Box 23"/>
            <p:cNvSpPr txBox="1">
              <a:spLocks noChangeArrowheads="1"/>
            </p:cNvSpPr>
            <p:nvPr/>
          </p:nvSpPr>
          <p:spPr bwMode="auto">
            <a:xfrm>
              <a:off x="4559" y="1728"/>
              <a:ext cx="1105" cy="326"/>
            </a:xfrm>
            <a:prstGeom prst="rect">
              <a:avLst/>
            </a:prstGeom>
            <a:noFill/>
            <a:ln w="9525">
              <a:noFill/>
              <a:miter lim="800000"/>
              <a:headEnd/>
              <a:tailEnd/>
            </a:ln>
          </p:spPr>
          <p:txBody>
            <a:bodyPr wrap="none">
              <a:spAutoFit/>
            </a:bodyPr>
            <a:lstStyle/>
            <a:p>
              <a:pPr algn="r"/>
              <a:r>
                <a:rPr lang="en-US" sz="1400"/>
                <a:t>7. Mutually Beneficial</a:t>
              </a:r>
            </a:p>
            <a:p>
              <a:pPr algn="r"/>
              <a:r>
                <a:rPr lang="en-US" sz="1400"/>
                <a:t>Suppler Relationship</a:t>
              </a:r>
            </a:p>
          </p:txBody>
        </p:sp>
      </p:grpSp>
      <p:grpSp>
        <p:nvGrpSpPr>
          <p:cNvPr id="9" name="Group 24"/>
          <p:cNvGrpSpPr>
            <a:grpSpLocks/>
          </p:cNvGrpSpPr>
          <p:nvPr/>
        </p:nvGrpSpPr>
        <p:grpSpPr bwMode="auto">
          <a:xfrm>
            <a:off x="5486400" y="304800"/>
            <a:ext cx="2879725" cy="1371600"/>
            <a:chOff x="3456" y="192"/>
            <a:chExt cx="1814" cy="864"/>
          </a:xfrm>
        </p:grpSpPr>
        <p:pic>
          <p:nvPicPr>
            <p:cNvPr id="43027" name="Picture 25" descr="think"/>
            <p:cNvPicPr>
              <a:picLocks noChangeAspect="1" noChangeArrowheads="1"/>
            </p:cNvPicPr>
            <p:nvPr/>
          </p:nvPicPr>
          <p:blipFill>
            <a:blip r:embed="rId10"/>
            <a:srcRect/>
            <a:stretch>
              <a:fillRect/>
            </a:stretch>
          </p:blipFill>
          <p:spPr bwMode="auto">
            <a:xfrm>
              <a:off x="3456" y="192"/>
              <a:ext cx="707" cy="864"/>
            </a:xfrm>
            <a:prstGeom prst="rect">
              <a:avLst/>
            </a:prstGeom>
            <a:noFill/>
            <a:ln w="9525">
              <a:noFill/>
              <a:miter lim="800000"/>
              <a:headEnd/>
              <a:tailEnd/>
            </a:ln>
          </p:spPr>
        </p:pic>
        <p:sp>
          <p:nvSpPr>
            <p:cNvPr id="43028" name="Text Box 26"/>
            <p:cNvSpPr txBox="1">
              <a:spLocks noChangeArrowheads="1"/>
            </p:cNvSpPr>
            <p:nvPr/>
          </p:nvSpPr>
          <p:spPr bwMode="auto">
            <a:xfrm>
              <a:off x="4224" y="432"/>
              <a:ext cx="1046" cy="326"/>
            </a:xfrm>
            <a:prstGeom prst="rect">
              <a:avLst/>
            </a:prstGeom>
            <a:noFill/>
            <a:ln w="9525">
              <a:noFill/>
              <a:miter lim="800000"/>
              <a:headEnd/>
              <a:tailEnd/>
            </a:ln>
          </p:spPr>
          <p:txBody>
            <a:bodyPr wrap="none">
              <a:spAutoFit/>
            </a:bodyPr>
            <a:lstStyle/>
            <a:p>
              <a:r>
                <a:rPr lang="en-US" sz="1400"/>
                <a:t>8. Factual Approach </a:t>
              </a:r>
            </a:p>
            <a:p>
              <a:r>
                <a:rPr lang="en-US" sz="1400"/>
                <a:t>to Decision-Making</a:t>
              </a:r>
            </a:p>
          </p:txBody>
        </p:sp>
      </p:grpSp>
      <p:sp>
        <p:nvSpPr>
          <p:cNvPr id="627739" name="Text Box 27"/>
          <p:cNvSpPr txBox="1">
            <a:spLocks noChangeArrowheads="1"/>
          </p:cNvSpPr>
          <p:nvPr/>
        </p:nvSpPr>
        <p:spPr bwMode="auto">
          <a:xfrm>
            <a:off x="2971800" y="2590800"/>
            <a:ext cx="2333625" cy="650875"/>
          </a:xfrm>
          <a:prstGeom prst="rect">
            <a:avLst/>
          </a:prstGeom>
          <a:solidFill>
            <a:srgbClr val="FFCC66"/>
          </a:solidFill>
          <a:ln w="9525">
            <a:solidFill>
              <a:srgbClr val="000000"/>
            </a:solidFill>
            <a:miter lim="800000"/>
            <a:headEnd/>
            <a:tailEnd/>
          </a:ln>
        </p:spPr>
        <p:txBody>
          <a:bodyPr wrap="none">
            <a:spAutoFit/>
          </a:bodyPr>
          <a:lstStyle/>
          <a:p>
            <a:pPr algn="ctr"/>
            <a:r>
              <a:rPr lang="en-US" sz="1800"/>
              <a:t>8 Quality Management</a:t>
            </a:r>
          </a:p>
          <a:p>
            <a:pPr algn="ctr"/>
            <a:r>
              <a:rPr lang="en-US" sz="1800"/>
              <a:t>Principles</a:t>
            </a:r>
          </a:p>
        </p:txBody>
      </p:sp>
      <p:sp>
        <p:nvSpPr>
          <p:cNvPr id="627740" name="Line 28"/>
          <p:cNvSpPr>
            <a:spLocks noChangeShapeType="1"/>
          </p:cNvSpPr>
          <p:nvPr/>
        </p:nvSpPr>
        <p:spPr bwMode="auto">
          <a:xfrm flipH="1" flipV="1">
            <a:off x="3048000" y="1219200"/>
            <a:ext cx="609600" cy="1143000"/>
          </a:xfrm>
          <a:prstGeom prst="line">
            <a:avLst/>
          </a:prstGeom>
          <a:noFill/>
          <a:ln w="38100">
            <a:solidFill>
              <a:srgbClr val="800000"/>
            </a:solidFill>
            <a:miter lim="800000"/>
            <a:headEnd/>
            <a:tailEnd type="triangle" w="med" len="med"/>
          </a:ln>
        </p:spPr>
        <p:txBody>
          <a:bodyPr wrap="none"/>
          <a:lstStyle/>
          <a:p>
            <a:endParaRPr lang="en-US"/>
          </a:p>
        </p:txBody>
      </p:sp>
      <p:sp>
        <p:nvSpPr>
          <p:cNvPr id="627741" name="Line 29"/>
          <p:cNvSpPr>
            <a:spLocks noChangeShapeType="1"/>
          </p:cNvSpPr>
          <p:nvPr/>
        </p:nvSpPr>
        <p:spPr bwMode="auto">
          <a:xfrm flipH="1">
            <a:off x="1676400" y="2895600"/>
            <a:ext cx="1219200" cy="0"/>
          </a:xfrm>
          <a:prstGeom prst="line">
            <a:avLst/>
          </a:prstGeom>
          <a:noFill/>
          <a:ln w="38100">
            <a:solidFill>
              <a:srgbClr val="800000"/>
            </a:solidFill>
            <a:miter lim="800000"/>
            <a:headEnd/>
            <a:tailEnd type="triangle" w="med" len="med"/>
          </a:ln>
        </p:spPr>
        <p:txBody>
          <a:bodyPr wrap="none"/>
          <a:lstStyle/>
          <a:p>
            <a:endParaRPr lang="en-US"/>
          </a:p>
        </p:txBody>
      </p:sp>
      <p:sp>
        <p:nvSpPr>
          <p:cNvPr id="627742" name="Line 30"/>
          <p:cNvSpPr>
            <a:spLocks noChangeShapeType="1"/>
          </p:cNvSpPr>
          <p:nvPr/>
        </p:nvSpPr>
        <p:spPr bwMode="auto">
          <a:xfrm flipH="1">
            <a:off x="2057400" y="3581400"/>
            <a:ext cx="990600" cy="914400"/>
          </a:xfrm>
          <a:prstGeom prst="line">
            <a:avLst/>
          </a:prstGeom>
          <a:noFill/>
          <a:ln w="38100">
            <a:solidFill>
              <a:srgbClr val="800000"/>
            </a:solidFill>
            <a:miter lim="800000"/>
            <a:headEnd/>
            <a:tailEnd type="triangle" w="med" len="med"/>
          </a:ln>
        </p:spPr>
        <p:txBody>
          <a:bodyPr wrap="none"/>
          <a:lstStyle/>
          <a:p>
            <a:endParaRPr lang="en-US"/>
          </a:p>
        </p:txBody>
      </p:sp>
      <p:sp>
        <p:nvSpPr>
          <p:cNvPr id="627743" name="Line 31"/>
          <p:cNvSpPr>
            <a:spLocks noChangeShapeType="1"/>
          </p:cNvSpPr>
          <p:nvPr/>
        </p:nvSpPr>
        <p:spPr bwMode="auto">
          <a:xfrm flipH="1">
            <a:off x="3962400" y="3581400"/>
            <a:ext cx="228600" cy="1066800"/>
          </a:xfrm>
          <a:prstGeom prst="line">
            <a:avLst/>
          </a:prstGeom>
          <a:noFill/>
          <a:ln w="38100">
            <a:solidFill>
              <a:srgbClr val="800000"/>
            </a:solidFill>
            <a:miter lim="800000"/>
            <a:headEnd/>
            <a:tailEnd type="triangle" w="med" len="med"/>
          </a:ln>
        </p:spPr>
        <p:txBody>
          <a:bodyPr wrap="none"/>
          <a:lstStyle/>
          <a:p>
            <a:endParaRPr lang="en-US"/>
          </a:p>
        </p:txBody>
      </p:sp>
      <p:sp>
        <p:nvSpPr>
          <p:cNvPr id="627744" name="Line 32"/>
          <p:cNvSpPr>
            <a:spLocks noChangeShapeType="1"/>
          </p:cNvSpPr>
          <p:nvPr/>
        </p:nvSpPr>
        <p:spPr bwMode="auto">
          <a:xfrm>
            <a:off x="5257800" y="3581400"/>
            <a:ext cx="609600" cy="1066800"/>
          </a:xfrm>
          <a:prstGeom prst="line">
            <a:avLst/>
          </a:prstGeom>
          <a:noFill/>
          <a:ln w="38100">
            <a:solidFill>
              <a:srgbClr val="800000"/>
            </a:solidFill>
            <a:miter lim="800000"/>
            <a:headEnd/>
            <a:tailEnd type="triangle" w="med" len="med"/>
          </a:ln>
        </p:spPr>
        <p:txBody>
          <a:bodyPr wrap="none"/>
          <a:lstStyle/>
          <a:p>
            <a:endParaRPr lang="en-US"/>
          </a:p>
        </p:txBody>
      </p:sp>
      <p:sp>
        <p:nvSpPr>
          <p:cNvPr id="627745" name="Line 33"/>
          <p:cNvSpPr>
            <a:spLocks noChangeShapeType="1"/>
          </p:cNvSpPr>
          <p:nvPr/>
        </p:nvSpPr>
        <p:spPr bwMode="auto">
          <a:xfrm>
            <a:off x="6400800" y="3429000"/>
            <a:ext cx="914400" cy="533400"/>
          </a:xfrm>
          <a:prstGeom prst="line">
            <a:avLst/>
          </a:prstGeom>
          <a:noFill/>
          <a:ln w="38100">
            <a:solidFill>
              <a:srgbClr val="800000"/>
            </a:solidFill>
            <a:miter lim="800000"/>
            <a:headEnd/>
            <a:tailEnd type="triangle" w="med" len="med"/>
          </a:ln>
        </p:spPr>
        <p:txBody>
          <a:bodyPr wrap="none"/>
          <a:lstStyle/>
          <a:p>
            <a:endParaRPr lang="en-US"/>
          </a:p>
        </p:txBody>
      </p:sp>
      <p:sp>
        <p:nvSpPr>
          <p:cNvPr id="627746" name="Line 34"/>
          <p:cNvSpPr>
            <a:spLocks noChangeShapeType="1"/>
          </p:cNvSpPr>
          <p:nvPr/>
        </p:nvSpPr>
        <p:spPr bwMode="auto">
          <a:xfrm flipV="1">
            <a:off x="6096000" y="2057400"/>
            <a:ext cx="1295400" cy="381000"/>
          </a:xfrm>
          <a:prstGeom prst="line">
            <a:avLst/>
          </a:prstGeom>
          <a:noFill/>
          <a:ln w="38100">
            <a:solidFill>
              <a:srgbClr val="800000"/>
            </a:solidFill>
            <a:miter lim="800000"/>
            <a:headEnd/>
            <a:tailEnd type="triangle" w="med" len="med"/>
          </a:ln>
        </p:spPr>
        <p:txBody>
          <a:bodyPr wrap="none"/>
          <a:lstStyle/>
          <a:p>
            <a:endParaRPr lang="en-US"/>
          </a:p>
        </p:txBody>
      </p:sp>
      <p:sp>
        <p:nvSpPr>
          <p:cNvPr id="627747" name="Line 35"/>
          <p:cNvSpPr>
            <a:spLocks noChangeShapeType="1"/>
          </p:cNvSpPr>
          <p:nvPr/>
        </p:nvSpPr>
        <p:spPr bwMode="auto">
          <a:xfrm flipV="1">
            <a:off x="4953000" y="1295400"/>
            <a:ext cx="457200" cy="990600"/>
          </a:xfrm>
          <a:prstGeom prst="line">
            <a:avLst/>
          </a:prstGeom>
          <a:noFill/>
          <a:ln w="38100">
            <a:solidFill>
              <a:srgbClr val="800000"/>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27739"/>
                                        </p:tgtEl>
                                        <p:attrNameLst>
                                          <p:attrName>style.visibility</p:attrName>
                                        </p:attrNameLst>
                                      </p:cBhvr>
                                      <p:to>
                                        <p:strVal val="visible"/>
                                      </p:to>
                                    </p:set>
                                    <p:animEffect transition="in" filter="fade">
                                      <p:cBhvr>
                                        <p:cTn id="7" dur="1000"/>
                                        <p:tgtEl>
                                          <p:spTgt spid="627739"/>
                                        </p:tgtEl>
                                      </p:cBhvr>
                                    </p:animEffect>
                                    <p:anim calcmode="lin" valueType="num">
                                      <p:cBhvr>
                                        <p:cTn id="8" dur="1000" fill="hold"/>
                                        <p:tgtEl>
                                          <p:spTgt spid="627739"/>
                                        </p:tgtEl>
                                        <p:attrNameLst>
                                          <p:attrName>ppt_x</p:attrName>
                                        </p:attrNameLst>
                                      </p:cBhvr>
                                      <p:tavLst>
                                        <p:tav tm="0">
                                          <p:val>
                                            <p:strVal val="#ppt_x"/>
                                          </p:val>
                                        </p:tav>
                                        <p:tav tm="100000">
                                          <p:val>
                                            <p:strVal val="#ppt_x"/>
                                          </p:val>
                                        </p:tav>
                                      </p:tavLst>
                                    </p:anim>
                                    <p:anim calcmode="lin" valueType="num">
                                      <p:cBhvr>
                                        <p:cTn id="9" dur="900" decel="100000" fill="hold"/>
                                        <p:tgtEl>
                                          <p:spTgt spid="627739"/>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27739"/>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27740"/>
                                        </p:tgtEl>
                                        <p:attrNameLst>
                                          <p:attrName>style.visibility</p:attrName>
                                        </p:attrNameLst>
                                      </p:cBhvr>
                                      <p:to>
                                        <p:strVal val="visible"/>
                                      </p:to>
                                    </p:set>
                                    <p:animEffect transition="in" filter="wipe(down)">
                                      <p:cBhvr>
                                        <p:cTn id="15" dur="500"/>
                                        <p:tgtEl>
                                          <p:spTgt spid="627740"/>
                                        </p:tgtEl>
                                      </p:cBhvr>
                                    </p:animEffect>
                                  </p:childTnLst>
                                </p:cTn>
                              </p:par>
                            </p:childTnLst>
                          </p:cTn>
                        </p:par>
                        <p:par>
                          <p:cTn id="16" fill="hold">
                            <p:stCondLst>
                              <p:cond delay="500"/>
                            </p:stCondLst>
                            <p:childTnLst>
                              <p:par>
                                <p:cTn id="17" presetID="52"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Scale>
                                      <p:cBhvr>
                                        <p:cTn id="19"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2"/>
                                        </p:tgtEl>
                                        <p:attrNameLst>
                                          <p:attrName>ppt_x</p:attrName>
                                          <p:attrName>ppt_y</p:attrName>
                                        </p:attrNameLst>
                                      </p:cBhvr>
                                    </p:animMotion>
                                    <p:animEffect transition="in" filter="fade">
                                      <p:cBhvr>
                                        <p:cTn id="21" dur="10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627741"/>
                                        </p:tgtEl>
                                        <p:attrNameLst>
                                          <p:attrName>style.visibility</p:attrName>
                                        </p:attrNameLst>
                                      </p:cBhvr>
                                      <p:to>
                                        <p:strVal val="visible"/>
                                      </p:to>
                                    </p:set>
                                    <p:animEffect transition="in" filter="wipe(down)">
                                      <p:cBhvr>
                                        <p:cTn id="26" dur="500"/>
                                        <p:tgtEl>
                                          <p:spTgt spid="627741"/>
                                        </p:tgtEl>
                                      </p:cBhvr>
                                    </p:animEffect>
                                  </p:childTnLst>
                                </p:cTn>
                              </p:par>
                            </p:childTnLst>
                          </p:cTn>
                        </p:par>
                        <p:par>
                          <p:cTn id="27" fill="hold">
                            <p:stCondLst>
                              <p:cond delay="500"/>
                            </p:stCondLst>
                            <p:childTnLst>
                              <p:par>
                                <p:cTn id="28" presetID="52" presetClass="entr" presetSubtype="0"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Scale>
                                      <p:cBhvr>
                                        <p:cTn id="30"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1" dur="1000" decel="50000" fill="hold">
                                          <p:stCondLst>
                                            <p:cond delay="0"/>
                                          </p:stCondLst>
                                        </p:cTn>
                                        <p:tgtEl>
                                          <p:spTgt spid="3"/>
                                        </p:tgtEl>
                                        <p:attrNameLst>
                                          <p:attrName>ppt_x</p:attrName>
                                          <p:attrName>ppt_y</p:attrName>
                                        </p:attrNameLst>
                                      </p:cBhvr>
                                    </p:animMotion>
                                    <p:animEffect transition="in" filter="fade">
                                      <p:cBhvr>
                                        <p:cTn id="32" dur="10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27742"/>
                                        </p:tgtEl>
                                        <p:attrNameLst>
                                          <p:attrName>style.visibility</p:attrName>
                                        </p:attrNameLst>
                                      </p:cBhvr>
                                      <p:to>
                                        <p:strVal val="visible"/>
                                      </p:to>
                                    </p:set>
                                    <p:animEffect transition="in" filter="wipe(down)">
                                      <p:cBhvr>
                                        <p:cTn id="37" dur="500"/>
                                        <p:tgtEl>
                                          <p:spTgt spid="627742"/>
                                        </p:tgtEl>
                                      </p:cBhvr>
                                    </p:animEffect>
                                  </p:childTnLst>
                                </p:cTn>
                              </p:par>
                            </p:childTnLst>
                          </p:cTn>
                        </p:par>
                        <p:par>
                          <p:cTn id="38" fill="hold">
                            <p:stCondLst>
                              <p:cond delay="500"/>
                            </p:stCondLst>
                            <p:childTnLst>
                              <p:par>
                                <p:cTn id="39" presetID="52" presetClass="entr" presetSubtype="0"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Scale>
                                      <p:cBhvr>
                                        <p:cTn id="41"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2" dur="1000" decel="50000" fill="hold">
                                          <p:stCondLst>
                                            <p:cond delay="0"/>
                                          </p:stCondLst>
                                        </p:cTn>
                                        <p:tgtEl>
                                          <p:spTgt spid="4"/>
                                        </p:tgtEl>
                                        <p:attrNameLst>
                                          <p:attrName>ppt_x</p:attrName>
                                          <p:attrName>ppt_y</p:attrName>
                                        </p:attrNameLst>
                                      </p:cBhvr>
                                    </p:animMotion>
                                    <p:animEffect transition="in" filter="fade">
                                      <p:cBhvr>
                                        <p:cTn id="43" dur="1000"/>
                                        <p:tgtEl>
                                          <p:spTgt spid="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627743"/>
                                        </p:tgtEl>
                                        <p:attrNameLst>
                                          <p:attrName>style.visibility</p:attrName>
                                        </p:attrNameLst>
                                      </p:cBhvr>
                                      <p:to>
                                        <p:strVal val="visible"/>
                                      </p:to>
                                    </p:set>
                                    <p:animEffect transition="in" filter="wipe(down)">
                                      <p:cBhvr>
                                        <p:cTn id="48" dur="500"/>
                                        <p:tgtEl>
                                          <p:spTgt spid="627743"/>
                                        </p:tgtEl>
                                      </p:cBhvr>
                                    </p:animEffect>
                                  </p:childTnLst>
                                </p:cTn>
                              </p:par>
                            </p:childTnLst>
                          </p:cTn>
                        </p:par>
                        <p:par>
                          <p:cTn id="49" fill="hold">
                            <p:stCondLst>
                              <p:cond delay="500"/>
                            </p:stCondLst>
                            <p:childTnLst>
                              <p:par>
                                <p:cTn id="50" presetID="52" presetClass="entr" presetSubtype="0" fill="hold" nodeType="afterEffect">
                                  <p:stCondLst>
                                    <p:cond delay="0"/>
                                  </p:stCondLst>
                                  <p:childTnLst>
                                    <p:set>
                                      <p:cBhvr>
                                        <p:cTn id="51" dur="1" fill="hold">
                                          <p:stCondLst>
                                            <p:cond delay="0"/>
                                          </p:stCondLst>
                                        </p:cTn>
                                        <p:tgtEl>
                                          <p:spTgt spid="5"/>
                                        </p:tgtEl>
                                        <p:attrNameLst>
                                          <p:attrName>style.visibility</p:attrName>
                                        </p:attrNameLst>
                                      </p:cBhvr>
                                      <p:to>
                                        <p:strVal val="visible"/>
                                      </p:to>
                                    </p:set>
                                    <p:animScale>
                                      <p:cBhvr>
                                        <p:cTn id="52"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3" dur="1000" decel="50000" fill="hold">
                                          <p:stCondLst>
                                            <p:cond delay="0"/>
                                          </p:stCondLst>
                                        </p:cTn>
                                        <p:tgtEl>
                                          <p:spTgt spid="5"/>
                                        </p:tgtEl>
                                        <p:attrNameLst>
                                          <p:attrName>ppt_x</p:attrName>
                                          <p:attrName>ppt_y</p:attrName>
                                        </p:attrNameLst>
                                      </p:cBhvr>
                                    </p:animMotion>
                                    <p:animEffect transition="in" filter="fade">
                                      <p:cBhvr>
                                        <p:cTn id="54" dur="1000"/>
                                        <p:tgtEl>
                                          <p:spTgt spid="5"/>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627744"/>
                                        </p:tgtEl>
                                        <p:attrNameLst>
                                          <p:attrName>style.visibility</p:attrName>
                                        </p:attrNameLst>
                                      </p:cBhvr>
                                      <p:to>
                                        <p:strVal val="visible"/>
                                      </p:to>
                                    </p:set>
                                    <p:animEffect transition="in" filter="wipe(down)">
                                      <p:cBhvr>
                                        <p:cTn id="59" dur="500"/>
                                        <p:tgtEl>
                                          <p:spTgt spid="627744"/>
                                        </p:tgtEl>
                                      </p:cBhvr>
                                    </p:animEffect>
                                  </p:childTnLst>
                                </p:cTn>
                              </p:par>
                            </p:childTnLst>
                          </p:cTn>
                        </p:par>
                        <p:par>
                          <p:cTn id="60" fill="hold">
                            <p:stCondLst>
                              <p:cond delay="500"/>
                            </p:stCondLst>
                            <p:childTnLst>
                              <p:par>
                                <p:cTn id="61" presetID="52" presetClass="entr" presetSubtype="0" fill="hold" nodeType="afterEffect">
                                  <p:stCondLst>
                                    <p:cond delay="0"/>
                                  </p:stCondLst>
                                  <p:childTnLst>
                                    <p:set>
                                      <p:cBhvr>
                                        <p:cTn id="62" dur="1" fill="hold">
                                          <p:stCondLst>
                                            <p:cond delay="0"/>
                                          </p:stCondLst>
                                        </p:cTn>
                                        <p:tgtEl>
                                          <p:spTgt spid="6"/>
                                        </p:tgtEl>
                                        <p:attrNameLst>
                                          <p:attrName>style.visibility</p:attrName>
                                        </p:attrNameLst>
                                      </p:cBhvr>
                                      <p:to>
                                        <p:strVal val="visible"/>
                                      </p:to>
                                    </p:set>
                                    <p:animScale>
                                      <p:cBhvr>
                                        <p:cTn id="63"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6"/>
                                        </p:tgtEl>
                                        <p:attrNameLst>
                                          <p:attrName>ppt_x</p:attrName>
                                          <p:attrName>ppt_y</p:attrName>
                                        </p:attrNameLst>
                                      </p:cBhvr>
                                    </p:animMotion>
                                    <p:animEffect transition="in" filter="fade">
                                      <p:cBhvr>
                                        <p:cTn id="65" dur="1000"/>
                                        <p:tgtEl>
                                          <p:spTgt spid="6"/>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627745"/>
                                        </p:tgtEl>
                                        <p:attrNameLst>
                                          <p:attrName>style.visibility</p:attrName>
                                        </p:attrNameLst>
                                      </p:cBhvr>
                                      <p:to>
                                        <p:strVal val="visible"/>
                                      </p:to>
                                    </p:set>
                                    <p:animEffect transition="in" filter="wipe(down)">
                                      <p:cBhvr>
                                        <p:cTn id="70" dur="500"/>
                                        <p:tgtEl>
                                          <p:spTgt spid="627745"/>
                                        </p:tgtEl>
                                      </p:cBhvr>
                                    </p:animEffect>
                                  </p:childTnLst>
                                </p:cTn>
                              </p:par>
                            </p:childTnLst>
                          </p:cTn>
                        </p:par>
                        <p:par>
                          <p:cTn id="71" fill="hold">
                            <p:stCondLst>
                              <p:cond delay="500"/>
                            </p:stCondLst>
                            <p:childTnLst>
                              <p:par>
                                <p:cTn id="72" presetID="52" presetClass="entr" presetSubtype="0" fill="hold" nodeType="afterEffect">
                                  <p:stCondLst>
                                    <p:cond delay="0"/>
                                  </p:stCondLst>
                                  <p:childTnLst>
                                    <p:set>
                                      <p:cBhvr>
                                        <p:cTn id="73" dur="1" fill="hold">
                                          <p:stCondLst>
                                            <p:cond delay="0"/>
                                          </p:stCondLst>
                                        </p:cTn>
                                        <p:tgtEl>
                                          <p:spTgt spid="7"/>
                                        </p:tgtEl>
                                        <p:attrNameLst>
                                          <p:attrName>style.visibility</p:attrName>
                                        </p:attrNameLst>
                                      </p:cBhvr>
                                      <p:to>
                                        <p:strVal val="visible"/>
                                      </p:to>
                                    </p:set>
                                    <p:animScale>
                                      <p:cBhvr>
                                        <p:cTn id="74"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5" dur="1000" decel="50000" fill="hold">
                                          <p:stCondLst>
                                            <p:cond delay="0"/>
                                          </p:stCondLst>
                                        </p:cTn>
                                        <p:tgtEl>
                                          <p:spTgt spid="7"/>
                                        </p:tgtEl>
                                        <p:attrNameLst>
                                          <p:attrName>ppt_x</p:attrName>
                                          <p:attrName>ppt_y</p:attrName>
                                        </p:attrNameLst>
                                      </p:cBhvr>
                                    </p:animMotion>
                                    <p:animEffect transition="in" filter="fade">
                                      <p:cBhvr>
                                        <p:cTn id="76" dur="1000"/>
                                        <p:tgtEl>
                                          <p:spTgt spid="7"/>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627746"/>
                                        </p:tgtEl>
                                        <p:attrNameLst>
                                          <p:attrName>style.visibility</p:attrName>
                                        </p:attrNameLst>
                                      </p:cBhvr>
                                      <p:to>
                                        <p:strVal val="visible"/>
                                      </p:to>
                                    </p:set>
                                    <p:animEffect transition="in" filter="wipe(down)">
                                      <p:cBhvr>
                                        <p:cTn id="81" dur="500"/>
                                        <p:tgtEl>
                                          <p:spTgt spid="627746"/>
                                        </p:tgtEl>
                                      </p:cBhvr>
                                    </p:animEffect>
                                  </p:childTnLst>
                                </p:cTn>
                              </p:par>
                            </p:childTnLst>
                          </p:cTn>
                        </p:par>
                        <p:par>
                          <p:cTn id="82" fill="hold">
                            <p:stCondLst>
                              <p:cond delay="500"/>
                            </p:stCondLst>
                            <p:childTnLst>
                              <p:par>
                                <p:cTn id="83" presetID="52" presetClass="entr" presetSubtype="0" fill="hold" nodeType="afterEffect">
                                  <p:stCondLst>
                                    <p:cond delay="0"/>
                                  </p:stCondLst>
                                  <p:childTnLst>
                                    <p:set>
                                      <p:cBhvr>
                                        <p:cTn id="84" dur="1" fill="hold">
                                          <p:stCondLst>
                                            <p:cond delay="0"/>
                                          </p:stCondLst>
                                        </p:cTn>
                                        <p:tgtEl>
                                          <p:spTgt spid="8"/>
                                        </p:tgtEl>
                                        <p:attrNameLst>
                                          <p:attrName>style.visibility</p:attrName>
                                        </p:attrNameLst>
                                      </p:cBhvr>
                                      <p:to>
                                        <p:strVal val="visible"/>
                                      </p:to>
                                    </p:set>
                                    <p:animScale>
                                      <p:cBhvr>
                                        <p:cTn id="85"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6" dur="1000" decel="50000" fill="hold">
                                          <p:stCondLst>
                                            <p:cond delay="0"/>
                                          </p:stCondLst>
                                        </p:cTn>
                                        <p:tgtEl>
                                          <p:spTgt spid="8"/>
                                        </p:tgtEl>
                                        <p:attrNameLst>
                                          <p:attrName>ppt_x</p:attrName>
                                          <p:attrName>ppt_y</p:attrName>
                                        </p:attrNameLst>
                                      </p:cBhvr>
                                    </p:animMotion>
                                    <p:animEffect transition="in" filter="fade">
                                      <p:cBhvr>
                                        <p:cTn id="87" dur="1000"/>
                                        <p:tgtEl>
                                          <p:spTgt spid="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627747"/>
                                        </p:tgtEl>
                                        <p:attrNameLst>
                                          <p:attrName>style.visibility</p:attrName>
                                        </p:attrNameLst>
                                      </p:cBhvr>
                                      <p:to>
                                        <p:strVal val="visible"/>
                                      </p:to>
                                    </p:set>
                                    <p:animEffect transition="in" filter="wipe(down)">
                                      <p:cBhvr>
                                        <p:cTn id="92" dur="500"/>
                                        <p:tgtEl>
                                          <p:spTgt spid="627747"/>
                                        </p:tgtEl>
                                      </p:cBhvr>
                                    </p:animEffect>
                                  </p:childTnLst>
                                </p:cTn>
                              </p:par>
                            </p:childTnLst>
                          </p:cTn>
                        </p:par>
                        <p:par>
                          <p:cTn id="93" fill="hold">
                            <p:stCondLst>
                              <p:cond delay="500"/>
                            </p:stCondLst>
                            <p:childTnLst>
                              <p:par>
                                <p:cTn id="94" presetID="52" presetClass="entr" presetSubtype="0" fill="hold" nodeType="afterEffect">
                                  <p:stCondLst>
                                    <p:cond delay="0"/>
                                  </p:stCondLst>
                                  <p:childTnLst>
                                    <p:set>
                                      <p:cBhvr>
                                        <p:cTn id="95" dur="1" fill="hold">
                                          <p:stCondLst>
                                            <p:cond delay="0"/>
                                          </p:stCondLst>
                                        </p:cTn>
                                        <p:tgtEl>
                                          <p:spTgt spid="9"/>
                                        </p:tgtEl>
                                        <p:attrNameLst>
                                          <p:attrName>style.visibility</p:attrName>
                                        </p:attrNameLst>
                                      </p:cBhvr>
                                      <p:to>
                                        <p:strVal val="visible"/>
                                      </p:to>
                                    </p:set>
                                    <p:animScale>
                                      <p:cBhvr>
                                        <p:cTn id="96"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7" dur="1000" decel="50000" fill="hold">
                                          <p:stCondLst>
                                            <p:cond delay="0"/>
                                          </p:stCondLst>
                                        </p:cTn>
                                        <p:tgtEl>
                                          <p:spTgt spid="9"/>
                                        </p:tgtEl>
                                        <p:attrNameLst>
                                          <p:attrName>ppt_x</p:attrName>
                                          <p:attrName>ppt_y</p:attrName>
                                        </p:attrNameLst>
                                      </p:cBhvr>
                                    </p:animMotion>
                                    <p:animEffect transition="in" filter="fade">
                                      <p:cBhvr>
                                        <p:cTn id="98"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39" grpId="0" animBg="1"/>
      <p:bldP spid="627740" grpId="0" animBg="1"/>
      <p:bldP spid="627741" grpId="0" animBg="1"/>
      <p:bldP spid="627742" grpId="0" animBg="1"/>
      <p:bldP spid="627743" grpId="0" animBg="1"/>
      <p:bldP spid="627744" grpId="0" animBg="1"/>
      <p:bldP spid="627745" grpId="0" animBg="1"/>
      <p:bldP spid="627746" grpId="0" animBg="1"/>
      <p:bldP spid="62774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45057" name="Group 1035"/>
          <p:cNvGrpSpPr>
            <a:grpSpLocks/>
          </p:cNvGrpSpPr>
          <p:nvPr/>
        </p:nvGrpSpPr>
        <p:grpSpPr bwMode="auto">
          <a:xfrm>
            <a:off x="533400" y="857250"/>
            <a:ext cx="8153400" cy="4627563"/>
            <a:chOff x="336" y="540"/>
            <a:chExt cx="5136" cy="2915"/>
          </a:xfrm>
        </p:grpSpPr>
        <p:sp>
          <p:nvSpPr>
            <p:cNvPr id="45058" name="Text Box 1027"/>
            <p:cNvSpPr txBox="1">
              <a:spLocks noChangeArrowheads="1"/>
            </p:cNvSpPr>
            <p:nvPr/>
          </p:nvSpPr>
          <p:spPr bwMode="auto">
            <a:xfrm>
              <a:off x="470" y="540"/>
              <a:ext cx="3970" cy="365"/>
            </a:xfrm>
            <a:prstGeom prst="rect">
              <a:avLst/>
            </a:prstGeom>
            <a:noFill/>
            <a:ln w="9525">
              <a:noFill/>
              <a:miter lim="800000"/>
              <a:headEnd/>
              <a:tailEnd/>
            </a:ln>
          </p:spPr>
          <p:txBody>
            <a:bodyPr wrap="none">
              <a:spAutoFit/>
            </a:bodyPr>
            <a:lstStyle/>
            <a:p>
              <a:r>
                <a:rPr lang="en-US" sz="3200"/>
                <a:t>Eight Quality Management Principles</a:t>
              </a:r>
            </a:p>
          </p:txBody>
        </p:sp>
        <p:sp>
          <p:nvSpPr>
            <p:cNvPr id="45059" name="Rectangle 1029"/>
            <p:cNvSpPr>
              <a:spLocks noChangeArrowheads="1"/>
            </p:cNvSpPr>
            <p:nvPr/>
          </p:nvSpPr>
          <p:spPr bwMode="auto">
            <a:xfrm>
              <a:off x="1872" y="1632"/>
              <a:ext cx="3600" cy="1632"/>
            </a:xfrm>
            <a:prstGeom prst="rect">
              <a:avLst/>
            </a:prstGeom>
            <a:noFill/>
            <a:ln w="9525">
              <a:noFill/>
              <a:miter lim="800000"/>
              <a:headEnd/>
              <a:tailEnd/>
            </a:ln>
          </p:spPr>
          <p:txBody>
            <a:bodyPr/>
            <a:lstStyle/>
            <a:p>
              <a:pPr marL="457200" indent="-457200">
                <a:spcBef>
                  <a:spcPct val="20000"/>
                </a:spcBef>
                <a:buClr>
                  <a:srgbClr val="A50021"/>
                </a:buClr>
                <a:buSzPct val="75000"/>
                <a:buFont typeface="Wingdings" pitchFamily="2" charset="2"/>
                <a:buChar char="Ø"/>
              </a:pPr>
              <a:r>
                <a:rPr lang="en-US" sz="2500">
                  <a:solidFill>
                    <a:schemeClr val="tx2"/>
                  </a:solidFill>
                </a:rPr>
                <a:t>Organizations depend on their customers and therefore should understand current and future customer needs, should meet customer requirements and strive to exceed customer expectations.  </a:t>
              </a:r>
            </a:p>
            <a:p>
              <a:pPr marL="457200" indent="-457200">
                <a:spcBef>
                  <a:spcPct val="20000"/>
                </a:spcBef>
                <a:buClr>
                  <a:srgbClr val="A50021"/>
                </a:buClr>
                <a:buSzPct val="75000"/>
                <a:buFont typeface="Wingdings" pitchFamily="2" charset="2"/>
                <a:buNone/>
              </a:pPr>
              <a:endParaRPr lang="en-US" sz="2500">
                <a:solidFill>
                  <a:schemeClr val="tx2"/>
                </a:solidFill>
              </a:endParaRPr>
            </a:p>
          </p:txBody>
        </p:sp>
        <p:sp>
          <p:nvSpPr>
            <p:cNvPr id="45060" name="Text Box 1030"/>
            <p:cNvSpPr txBox="1">
              <a:spLocks noChangeArrowheads="1"/>
            </p:cNvSpPr>
            <p:nvPr/>
          </p:nvSpPr>
          <p:spPr bwMode="auto">
            <a:xfrm>
              <a:off x="1776" y="960"/>
              <a:ext cx="2871" cy="442"/>
            </a:xfrm>
            <a:prstGeom prst="rect">
              <a:avLst/>
            </a:prstGeom>
            <a:noFill/>
            <a:ln w="9525">
              <a:noFill/>
              <a:miter lim="800000"/>
              <a:headEnd/>
              <a:tailEnd/>
            </a:ln>
          </p:spPr>
          <p:txBody>
            <a:bodyPr wrap="none">
              <a:spAutoFit/>
            </a:bodyPr>
            <a:lstStyle/>
            <a:p>
              <a:r>
                <a:rPr lang="en-US" sz="4000"/>
                <a:t>a. CUSTOMER FOCUS</a:t>
              </a:r>
            </a:p>
          </p:txBody>
        </p:sp>
        <p:grpSp>
          <p:nvGrpSpPr>
            <p:cNvPr id="45061" name="Group 1034"/>
            <p:cNvGrpSpPr>
              <a:grpSpLocks/>
            </p:cNvGrpSpPr>
            <p:nvPr/>
          </p:nvGrpSpPr>
          <p:grpSpPr bwMode="auto">
            <a:xfrm>
              <a:off x="336" y="1008"/>
              <a:ext cx="1440" cy="2447"/>
              <a:chOff x="336" y="1008"/>
              <a:chExt cx="1440" cy="2447"/>
            </a:xfrm>
          </p:grpSpPr>
          <p:pic>
            <p:nvPicPr>
              <p:cNvPr id="45062" name="Picture 1031" descr="analyze"/>
              <p:cNvPicPr>
                <a:picLocks noChangeAspect="1" noChangeArrowheads="1"/>
              </p:cNvPicPr>
              <p:nvPr/>
            </p:nvPicPr>
            <p:blipFill>
              <a:blip r:embed="rId3"/>
              <a:srcRect/>
              <a:stretch>
                <a:fillRect/>
              </a:stretch>
            </p:blipFill>
            <p:spPr bwMode="auto">
              <a:xfrm>
                <a:off x="336" y="2352"/>
                <a:ext cx="1440" cy="1103"/>
              </a:xfrm>
              <a:prstGeom prst="rect">
                <a:avLst/>
              </a:prstGeom>
              <a:noFill/>
              <a:ln w="9525">
                <a:solidFill>
                  <a:srgbClr val="000000"/>
                </a:solidFill>
                <a:miter lim="800000"/>
                <a:headEnd/>
                <a:tailEnd/>
              </a:ln>
            </p:spPr>
          </p:pic>
          <p:sp>
            <p:nvSpPr>
              <p:cNvPr id="45063" name="Line 1032"/>
              <p:cNvSpPr>
                <a:spLocks noChangeShapeType="1"/>
              </p:cNvSpPr>
              <p:nvPr/>
            </p:nvSpPr>
            <p:spPr bwMode="auto">
              <a:xfrm>
                <a:off x="960" y="1008"/>
                <a:ext cx="0" cy="1152"/>
              </a:xfrm>
              <a:prstGeom prst="line">
                <a:avLst/>
              </a:prstGeom>
              <a:noFill/>
              <a:ln w="9525">
                <a:solidFill>
                  <a:schemeClr val="tx1"/>
                </a:solidFill>
                <a:miter lim="800000"/>
                <a:headEnd/>
                <a:tailEnd/>
              </a:ln>
            </p:spPr>
            <p:txBody>
              <a:bodyPr wrap="none" anchor="ctr"/>
              <a:lstStyle/>
              <a:p>
                <a:endParaRPr lang="en-US"/>
              </a:p>
            </p:txBody>
          </p:sp>
          <p:sp>
            <p:nvSpPr>
              <p:cNvPr id="45064" name="Line 1033"/>
              <p:cNvSpPr>
                <a:spLocks noChangeShapeType="1"/>
              </p:cNvSpPr>
              <p:nvPr/>
            </p:nvSpPr>
            <p:spPr bwMode="auto">
              <a:xfrm>
                <a:off x="960" y="1248"/>
                <a:ext cx="768" cy="0"/>
              </a:xfrm>
              <a:prstGeom prst="line">
                <a:avLst/>
              </a:prstGeom>
              <a:noFill/>
              <a:ln w="9525">
                <a:solidFill>
                  <a:schemeClr val="tx1"/>
                </a:solidFill>
                <a:miter lim="800000"/>
                <a:headEnd/>
                <a:tailEnd/>
              </a:ln>
            </p:spPr>
            <p:txBody>
              <a:bodyPr wrap="none" anchor="ctr"/>
              <a:lstStyle/>
              <a:p>
                <a:endParaRPr lang="en-US"/>
              </a:p>
            </p:txBody>
          </p:sp>
        </p:grp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47105" name="Group 11"/>
          <p:cNvGrpSpPr>
            <a:grpSpLocks/>
          </p:cNvGrpSpPr>
          <p:nvPr/>
        </p:nvGrpSpPr>
        <p:grpSpPr bwMode="auto">
          <a:xfrm>
            <a:off x="685800" y="857250"/>
            <a:ext cx="8458200" cy="4476750"/>
            <a:chOff x="432" y="540"/>
            <a:chExt cx="5328" cy="2820"/>
          </a:xfrm>
        </p:grpSpPr>
        <p:sp>
          <p:nvSpPr>
            <p:cNvPr id="47106" name="Text Box 3"/>
            <p:cNvSpPr txBox="1">
              <a:spLocks noChangeArrowheads="1"/>
            </p:cNvSpPr>
            <p:nvPr/>
          </p:nvSpPr>
          <p:spPr bwMode="auto">
            <a:xfrm>
              <a:off x="470" y="540"/>
              <a:ext cx="3970" cy="365"/>
            </a:xfrm>
            <a:prstGeom prst="rect">
              <a:avLst/>
            </a:prstGeom>
            <a:noFill/>
            <a:ln w="9525">
              <a:noFill/>
              <a:miter lim="800000"/>
              <a:headEnd/>
              <a:tailEnd/>
            </a:ln>
          </p:spPr>
          <p:txBody>
            <a:bodyPr wrap="none">
              <a:spAutoFit/>
            </a:bodyPr>
            <a:lstStyle/>
            <a:p>
              <a:r>
                <a:rPr lang="en-US" sz="3200"/>
                <a:t>Eight Quality Management Principles</a:t>
              </a:r>
            </a:p>
          </p:txBody>
        </p:sp>
        <p:sp>
          <p:nvSpPr>
            <p:cNvPr id="47107" name="Rectangle 5"/>
            <p:cNvSpPr>
              <a:spLocks noChangeArrowheads="1"/>
            </p:cNvSpPr>
            <p:nvPr/>
          </p:nvSpPr>
          <p:spPr bwMode="auto">
            <a:xfrm>
              <a:off x="1776" y="1584"/>
              <a:ext cx="3984" cy="1632"/>
            </a:xfrm>
            <a:prstGeom prst="rect">
              <a:avLst/>
            </a:prstGeom>
            <a:noFill/>
            <a:ln w="9525">
              <a:noFill/>
              <a:miter lim="800000"/>
              <a:headEnd/>
              <a:tailEnd/>
            </a:ln>
          </p:spPr>
          <p:txBody>
            <a:bodyPr/>
            <a:lstStyle/>
            <a:p>
              <a:pPr marL="457200" indent="-457200">
                <a:spcBef>
                  <a:spcPct val="20000"/>
                </a:spcBef>
                <a:buClr>
                  <a:srgbClr val="A50021"/>
                </a:buClr>
                <a:buSzPct val="75000"/>
                <a:buFont typeface="Wingdings" pitchFamily="2" charset="2"/>
                <a:buChar char="Ø"/>
              </a:pPr>
              <a:r>
                <a:rPr lang="en-US" sz="2500">
                  <a:solidFill>
                    <a:schemeClr val="tx2"/>
                  </a:solidFill>
                </a:rPr>
                <a:t>Leaders establish unity of purpose and direction of the organization. </a:t>
              </a:r>
            </a:p>
            <a:p>
              <a:pPr marL="457200" indent="-457200">
                <a:spcBef>
                  <a:spcPct val="20000"/>
                </a:spcBef>
                <a:buClr>
                  <a:srgbClr val="A50021"/>
                </a:buClr>
                <a:buSzPct val="75000"/>
                <a:buFont typeface="Wingdings" pitchFamily="2" charset="2"/>
                <a:buNone/>
              </a:pPr>
              <a:r>
                <a:rPr lang="en-US" sz="2500">
                  <a:solidFill>
                    <a:schemeClr val="tx2"/>
                  </a:solidFill>
                </a:rPr>
                <a:t>	</a:t>
              </a:r>
              <a:r>
                <a:rPr lang="en-US" sz="2500" i="1">
                  <a:solidFill>
                    <a:schemeClr val="tx2"/>
                  </a:solidFill>
                </a:rPr>
                <a:t>They should create and maintain the internal environment in which people can become fully involved in achieving the organization’s objectives.</a:t>
              </a:r>
            </a:p>
            <a:p>
              <a:pPr marL="457200" indent="-457200">
                <a:spcBef>
                  <a:spcPct val="20000"/>
                </a:spcBef>
                <a:buClr>
                  <a:srgbClr val="A50021"/>
                </a:buClr>
                <a:buSzPct val="75000"/>
                <a:buFont typeface="Wingdings" pitchFamily="2" charset="2"/>
                <a:buNone/>
              </a:pPr>
              <a:endParaRPr lang="en-US" sz="2500" i="1">
                <a:solidFill>
                  <a:schemeClr val="tx2"/>
                </a:solidFill>
              </a:endParaRPr>
            </a:p>
          </p:txBody>
        </p:sp>
        <p:sp>
          <p:nvSpPr>
            <p:cNvPr id="47108" name="Text Box 6"/>
            <p:cNvSpPr txBox="1">
              <a:spLocks noChangeArrowheads="1"/>
            </p:cNvSpPr>
            <p:nvPr/>
          </p:nvSpPr>
          <p:spPr bwMode="auto">
            <a:xfrm>
              <a:off x="1776" y="960"/>
              <a:ext cx="2032" cy="442"/>
            </a:xfrm>
            <a:prstGeom prst="rect">
              <a:avLst/>
            </a:prstGeom>
            <a:noFill/>
            <a:ln w="9525">
              <a:noFill/>
              <a:miter lim="800000"/>
              <a:headEnd/>
              <a:tailEnd/>
            </a:ln>
          </p:spPr>
          <p:txBody>
            <a:bodyPr wrap="none">
              <a:spAutoFit/>
            </a:bodyPr>
            <a:lstStyle/>
            <a:p>
              <a:r>
                <a:rPr lang="en-US" sz="4000"/>
                <a:t>b. LEADERSHIP</a:t>
              </a:r>
            </a:p>
          </p:txBody>
        </p:sp>
        <p:grpSp>
          <p:nvGrpSpPr>
            <p:cNvPr id="47109" name="Group 10"/>
            <p:cNvGrpSpPr>
              <a:grpSpLocks/>
            </p:cNvGrpSpPr>
            <p:nvPr/>
          </p:nvGrpSpPr>
          <p:grpSpPr bwMode="auto">
            <a:xfrm>
              <a:off x="432" y="1008"/>
              <a:ext cx="1296" cy="2352"/>
              <a:chOff x="432" y="1008"/>
              <a:chExt cx="1296" cy="2352"/>
            </a:xfrm>
          </p:grpSpPr>
          <p:sp>
            <p:nvSpPr>
              <p:cNvPr id="47110" name="Line 7"/>
              <p:cNvSpPr>
                <a:spLocks noChangeShapeType="1"/>
              </p:cNvSpPr>
              <p:nvPr/>
            </p:nvSpPr>
            <p:spPr bwMode="auto">
              <a:xfrm>
                <a:off x="960" y="1008"/>
                <a:ext cx="0" cy="1152"/>
              </a:xfrm>
              <a:prstGeom prst="line">
                <a:avLst/>
              </a:prstGeom>
              <a:noFill/>
              <a:ln w="9525">
                <a:solidFill>
                  <a:schemeClr val="tx1"/>
                </a:solidFill>
                <a:miter lim="800000"/>
                <a:headEnd/>
                <a:tailEnd/>
              </a:ln>
            </p:spPr>
            <p:txBody>
              <a:bodyPr wrap="none" anchor="ctr"/>
              <a:lstStyle/>
              <a:p>
                <a:endParaRPr lang="en-US"/>
              </a:p>
            </p:txBody>
          </p:sp>
          <p:sp>
            <p:nvSpPr>
              <p:cNvPr id="47111" name="Line 8"/>
              <p:cNvSpPr>
                <a:spLocks noChangeShapeType="1"/>
              </p:cNvSpPr>
              <p:nvPr/>
            </p:nvSpPr>
            <p:spPr bwMode="auto">
              <a:xfrm>
                <a:off x="960" y="1248"/>
                <a:ext cx="768" cy="0"/>
              </a:xfrm>
              <a:prstGeom prst="line">
                <a:avLst/>
              </a:prstGeom>
              <a:noFill/>
              <a:ln w="9525">
                <a:solidFill>
                  <a:schemeClr val="tx1"/>
                </a:solidFill>
                <a:miter lim="800000"/>
                <a:headEnd/>
                <a:tailEnd/>
              </a:ln>
            </p:spPr>
            <p:txBody>
              <a:bodyPr wrap="none" anchor="ctr"/>
              <a:lstStyle/>
              <a:p>
                <a:endParaRPr lang="en-US"/>
              </a:p>
            </p:txBody>
          </p:sp>
          <p:pic>
            <p:nvPicPr>
              <p:cNvPr id="47112" name="Picture 9" descr="leadership1"/>
              <p:cNvPicPr>
                <a:picLocks noChangeAspect="1" noChangeArrowheads="1"/>
              </p:cNvPicPr>
              <p:nvPr/>
            </p:nvPicPr>
            <p:blipFill>
              <a:blip r:embed="rId3"/>
              <a:srcRect/>
              <a:stretch>
                <a:fillRect/>
              </a:stretch>
            </p:blipFill>
            <p:spPr bwMode="auto">
              <a:xfrm>
                <a:off x="432" y="2208"/>
                <a:ext cx="1130" cy="1152"/>
              </a:xfrm>
              <a:prstGeom prst="rect">
                <a:avLst/>
              </a:prstGeom>
              <a:noFill/>
              <a:ln w="9525">
                <a:solidFill>
                  <a:srgbClr val="000000"/>
                </a:solidFill>
                <a:miter lim="800000"/>
                <a:headEnd/>
                <a:tailEnd/>
              </a:ln>
            </p:spPr>
          </p:pic>
        </p:grpSp>
      </p:gr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49153" name="Group 10"/>
          <p:cNvGrpSpPr>
            <a:grpSpLocks/>
          </p:cNvGrpSpPr>
          <p:nvPr/>
        </p:nvGrpSpPr>
        <p:grpSpPr bwMode="auto">
          <a:xfrm>
            <a:off x="341313" y="857250"/>
            <a:ext cx="8534400" cy="4629150"/>
            <a:chOff x="240" y="540"/>
            <a:chExt cx="5376" cy="2916"/>
          </a:xfrm>
        </p:grpSpPr>
        <p:sp>
          <p:nvSpPr>
            <p:cNvPr id="49154" name="Text Box 3"/>
            <p:cNvSpPr txBox="1">
              <a:spLocks noChangeArrowheads="1"/>
            </p:cNvSpPr>
            <p:nvPr/>
          </p:nvSpPr>
          <p:spPr bwMode="auto">
            <a:xfrm>
              <a:off x="470" y="540"/>
              <a:ext cx="3970" cy="365"/>
            </a:xfrm>
            <a:prstGeom prst="rect">
              <a:avLst/>
            </a:prstGeom>
            <a:noFill/>
            <a:ln w="9525">
              <a:noFill/>
              <a:miter lim="800000"/>
              <a:headEnd/>
              <a:tailEnd/>
            </a:ln>
          </p:spPr>
          <p:txBody>
            <a:bodyPr wrap="none">
              <a:spAutoFit/>
            </a:bodyPr>
            <a:lstStyle/>
            <a:p>
              <a:r>
                <a:rPr lang="en-US" sz="3200"/>
                <a:t>Eight Quality Management Principles</a:t>
              </a:r>
            </a:p>
          </p:txBody>
        </p:sp>
        <p:sp>
          <p:nvSpPr>
            <p:cNvPr id="49155" name="Rectangle 5"/>
            <p:cNvSpPr>
              <a:spLocks noChangeArrowheads="1"/>
            </p:cNvSpPr>
            <p:nvPr/>
          </p:nvSpPr>
          <p:spPr bwMode="auto">
            <a:xfrm>
              <a:off x="2112" y="1824"/>
              <a:ext cx="3504" cy="1632"/>
            </a:xfrm>
            <a:prstGeom prst="rect">
              <a:avLst/>
            </a:prstGeom>
            <a:noFill/>
            <a:ln w="9525">
              <a:noFill/>
              <a:miter lim="800000"/>
              <a:headEnd/>
              <a:tailEnd/>
            </a:ln>
          </p:spPr>
          <p:txBody>
            <a:bodyPr/>
            <a:lstStyle/>
            <a:p>
              <a:pPr marL="457200" indent="-457200">
                <a:spcBef>
                  <a:spcPct val="20000"/>
                </a:spcBef>
                <a:buClr>
                  <a:srgbClr val="A50021"/>
                </a:buClr>
                <a:buSzPct val="75000"/>
                <a:buFont typeface="Wingdings" pitchFamily="2" charset="2"/>
                <a:buChar char="Ø"/>
              </a:pPr>
              <a:r>
                <a:rPr lang="en-US" sz="3000">
                  <a:solidFill>
                    <a:schemeClr val="tx2"/>
                  </a:solidFill>
                </a:rPr>
                <a:t>People at all levels are the essence of an organization and their full involvement enables their abilities to be used for the organization’s benefit.</a:t>
              </a:r>
            </a:p>
            <a:p>
              <a:pPr marL="457200" indent="-457200">
                <a:spcBef>
                  <a:spcPct val="20000"/>
                </a:spcBef>
                <a:buClr>
                  <a:srgbClr val="A50021"/>
                </a:buClr>
                <a:buSzPct val="75000"/>
                <a:buFont typeface="Wingdings" pitchFamily="2" charset="2"/>
                <a:buNone/>
              </a:pPr>
              <a:endParaRPr lang="en-US" sz="3000">
                <a:solidFill>
                  <a:schemeClr val="tx2"/>
                </a:solidFill>
              </a:endParaRPr>
            </a:p>
          </p:txBody>
        </p:sp>
        <p:sp>
          <p:nvSpPr>
            <p:cNvPr id="49156" name="Text Box 6"/>
            <p:cNvSpPr txBox="1">
              <a:spLocks noChangeArrowheads="1"/>
            </p:cNvSpPr>
            <p:nvPr/>
          </p:nvSpPr>
          <p:spPr bwMode="auto">
            <a:xfrm>
              <a:off x="1756" y="960"/>
              <a:ext cx="3476" cy="826"/>
            </a:xfrm>
            <a:prstGeom prst="rect">
              <a:avLst/>
            </a:prstGeom>
            <a:noFill/>
            <a:ln w="9525">
              <a:noFill/>
              <a:miter lim="800000"/>
              <a:headEnd/>
              <a:tailEnd/>
            </a:ln>
          </p:spPr>
          <p:txBody>
            <a:bodyPr>
              <a:spAutoFit/>
            </a:bodyPr>
            <a:lstStyle/>
            <a:p>
              <a:pPr algn="ctr"/>
              <a:r>
                <a:rPr lang="en-US" sz="4000"/>
                <a:t>c. INVOLVEMENT OF PEOPLE</a:t>
              </a:r>
            </a:p>
          </p:txBody>
        </p:sp>
        <p:sp>
          <p:nvSpPr>
            <p:cNvPr id="49157" name="Line 7"/>
            <p:cNvSpPr>
              <a:spLocks noChangeShapeType="1"/>
            </p:cNvSpPr>
            <p:nvPr/>
          </p:nvSpPr>
          <p:spPr bwMode="auto">
            <a:xfrm>
              <a:off x="960" y="1008"/>
              <a:ext cx="0" cy="1152"/>
            </a:xfrm>
            <a:prstGeom prst="line">
              <a:avLst/>
            </a:prstGeom>
            <a:noFill/>
            <a:ln w="9525">
              <a:solidFill>
                <a:schemeClr val="tx1"/>
              </a:solidFill>
              <a:miter lim="800000"/>
              <a:headEnd/>
              <a:tailEnd/>
            </a:ln>
          </p:spPr>
          <p:txBody>
            <a:bodyPr wrap="none" anchor="ctr"/>
            <a:lstStyle/>
            <a:p>
              <a:endParaRPr lang="en-US"/>
            </a:p>
          </p:txBody>
        </p:sp>
        <p:sp>
          <p:nvSpPr>
            <p:cNvPr id="49158" name="Line 8"/>
            <p:cNvSpPr>
              <a:spLocks noChangeShapeType="1"/>
            </p:cNvSpPr>
            <p:nvPr/>
          </p:nvSpPr>
          <p:spPr bwMode="auto">
            <a:xfrm>
              <a:off x="960" y="1248"/>
              <a:ext cx="768" cy="0"/>
            </a:xfrm>
            <a:prstGeom prst="line">
              <a:avLst/>
            </a:prstGeom>
            <a:noFill/>
            <a:ln w="9525">
              <a:solidFill>
                <a:schemeClr val="tx1"/>
              </a:solidFill>
              <a:miter lim="800000"/>
              <a:headEnd/>
              <a:tailEnd/>
            </a:ln>
          </p:spPr>
          <p:txBody>
            <a:bodyPr wrap="none" anchor="ctr"/>
            <a:lstStyle/>
            <a:p>
              <a:endParaRPr lang="en-US"/>
            </a:p>
          </p:txBody>
        </p:sp>
        <p:pic>
          <p:nvPicPr>
            <p:cNvPr id="49159" name="Picture 9" descr="unity"/>
            <p:cNvPicPr>
              <a:picLocks noChangeAspect="1" noChangeArrowheads="1"/>
            </p:cNvPicPr>
            <p:nvPr/>
          </p:nvPicPr>
          <p:blipFill>
            <a:blip r:embed="rId3"/>
            <a:srcRect/>
            <a:stretch>
              <a:fillRect/>
            </a:stretch>
          </p:blipFill>
          <p:spPr bwMode="auto">
            <a:xfrm>
              <a:off x="240" y="2208"/>
              <a:ext cx="1680" cy="871"/>
            </a:xfrm>
            <a:prstGeom prst="rect">
              <a:avLst/>
            </a:prstGeom>
            <a:noFill/>
            <a:ln w="9525">
              <a:solidFill>
                <a:srgbClr val="000000"/>
              </a:solidFill>
              <a:miter lim="800000"/>
              <a:headEnd/>
              <a:tailEnd/>
            </a:ln>
          </p:spPr>
        </p:pic>
      </p:gr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51201" name="Group 10"/>
          <p:cNvGrpSpPr>
            <a:grpSpLocks/>
          </p:cNvGrpSpPr>
          <p:nvPr/>
        </p:nvGrpSpPr>
        <p:grpSpPr bwMode="auto">
          <a:xfrm>
            <a:off x="746125" y="857250"/>
            <a:ext cx="7940675" cy="5099050"/>
            <a:chOff x="470" y="540"/>
            <a:chExt cx="5002" cy="3212"/>
          </a:xfrm>
        </p:grpSpPr>
        <p:sp>
          <p:nvSpPr>
            <p:cNvPr id="51202" name="Text Box 3"/>
            <p:cNvSpPr txBox="1">
              <a:spLocks noChangeArrowheads="1"/>
            </p:cNvSpPr>
            <p:nvPr/>
          </p:nvSpPr>
          <p:spPr bwMode="auto">
            <a:xfrm>
              <a:off x="470" y="540"/>
              <a:ext cx="3970" cy="365"/>
            </a:xfrm>
            <a:prstGeom prst="rect">
              <a:avLst/>
            </a:prstGeom>
            <a:noFill/>
            <a:ln w="9525">
              <a:noFill/>
              <a:miter lim="800000"/>
              <a:headEnd/>
              <a:tailEnd/>
            </a:ln>
          </p:spPr>
          <p:txBody>
            <a:bodyPr wrap="none">
              <a:spAutoFit/>
            </a:bodyPr>
            <a:lstStyle/>
            <a:p>
              <a:r>
                <a:rPr lang="en-US" sz="3200"/>
                <a:t>Eight Quality Management Principles</a:t>
              </a:r>
            </a:p>
          </p:txBody>
        </p:sp>
        <p:sp>
          <p:nvSpPr>
            <p:cNvPr id="51203" name="Rectangle 5"/>
            <p:cNvSpPr>
              <a:spLocks noChangeArrowheads="1"/>
            </p:cNvSpPr>
            <p:nvPr/>
          </p:nvSpPr>
          <p:spPr bwMode="auto">
            <a:xfrm>
              <a:off x="2064" y="1680"/>
              <a:ext cx="3408" cy="1632"/>
            </a:xfrm>
            <a:prstGeom prst="rect">
              <a:avLst/>
            </a:prstGeom>
            <a:noFill/>
            <a:ln w="9525">
              <a:noFill/>
              <a:miter lim="800000"/>
              <a:headEnd/>
              <a:tailEnd/>
            </a:ln>
          </p:spPr>
          <p:txBody>
            <a:bodyPr/>
            <a:lstStyle/>
            <a:p>
              <a:pPr marL="457200" indent="-457200">
                <a:spcBef>
                  <a:spcPct val="20000"/>
                </a:spcBef>
                <a:buClr>
                  <a:srgbClr val="A50021"/>
                </a:buClr>
                <a:buSzPct val="75000"/>
                <a:buFont typeface="Wingdings" pitchFamily="2" charset="2"/>
                <a:buChar char="Ø"/>
              </a:pPr>
              <a:r>
                <a:rPr lang="en-US" sz="3000">
                  <a:solidFill>
                    <a:schemeClr val="tx2"/>
                  </a:solidFill>
                </a:rPr>
                <a:t>A desired result is achieved more efficiently when activities and related resources are managed as a process. </a:t>
              </a:r>
            </a:p>
            <a:p>
              <a:pPr marL="457200" indent="-457200">
                <a:spcBef>
                  <a:spcPct val="20000"/>
                </a:spcBef>
                <a:buClr>
                  <a:srgbClr val="A50021"/>
                </a:buClr>
                <a:buSzPct val="75000"/>
                <a:buFont typeface="Wingdings" pitchFamily="2" charset="2"/>
                <a:buNone/>
              </a:pPr>
              <a:endParaRPr lang="en-US" sz="3000">
                <a:solidFill>
                  <a:schemeClr val="tx2"/>
                </a:solidFill>
              </a:endParaRPr>
            </a:p>
          </p:txBody>
        </p:sp>
        <p:sp>
          <p:nvSpPr>
            <p:cNvPr id="51204" name="Text Box 6"/>
            <p:cNvSpPr txBox="1">
              <a:spLocks noChangeArrowheads="1"/>
            </p:cNvSpPr>
            <p:nvPr/>
          </p:nvSpPr>
          <p:spPr bwMode="auto">
            <a:xfrm>
              <a:off x="1747" y="998"/>
              <a:ext cx="3137" cy="442"/>
            </a:xfrm>
            <a:prstGeom prst="rect">
              <a:avLst/>
            </a:prstGeom>
            <a:noFill/>
            <a:ln w="9525">
              <a:noFill/>
              <a:miter lim="800000"/>
              <a:headEnd/>
              <a:tailEnd/>
            </a:ln>
          </p:spPr>
          <p:txBody>
            <a:bodyPr wrap="none">
              <a:spAutoFit/>
            </a:bodyPr>
            <a:lstStyle/>
            <a:p>
              <a:r>
                <a:rPr lang="en-US" sz="4000"/>
                <a:t>d. PROCESS APPROACH</a:t>
              </a:r>
            </a:p>
          </p:txBody>
        </p:sp>
        <p:sp>
          <p:nvSpPr>
            <p:cNvPr id="51205" name="Line 7"/>
            <p:cNvSpPr>
              <a:spLocks noChangeShapeType="1"/>
            </p:cNvSpPr>
            <p:nvPr/>
          </p:nvSpPr>
          <p:spPr bwMode="auto">
            <a:xfrm>
              <a:off x="960" y="1008"/>
              <a:ext cx="0" cy="1152"/>
            </a:xfrm>
            <a:prstGeom prst="line">
              <a:avLst/>
            </a:prstGeom>
            <a:noFill/>
            <a:ln w="9525">
              <a:solidFill>
                <a:schemeClr val="tx1"/>
              </a:solidFill>
              <a:miter lim="800000"/>
              <a:headEnd/>
              <a:tailEnd/>
            </a:ln>
          </p:spPr>
          <p:txBody>
            <a:bodyPr wrap="none" anchor="ctr"/>
            <a:lstStyle/>
            <a:p>
              <a:endParaRPr lang="en-US"/>
            </a:p>
          </p:txBody>
        </p:sp>
        <p:sp>
          <p:nvSpPr>
            <p:cNvPr id="51206" name="Line 8"/>
            <p:cNvSpPr>
              <a:spLocks noChangeShapeType="1"/>
            </p:cNvSpPr>
            <p:nvPr/>
          </p:nvSpPr>
          <p:spPr bwMode="auto">
            <a:xfrm>
              <a:off x="960" y="1248"/>
              <a:ext cx="768" cy="0"/>
            </a:xfrm>
            <a:prstGeom prst="line">
              <a:avLst/>
            </a:prstGeom>
            <a:noFill/>
            <a:ln w="9525">
              <a:solidFill>
                <a:schemeClr val="tx1"/>
              </a:solidFill>
              <a:miter lim="800000"/>
              <a:headEnd/>
              <a:tailEnd/>
            </a:ln>
          </p:spPr>
          <p:txBody>
            <a:bodyPr wrap="none" anchor="ctr"/>
            <a:lstStyle/>
            <a:p>
              <a:endParaRPr lang="en-US"/>
            </a:p>
          </p:txBody>
        </p:sp>
        <p:pic>
          <p:nvPicPr>
            <p:cNvPr id="51207" name="Picture 9" descr="process"/>
            <p:cNvPicPr>
              <a:picLocks noChangeAspect="1" noChangeArrowheads="1"/>
            </p:cNvPicPr>
            <p:nvPr/>
          </p:nvPicPr>
          <p:blipFill>
            <a:blip r:embed="rId3"/>
            <a:srcRect/>
            <a:stretch>
              <a:fillRect/>
            </a:stretch>
          </p:blipFill>
          <p:spPr bwMode="auto">
            <a:xfrm>
              <a:off x="480" y="2208"/>
              <a:ext cx="1039" cy="1544"/>
            </a:xfrm>
            <a:prstGeom prst="rect">
              <a:avLst/>
            </a:prstGeom>
            <a:noFill/>
            <a:ln w="9525">
              <a:noFill/>
              <a:miter lim="800000"/>
              <a:headEnd/>
              <a:tailEnd/>
            </a:ln>
          </p:spPr>
        </p:pic>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53249" name="Group 13"/>
          <p:cNvGrpSpPr>
            <a:grpSpLocks/>
          </p:cNvGrpSpPr>
          <p:nvPr/>
        </p:nvGrpSpPr>
        <p:grpSpPr bwMode="auto">
          <a:xfrm>
            <a:off x="746125" y="857250"/>
            <a:ext cx="8855075" cy="5162550"/>
            <a:chOff x="470" y="540"/>
            <a:chExt cx="5578" cy="3252"/>
          </a:xfrm>
        </p:grpSpPr>
        <p:sp>
          <p:nvSpPr>
            <p:cNvPr id="53250" name="Text Box 3"/>
            <p:cNvSpPr txBox="1">
              <a:spLocks noChangeArrowheads="1"/>
            </p:cNvSpPr>
            <p:nvPr/>
          </p:nvSpPr>
          <p:spPr bwMode="auto">
            <a:xfrm>
              <a:off x="470" y="540"/>
              <a:ext cx="3970" cy="365"/>
            </a:xfrm>
            <a:prstGeom prst="rect">
              <a:avLst/>
            </a:prstGeom>
            <a:noFill/>
            <a:ln w="9525">
              <a:noFill/>
              <a:miter lim="800000"/>
              <a:headEnd/>
              <a:tailEnd/>
            </a:ln>
          </p:spPr>
          <p:txBody>
            <a:bodyPr wrap="none">
              <a:spAutoFit/>
            </a:bodyPr>
            <a:lstStyle/>
            <a:p>
              <a:r>
                <a:rPr lang="en-US" sz="3200"/>
                <a:t>Eight Quality Management Principles</a:t>
              </a:r>
            </a:p>
          </p:txBody>
        </p:sp>
        <p:sp>
          <p:nvSpPr>
            <p:cNvPr id="53251" name="Rectangle 8"/>
            <p:cNvSpPr>
              <a:spLocks noChangeArrowheads="1"/>
            </p:cNvSpPr>
            <p:nvPr/>
          </p:nvSpPr>
          <p:spPr bwMode="auto">
            <a:xfrm>
              <a:off x="2112" y="1872"/>
              <a:ext cx="3456" cy="1632"/>
            </a:xfrm>
            <a:prstGeom prst="rect">
              <a:avLst/>
            </a:prstGeom>
            <a:noFill/>
            <a:ln w="9525">
              <a:noFill/>
              <a:miter lim="800000"/>
              <a:headEnd/>
              <a:tailEnd/>
            </a:ln>
          </p:spPr>
          <p:txBody>
            <a:bodyPr/>
            <a:lstStyle/>
            <a:p>
              <a:pPr marL="457200" indent="-457200">
                <a:spcBef>
                  <a:spcPct val="20000"/>
                </a:spcBef>
                <a:buClr>
                  <a:srgbClr val="A50021"/>
                </a:buClr>
                <a:buSzPct val="75000"/>
                <a:buFont typeface="Wingdings" pitchFamily="2" charset="2"/>
                <a:buChar char="Ø"/>
              </a:pPr>
              <a:r>
                <a:rPr lang="en-US">
                  <a:solidFill>
                    <a:schemeClr val="tx2"/>
                  </a:solidFill>
                </a:rPr>
                <a:t>Identifying, understanding and managing interrelated processes as a system contributes to the organization’s effectiveness and efficiency in achieving its objectives.  </a:t>
              </a:r>
            </a:p>
            <a:p>
              <a:pPr marL="457200" indent="-457200">
                <a:spcBef>
                  <a:spcPct val="20000"/>
                </a:spcBef>
                <a:buClr>
                  <a:srgbClr val="A50021"/>
                </a:buClr>
                <a:buSzPct val="75000"/>
                <a:buFont typeface="Wingdings" pitchFamily="2" charset="2"/>
                <a:buNone/>
              </a:pPr>
              <a:endParaRPr lang="en-US">
                <a:solidFill>
                  <a:schemeClr val="tx2"/>
                </a:solidFill>
              </a:endParaRPr>
            </a:p>
          </p:txBody>
        </p:sp>
        <p:sp>
          <p:nvSpPr>
            <p:cNvPr id="53252" name="Text Box 9"/>
            <p:cNvSpPr txBox="1">
              <a:spLocks noChangeArrowheads="1"/>
            </p:cNvSpPr>
            <p:nvPr/>
          </p:nvSpPr>
          <p:spPr bwMode="auto">
            <a:xfrm>
              <a:off x="1780" y="960"/>
              <a:ext cx="4268" cy="826"/>
            </a:xfrm>
            <a:prstGeom prst="rect">
              <a:avLst/>
            </a:prstGeom>
            <a:noFill/>
            <a:ln w="9525">
              <a:noFill/>
              <a:miter lim="800000"/>
              <a:headEnd/>
              <a:tailEnd/>
            </a:ln>
          </p:spPr>
          <p:txBody>
            <a:bodyPr>
              <a:spAutoFit/>
            </a:bodyPr>
            <a:lstStyle/>
            <a:p>
              <a:pPr algn="ctr"/>
              <a:r>
                <a:rPr lang="en-US" sz="4000"/>
                <a:t>e. SYSTEM APPROACH TO MANAGEMENT</a:t>
              </a:r>
            </a:p>
          </p:txBody>
        </p:sp>
        <p:sp>
          <p:nvSpPr>
            <p:cNvPr id="53253" name="Line 10"/>
            <p:cNvSpPr>
              <a:spLocks noChangeShapeType="1"/>
            </p:cNvSpPr>
            <p:nvPr/>
          </p:nvSpPr>
          <p:spPr bwMode="auto">
            <a:xfrm>
              <a:off x="960" y="1008"/>
              <a:ext cx="0" cy="1152"/>
            </a:xfrm>
            <a:prstGeom prst="line">
              <a:avLst/>
            </a:prstGeom>
            <a:noFill/>
            <a:ln w="9525">
              <a:solidFill>
                <a:schemeClr val="tx1"/>
              </a:solidFill>
              <a:miter lim="800000"/>
              <a:headEnd/>
              <a:tailEnd/>
            </a:ln>
          </p:spPr>
          <p:txBody>
            <a:bodyPr wrap="none" anchor="ctr"/>
            <a:lstStyle/>
            <a:p>
              <a:endParaRPr lang="en-US"/>
            </a:p>
          </p:txBody>
        </p:sp>
        <p:sp>
          <p:nvSpPr>
            <p:cNvPr id="53254" name="Line 11"/>
            <p:cNvSpPr>
              <a:spLocks noChangeShapeType="1"/>
            </p:cNvSpPr>
            <p:nvPr/>
          </p:nvSpPr>
          <p:spPr bwMode="auto">
            <a:xfrm>
              <a:off x="960" y="1248"/>
              <a:ext cx="768" cy="0"/>
            </a:xfrm>
            <a:prstGeom prst="line">
              <a:avLst/>
            </a:prstGeom>
            <a:noFill/>
            <a:ln w="9525">
              <a:solidFill>
                <a:schemeClr val="tx1"/>
              </a:solidFill>
              <a:miter lim="800000"/>
              <a:headEnd/>
              <a:tailEnd/>
            </a:ln>
          </p:spPr>
          <p:txBody>
            <a:bodyPr wrap="none" anchor="ctr"/>
            <a:lstStyle/>
            <a:p>
              <a:endParaRPr lang="en-US"/>
            </a:p>
          </p:txBody>
        </p:sp>
        <p:pic>
          <p:nvPicPr>
            <p:cNvPr id="53255" name="Picture 12" descr="upwards"/>
            <p:cNvPicPr>
              <a:picLocks noChangeAspect="1" noChangeArrowheads="1"/>
            </p:cNvPicPr>
            <p:nvPr/>
          </p:nvPicPr>
          <p:blipFill>
            <a:blip r:embed="rId3"/>
            <a:srcRect/>
            <a:stretch>
              <a:fillRect/>
            </a:stretch>
          </p:blipFill>
          <p:spPr bwMode="auto">
            <a:xfrm>
              <a:off x="480" y="2208"/>
              <a:ext cx="1051" cy="1584"/>
            </a:xfrm>
            <a:prstGeom prst="rect">
              <a:avLst/>
            </a:prstGeom>
            <a:noFill/>
            <a:ln w="9525">
              <a:solidFill>
                <a:srgbClr val="000000"/>
              </a:solidFill>
              <a:miter lim="800000"/>
              <a:headEnd/>
              <a:tailEnd/>
            </a:ln>
          </p:spPr>
        </p:pic>
      </p:gr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55297" name="Group 10"/>
          <p:cNvGrpSpPr>
            <a:grpSpLocks/>
          </p:cNvGrpSpPr>
          <p:nvPr/>
        </p:nvGrpSpPr>
        <p:grpSpPr bwMode="auto">
          <a:xfrm>
            <a:off x="746125" y="857250"/>
            <a:ext cx="8397875" cy="4629150"/>
            <a:chOff x="470" y="540"/>
            <a:chExt cx="5290" cy="2916"/>
          </a:xfrm>
        </p:grpSpPr>
        <p:sp>
          <p:nvSpPr>
            <p:cNvPr id="55298" name="Text Box 3"/>
            <p:cNvSpPr txBox="1">
              <a:spLocks noChangeArrowheads="1"/>
            </p:cNvSpPr>
            <p:nvPr/>
          </p:nvSpPr>
          <p:spPr bwMode="auto">
            <a:xfrm>
              <a:off x="470" y="540"/>
              <a:ext cx="3970" cy="365"/>
            </a:xfrm>
            <a:prstGeom prst="rect">
              <a:avLst/>
            </a:prstGeom>
            <a:noFill/>
            <a:ln w="9525">
              <a:noFill/>
              <a:miter lim="800000"/>
              <a:headEnd/>
              <a:tailEnd/>
            </a:ln>
          </p:spPr>
          <p:txBody>
            <a:bodyPr wrap="none">
              <a:spAutoFit/>
            </a:bodyPr>
            <a:lstStyle/>
            <a:p>
              <a:r>
                <a:rPr lang="en-US" sz="3200"/>
                <a:t>Eight Quality Management Principles</a:t>
              </a:r>
            </a:p>
          </p:txBody>
        </p:sp>
        <p:sp>
          <p:nvSpPr>
            <p:cNvPr id="55299" name="Rectangle 5"/>
            <p:cNvSpPr>
              <a:spLocks noChangeArrowheads="1"/>
            </p:cNvSpPr>
            <p:nvPr/>
          </p:nvSpPr>
          <p:spPr bwMode="auto">
            <a:xfrm>
              <a:off x="2160" y="1824"/>
              <a:ext cx="3408" cy="1632"/>
            </a:xfrm>
            <a:prstGeom prst="rect">
              <a:avLst/>
            </a:prstGeom>
            <a:noFill/>
            <a:ln w="9525">
              <a:noFill/>
              <a:miter lim="800000"/>
              <a:headEnd/>
              <a:tailEnd/>
            </a:ln>
          </p:spPr>
          <p:txBody>
            <a:bodyPr/>
            <a:lstStyle/>
            <a:p>
              <a:pPr marL="457200" indent="-457200">
                <a:spcBef>
                  <a:spcPct val="20000"/>
                </a:spcBef>
                <a:buClr>
                  <a:srgbClr val="A50021"/>
                </a:buClr>
                <a:buSzPct val="75000"/>
                <a:buFont typeface="Wingdings" pitchFamily="2" charset="2"/>
                <a:buChar char="Ø"/>
              </a:pPr>
              <a:r>
                <a:rPr lang="en-US" sz="2800">
                  <a:solidFill>
                    <a:schemeClr val="tx2"/>
                  </a:solidFill>
                </a:rPr>
                <a:t>Continual improvement of the organization’s overall performance should be a permanent objective of the organization  </a:t>
              </a:r>
            </a:p>
            <a:p>
              <a:pPr marL="457200" indent="-457200">
                <a:spcBef>
                  <a:spcPct val="20000"/>
                </a:spcBef>
                <a:buClr>
                  <a:srgbClr val="A50021"/>
                </a:buClr>
                <a:buSzPct val="75000"/>
                <a:buFont typeface="Wingdings" pitchFamily="2" charset="2"/>
                <a:buNone/>
              </a:pPr>
              <a:endParaRPr lang="en-US" sz="2800">
                <a:solidFill>
                  <a:schemeClr val="tx2"/>
                </a:solidFill>
              </a:endParaRPr>
            </a:p>
          </p:txBody>
        </p:sp>
        <p:sp>
          <p:nvSpPr>
            <p:cNvPr id="55300" name="Text Box 6"/>
            <p:cNvSpPr txBox="1">
              <a:spLocks noChangeArrowheads="1"/>
            </p:cNvSpPr>
            <p:nvPr/>
          </p:nvSpPr>
          <p:spPr bwMode="auto">
            <a:xfrm>
              <a:off x="1845" y="912"/>
              <a:ext cx="3915" cy="826"/>
            </a:xfrm>
            <a:prstGeom prst="rect">
              <a:avLst/>
            </a:prstGeom>
            <a:noFill/>
            <a:ln w="9525">
              <a:noFill/>
              <a:miter lim="800000"/>
              <a:headEnd/>
              <a:tailEnd/>
            </a:ln>
          </p:spPr>
          <p:txBody>
            <a:bodyPr>
              <a:spAutoFit/>
            </a:bodyPr>
            <a:lstStyle/>
            <a:p>
              <a:r>
                <a:rPr lang="en-US" sz="4000"/>
                <a:t>f. CONTINUAL IMPROVEMENT</a:t>
              </a:r>
            </a:p>
          </p:txBody>
        </p:sp>
        <p:sp>
          <p:nvSpPr>
            <p:cNvPr id="55301" name="Line 7"/>
            <p:cNvSpPr>
              <a:spLocks noChangeShapeType="1"/>
            </p:cNvSpPr>
            <p:nvPr/>
          </p:nvSpPr>
          <p:spPr bwMode="auto">
            <a:xfrm>
              <a:off x="960" y="1008"/>
              <a:ext cx="0" cy="1152"/>
            </a:xfrm>
            <a:prstGeom prst="line">
              <a:avLst/>
            </a:prstGeom>
            <a:noFill/>
            <a:ln w="9525">
              <a:solidFill>
                <a:schemeClr val="tx1"/>
              </a:solidFill>
              <a:miter lim="800000"/>
              <a:headEnd/>
              <a:tailEnd/>
            </a:ln>
          </p:spPr>
          <p:txBody>
            <a:bodyPr wrap="none" anchor="ctr"/>
            <a:lstStyle/>
            <a:p>
              <a:endParaRPr lang="en-US"/>
            </a:p>
          </p:txBody>
        </p:sp>
        <p:sp>
          <p:nvSpPr>
            <p:cNvPr id="55302" name="Line 8"/>
            <p:cNvSpPr>
              <a:spLocks noChangeShapeType="1"/>
            </p:cNvSpPr>
            <p:nvPr/>
          </p:nvSpPr>
          <p:spPr bwMode="auto">
            <a:xfrm>
              <a:off x="960" y="1248"/>
              <a:ext cx="768" cy="0"/>
            </a:xfrm>
            <a:prstGeom prst="line">
              <a:avLst/>
            </a:prstGeom>
            <a:noFill/>
            <a:ln w="9525">
              <a:solidFill>
                <a:schemeClr val="tx1"/>
              </a:solidFill>
              <a:miter lim="800000"/>
              <a:headEnd/>
              <a:tailEnd/>
            </a:ln>
          </p:spPr>
          <p:txBody>
            <a:bodyPr wrap="none" anchor="ctr"/>
            <a:lstStyle/>
            <a:p>
              <a:endParaRPr lang="en-US"/>
            </a:p>
          </p:txBody>
        </p:sp>
        <p:pic>
          <p:nvPicPr>
            <p:cNvPr id="55303" name="Picture 9" descr="magnifyingglass"/>
            <p:cNvPicPr>
              <a:picLocks noChangeAspect="1" noChangeArrowheads="1"/>
            </p:cNvPicPr>
            <p:nvPr/>
          </p:nvPicPr>
          <p:blipFill>
            <a:blip r:embed="rId3"/>
            <a:srcRect/>
            <a:stretch>
              <a:fillRect/>
            </a:stretch>
          </p:blipFill>
          <p:spPr bwMode="auto">
            <a:xfrm>
              <a:off x="528" y="2208"/>
              <a:ext cx="977" cy="1208"/>
            </a:xfrm>
            <a:prstGeom prst="rect">
              <a:avLst/>
            </a:prstGeom>
            <a:noFill/>
            <a:ln w="9525">
              <a:solidFill>
                <a:srgbClr val="000000"/>
              </a:solidFill>
              <a:miter lim="800000"/>
              <a:headEnd/>
              <a:tailEnd/>
            </a:ln>
          </p:spPr>
        </p:pic>
      </p:gr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57345" name="Group 10"/>
          <p:cNvGrpSpPr>
            <a:grpSpLocks/>
          </p:cNvGrpSpPr>
          <p:nvPr/>
        </p:nvGrpSpPr>
        <p:grpSpPr bwMode="auto">
          <a:xfrm>
            <a:off x="685800" y="857250"/>
            <a:ext cx="8991600" cy="4933950"/>
            <a:chOff x="432" y="540"/>
            <a:chExt cx="5664" cy="3108"/>
          </a:xfrm>
        </p:grpSpPr>
        <p:sp>
          <p:nvSpPr>
            <p:cNvPr id="57346" name="Text Box 3"/>
            <p:cNvSpPr txBox="1">
              <a:spLocks noChangeArrowheads="1"/>
            </p:cNvSpPr>
            <p:nvPr/>
          </p:nvSpPr>
          <p:spPr bwMode="auto">
            <a:xfrm>
              <a:off x="470" y="540"/>
              <a:ext cx="3970" cy="365"/>
            </a:xfrm>
            <a:prstGeom prst="rect">
              <a:avLst/>
            </a:prstGeom>
            <a:noFill/>
            <a:ln w="9525">
              <a:noFill/>
              <a:miter lim="800000"/>
              <a:headEnd/>
              <a:tailEnd/>
            </a:ln>
          </p:spPr>
          <p:txBody>
            <a:bodyPr wrap="none">
              <a:spAutoFit/>
            </a:bodyPr>
            <a:lstStyle/>
            <a:p>
              <a:r>
                <a:rPr lang="en-US" sz="3200"/>
                <a:t>Eight Quality Management Principles</a:t>
              </a:r>
            </a:p>
          </p:txBody>
        </p:sp>
        <p:sp>
          <p:nvSpPr>
            <p:cNvPr id="57347" name="Rectangle 5"/>
            <p:cNvSpPr>
              <a:spLocks noChangeArrowheads="1"/>
            </p:cNvSpPr>
            <p:nvPr/>
          </p:nvSpPr>
          <p:spPr bwMode="auto">
            <a:xfrm>
              <a:off x="2112" y="1920"/>
              <a:ext cx="3408" cy="1632"/>
            </a:xfrm>
            <a:prstGeom prst="rect">
              <a:avLst/>
            </a:prstGeom>
            <a:noFill/>
            <a:ln w="9525">
              <a:noFill/>
              <a:miter lim="800000"/>
              <a:headEnd/>
              <a:tailEnd/>
            </a:ln>
          </p:spPr>
          <p:txBody>
            <a:bodyPr/>
            <a:lstStyle/>
            <a:p>
              <a:pPr marL="457200" indent="-457200">
                <a:spcBef>
                  <a:spcPct val="20000"/>
                </a:spcBef>
                <a:buClr>
                  <a:srgbClr val="A50021"/>
                </a:buClr>
                <a:buSzPct val="75000"/>
                <a:buFont typeface="Wingdings" pitchFamily="2" charset="2"/>
                <a:buChar char="Ø"/>
              </a:pPr>
              <a:r>
                <a:rPr lang="en-US" sz="3200">
                  <a:solidFill>
                    <a:schemeClr val="tx2"/>
                  </a:solidFill>
                </a:rPr>
                <a:t>Effective decisions are based on the analysis of data and information</a:t>
              </a:r>
            </a:p>
            <a:p>
              <a:pPr marL="457200" indent="-457200">
                <a:spcBef>
                  <a:spcPct val="20000"/>
                </a:spcBef>
                <a:buClr>
                  <a:srgbClr val="A50021"/>
                </a:buClr>
                <a:buSzPct val="75000"/>
                <a:buFont typeface="Wingdings" pitchFamily="2" charset="2"/>
                <a:buNone/>
              </a:pPr>
              <a:endParaRPr lang="en-US" sz="3200">
                <a:solidFill>
                  <a:schemeClr val="tx2"/>
                </a:solidFill>
              </a:endParaRPr>
            </a:p>
          </p:txBody>
        </p:sp>
        <p:sp>
          <p:nvSpPr>
            <p:cNvPr id="57348" name="Text Box 6"/>
            <p:cNvSpPr txBox="1">
              <a:spLocks noChangeArrowheads="1"/>
            </p:cNvSpPr>
            <p:nvPr/>
          </p:nvSpPr>
          <p:spPr bwMode="auto">
            <a:xfrm>
              <a:off x="1779" y="1008"/>
              <a:ext cx="4317" cy="826"/>
            </a:xfrm>
            <a:prstGeom prst="rect">
              <a:avLst/>
            </a:prstGeom>
            <a:noFill/>
            <a:ln w="9525">
              <a:noFill/>
              <a:miter lim="800000"/>
              <a:headEnd/>
              <a:tailEnd/>
            </a:ln>
          </p:spPr>
          <p:txBody>
            <a:bodyPr>
              <a:spAutoFit/>
            </a:bodyPr>
            <a:lstStyle/>
            <a:p>
              <a:pPr algn="ctr"/>
              <a:r>
                <a:rPr lang="en-US" sz="4000"/>
                <a:t>g. FACTUAL APPROACH TO DECISION-MAKING</a:t>
              </a:r>
            </a:p>
          </p:txBody>
        </p:sp>
        <p:sp>
          <p:nvSpPr>
            <p:cNvPr id="57349" name="Line 7"/>
            <p:cNvSpPr>
              <a:spLocks noChangeShapeType="1"/>
            </p:cNvSpPr>
            <p:nvPr/>
          </p:nvSpPr>
          <p:spPr bwMode="auto">
            <a:xfrm>
              <a:off x="960" y="1008"/>
              <a:ext cx="0" cy="1152"/>
            </a:xfrm>
            <a:prstGeom prst="line">
              <a:avLst/>
            </a:prstGeom>
            <a:noFill/>
            <a:ln w="9525">
              <a:solidFill>
                <a:schemeClr val="tx1"/>
              </a:solidFill>
              <a:miter lim="800000"/>
              <a:headEnd/>
              <a:tailEnd/>
            </a:ln>
          </p:spPr>
          <p:txBody>
            <a:bodyPr wrap="none" anchor="ctr"/>
            <a:lstStyle/>
            <a:p>
              <a:endParaRPr lang="en-US"/>
            </a:p>
          </p:txBody>
        </p:sp>
        <p:sp>
          <p:nvSpPr>
            <p:cNvPr id="57350" name="Line 8"/>
            <p:cNvSpPr>
              <a:spLocks noChangeShapeType="1"/>
            </p:cNvSpPr>
            <p:nvPr/>
          </p:nvSpPr>
          <p:spPr bwMode="auto">
            <a:xfrm>
              <a:off x="960" y="1248"/>
              <a:ext cx="768" cy="0"/>
            </a:xfrm>
            <a:prstGeom prst="line">
              <a:avLst/>
            </a:prstGeom>
            <a:noFill/>
            <a:ln w="9525">
              <a:solidFill>
                <a:schemeClr val="tx1"/>
              </a:solidFill>
              <a:miter lim="800000"/>
              <a:headEnd/>
              <a:tailEnd/>
            </a:ln>
          </p:spPr>
          <p:txBody>
            <a:bodyPr wrap="none" anchor="ctr"/>
            <a:lstStyle/>
            <a:p>
              <a:endParaRPr lang="en-US"/>
            </a:p>
          </p:txBody>
        </p:sp>
        <p:pic>
          <p:nvPicPr>
            <p:cNvPr id="57351" name="Picture 9" descr="think"/>
            <p:cNvPicPr>
              <a:picLocks noChangeAspect="1" noChangeArrowheads="1"/>
            </p:cNvPicPr>
            <p:nvPr/>
          </p:nvPicPr>
          <p:blipFill>
            <a:blip r:embed="rId3"/>
            <a:srcRect/>
            <a:stretch>
              <a:fillRect/>
            </a:stretch>
          </p:blipFill>
          <p:spPr bwMode="auto">
            <a:xfrm>
              <a:off x="432" y="2208"/>
              <a:ext cx="1178" cy="1440"/>
            </a:xfrm>
            <a:prstGeom prst="rect">
              <a:avLst/>
            </a:prstGeom>
            <a:noFill/>
            <a:ln w="9525">
              <a:noFill/>
              <a:miter lim="800000"/>
              <a:headEnd/>
              <a:tailEnd/>
            </a:ln>
          </p:spPr>
        </p:pic>
      </p:gr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Text Box 2"/>
          <p:cNvSpPr txBox="1">
            <a:spLocks noChangeArrowheads="1"/>
          </p:cNvSpPr>
          <p:nvPr/>
        </p:nvSpPr>
        <p:spPr bwMode="auto">
          <a:xfrm>
            <a:off x="763588" y="1935163"/>
            <a:ext cx="7153275" cy="579437"/>
          </a:xfrm>
          <a:prstGeom prst="rect">
            <a:avLst/>
          </a:prstGeom>
          <a:noFill/>
          <a:ln w="9525">
            <a:noFill/>
            <a:miter lim="800000"/>
            <a:headEnd/>
            <a:tailEnd/>
          </a:ln>
        </p:spPr>
        <p:txBody>
          <a:bodyPr wrap="none">
            <a:spAutoFit/>
          </a:bodyPr>
          <a:lstStyle/>
          <a:p>
            <a:r>
              <a:rPr lang="en-US">
                <a:solidFill>
                  <a:srgbClr val="006600"/>
                </a:solidFill>
              </a:rPr>
              <a:t> </a:t>
            </a:r>
            <a:r>
              <a:rPr lang="en-US" sz="3200">
                <a:solidFill>
                  <a:srgbClr val="006600"/>
                </a:solidFill>
              </a:rPr>
              <a:t>Participants  to be aware of the following</a:t>
            </a:r>
            <a:r>
              <a:rPr lang="en-US" sz="2800">
                <a:solidFill>
                  <a:srgbClr val="006600"/>
                </a:solidFill>
              </a:rPr>
              <a:t>:</a:t>
            </a:r>
          </a:p>
        </p:txBody>
      </p:sp>
      <p:sp>
        <p:nvSpPr>
          <p:cNvPr id="520195" name="Text Box 3"/>
          <p:cNvSpPr txBox="1">
            <a:spLocks noChangeArrowheads="1"/>
          </p:cNvSpPr>
          <p:nvPr/>
        </p:nvSpPr>
        <p:spPr bwMode="auto">
          <a:xfrm>
            <a:off x="1584325" y="2546350"/>
            <a:ext cx="7254875" cy="1554163"/>
          </a:xfrm>
          <a:prstGeom prst="rect">
            <a:avLst/>
          </a:prstGeom>
          <a:noFill/>
          <a:ln w="9525">
            <a:noFill/>
            <a:miter lim="800000"/>
            <a:headEnd/>
            <a:tailEnd/>
          </a:ln>
        </p:spPr>
        <p:txBody>
          <a:bodyPr>
            <a:spAutoFit/>
          </a:bodyPr>
          <a:lstStyle/>
          <a:p>
            <a:pPr marL="685800" indent="-685800">
              <a:buClr>
                <a:srgbClr val="2A3D7A"/>
              </a:buClr>
              <a:buFont typeface="Wingdings" pitchFamily="2" charset="2"/>
              <a:buChar char="ü"/>
            </a:pPr>
            <a:r>
              <a:rPr lang="en-US" sz="3200">
                <a:solidFill>
                  <a:srgbClr val="000000"/>
                </a:solidFill>
              </a:rPr>
              <a:t>Basic concepts on ISO9001:2008</a:t>
            </a:r>
          </a:p>
          <a:p>
            <a:pPr marL="685800" indent="-685800">
              <a:buClr>
                <a:srgbClr val="2A3D7A"/>
              </a:buClr>
              <a:buFont typeface="Wingdings" pitchFamily="2" charset="2"/>
              <a:buChar char="ü"/>
            </a:pPr>
            <a:r>
              <a:rPr lang="en-US" sz="3200">
                <a:solidFill>
                  <a:srgbClr val="000000"/>
                </a:solidFill>
              </a:rPr>
              <a:t>Benefits/Importance of ISO9000</a:t>
            </a:r>
          </a:p>
          <a:p>
            <a:pPr marL="685800" indent="-685800">
              <a:buClr>
                <a:srgbClr val="2A3D7A"/>
              </a:buClr>
              <a:buFont typeface="Wingdings" pitchFamily="2" charset="2"/>
              <a:buChar char="ü"/>
            </a:pPr>
            <a:r>
              <a:rPr lang="en-US" sz="3200">
                <a:solidFill>
                  <a:srgbClr val="000000"/>
                </a:solidFill>
              </a:rPr>
              <a:t>ISO9000 Requirements</a:t>
            </a:r>
          </a:p>
        </p:txBody>
      </p:sp>
      <p:sp>
        <p:nvSpPr>
          <p:cNvPr id="20483" name="Text Box 4"/>
          <p:cNvSpPr txBox="1">
            <a:spLocks noChangeArrowheads="1"/>
          </p:cNvSpPr>
          <p:nvPr/>
        </p:nvSpPr>
        <p:spPr bwMode="auto">
          <a:xfrm>
            <a:off x="319088" y="534988"/>
            <a:ext cx="4794250" cy="1555750"/>
          </a:xfrm>
          <a:prstGeom prst="rect">
            <a:avLst/>
          </a:prstGeom>
          <a:noFill/>
          <a:ln w="9525">
            <a:noFill/>
            <a:miter lim="800000"/>
            <a:headEnd/>
            <a:tailEnd/>
          </a:ln>
        </p:spPr>
        <p:txBody>
          <a:bodyPr wrap="none">
            <a:spAutoFit/>
          </a:bodyPr>
          <a:lstStyle/>
          <a:p>
            <a:r>
              <a:rPr lang="en-US" sz="9600" i="1">
                <a:solidFill>
                  <a:srgbClr val="660066"/>
                </a:solidFill>
              </a:rPr>
              <a:t>C</a:t>
            </a:r>
            <a:r>
              <a:rPr lang="en-US" sz="4000">
                <a:solidFill>
                  <a:srgbClr val="660066"/>
                </a:solidFill>
              </a:rPr>
              <a:t>OURSE OBJECTIVES</a:t>
            </a:r>
            <a:endParaRPr lang="en-US" sz="4000"/>
          </a:p>
        </p:txBody>
      </p:sp>
      <p:sp>
        <p:nvSpPr>
          <p:cNvPr id="20484" name="Line 5"/>
          <p:cNvSpPr>
            <a:spLocks noChangeShapeType="1"/>
          </p:cNvSpPr>
          <p:nvPr/>
        </p:nvSpPr>
        <p:spPr bwMode="auto">
          <a:xfrm>
            <a:off x="914400" y="1905000"/>
            <a:ext cx="7620000" cy="0"/>
          </a:xfrm>
          <a:prstGeom prst="line">
            <a:avLst/>
          </a:prstGeom>
          <a:noFill/>
          <a:ln w="762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20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0195" grpId="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59393" name="Group 10"/>
          <p:cNvGrpSpPr>
            <a:grpSpLocks/>
          </p:cNvGrpSpPr>
          <p:nvPr/>
        </p:nvGrpSpPr>
        <p:grpSpPr bwMode="auto">
          <a:xfrm>
            <a:off x="609600" y="857250"/>
            <a:ext cx="8534400" cy="4781550"/>
            <a:chOff x="384" y="540"/>
            <a:chExt cx="5376" cy="3012"/>
          </a:xfrm>
        </p:grpSpPr>
        <p:sp>
          <p:nvSpPr>
            <p:cNvPr id="59394" name="Text Box 3"/>
            <p:cNvSpPr txBox="1">
              <a:spLocks noChangeArrowheads="1"/>
            </p:cNvSpPr>
            <p:nvPr/>
          </p:nvSpPr>
          <p:spPr bwMode="auto">
            <a:xfrm>
              <a:off x="470" y="540"/>
              <a:ext cx="3970" cy="365"/>
            </a:xfrm>
            <a:prstGeom prst="rect">
              <a:avLst/>
            </a:prstGeom>
            <a:noFill/>
            <a:ln w="9525">
              <a:noFill/>
              <a:miter lim="800000"/>
              <a:headEnd/>
              <a:tailEnd/>
            </a:ln>
          </p:spPr>
          <p:txBody>
            <a:bodyPr wrap="none">
              <a:spAutoFit/>
            </a:bodyPr>
            <a:lstStyle/>
            <a:p>
              <a:r>
                <a:rPr lang="en-US" sz="3200"/>
                <a:t>Eight Quality Management Principles</a:t>
              </a:r>
            </a:p>
          </p:txBody>
        </p:sp>
        <p:sp>
          <p:nvSpPr>
            <p:cNvPr id="59395" name="Rectangle 5"/>
            <p:cNvSpPr>
              <a:spLocks noChangeArrowheads="1"/>
            </p:cNvSpPr>
            <p:nvPr/>
          </p:nvSpPr>
          <p:spPr bwMode="auto">
            <a:xfrm>
              <a:off x="2112" y="1920"/>
              <a:ext cx="3648" cy="1632"/>
            </a:xfrm>
            <a:prstGeom prst="rect">
              <a:avLst/>
            </a:prstGeom>
            <a:noFill/>
            <a:ln w="9525">
              <a:noFill/>
              <a:miter lim="800000"/>
              <a:headEnd/>
              <a:tailEnd/>
            </a:ln>
          </p:spPr>
          <p:txBody>
            <a:bodyPr/>
            <a:lstStyle/>
            <a:p>
              <a:pPr marL="457200" indent="-457200">
                <a:spcBef>
                  <a:spcPct val="20000"/>
                </a:spcBef>
                <a:buClr>
                  <a:srgbClr val="A50021"/>
                </a:buClr>
                <a:buSzPct val="75000"/>
                <a:buFont typeface="Wingdings" pitchFamily="2" charset="2"/>
                <a:buChar char="Ø"/>
              </a:pPr>
              <a:r>
                <a:rPr lang="en-US" sz="2600">
                  <a:solidFill>
                    <a:schemeClr val="tx2"/>
                  </a:solidFill>
                </a:rPr>
                <a:t>An organization and its suppliers are interdependent and a mutually beneficial relationship enhances the ability of both to create value.</a:t>
              </a:r>
            </a:p>
            <a:p>
              <a:pPr marL="457200" indent="-457200">
                <a:spcBef>
                  <a:spcPct val="20000"/>
                </a:spcBef>
                <a:buClr>
                  <a:srgbClr val="A50021"/>
                </a:buClr>
                <a:buSzPct val="75000"/>
                <a:buFont typeface="Wingdings" pitchFamily="2" charset="2"/>
                <a:buNone/>
              </a:pPr>
              <a:endParaRPr lang="en-US" sz="2600">
                <a:solidFill>
                  <a:schemeClr val="tx2"/>
                </a:solidFill>
              </a:endParaRPr>
            </a:p>
          </p:txBody>
        </p:sp>
        <p:sp>
          <p:nvSpPr>
            <p:cNvPr id="59396" name="Text Box 6"/>
            <p:cNvSpPr txBox="1">
              <a:spLocks noChangeArrowheads="1"/>
            </p:cNvSpPr>
            <p:nvPr/>
          </p:nvSpPr>
          <p:spPr bwMode="auto">
            <a:xfrm>
              <a:off x="1752" y="1008"/>
              <a:ext cx="4008" cy="826"/>
            </a:xfrm>
            <a:prstGeom prst="rect">
              <a:avLst/>
            </a:prstGeom>
            <a:noFill/>
            <a:ln w="9525">
              <a:noFill/>
              <a:miter lim="800000"/>
              <a:headEnd/>
              <a:tailEnd/>
            </a:ln>
          </p:spPr>
          <p:txBody>
            <a:bodyPr>
              <a:spAutoFit/>
            </a:bodyPr>
            <a:lstStyle/>
            <a:p>
              <a:pPr algn="ctr"/>
              <a:r>
                <a:rPr lang="en-US" sz="4000"/>
                <a:t>h. MUTUALLY BENEFICIAL SUPPLIER RELATIONSHIPS</a:t>
              </a:r>
            </a:p>
          </p:txBody>
        </p:sp>
        <p:sp>
          <p:nvSpPr>
            <p:cNvPr id="59397" name="Line 7"/>
            <p:cNvSpPr>
              <a:spLocks noChangeShapeType="1"/>
            </p:cNvSpPr>
            <p:nvPr/>
          </p:nvSpPr>
          <p:spPr bwMode="auto">
            <a:xfrm>
              <a:off x="960" y="1008"/>
              <a:ext cx="0" cy="1152"/>
            </a:xfrm>
            <a:prstGeom prst="line">
              <a:avLst/>
            </a:prstGeom>
            <a:noFill/>
            <a:ln w="9525">
              <a:solidFill>
                <a:schemeClr val="tx1"/>
              </a:solidFill>
              <a:miter lim="800000"/>
              <a:headEnd/>
              <a:tailEnd/>
            </a:ln>
          </p:spPr>
          <p:txBody>
            <a:bodyPr wrap="none" anchor="ctr"/>
            <a:lstStyle/>
            <a:p>
              <a:endParaRPr lang="en-US"/>
            </a:p>
          </p:txBody>
        </p:sp>
        <p:sp>
          <p:nvSpPr>
            <p:cNvPr id="59398" name="Line 8"/>
            <p:cNvSpPr>
              <a:spLocks noChangeShapeType="1"/>
            </p:cNvSpPr>
            <p:nvPr/>
          </p:nvSpPr>
          <p:spPr bwMode="auto">
            <a:xfrm>
              <a:off x="960" y="1248"/>
              <a:ext cx="768" cy="0"/>
            </a:xfrm>
            <a:prstGeom prst="line">
              <a:avLst/>
            </a:prstGeom>
            <a:noFill/>
            <a:ln w="9525">
              <a:solidFill>
                <a:schemeClr val="tx1"/>
              </a:solidFill>
              <a:miter lim="800000"/>
              <a:headEnd/>
              <a:tailEnd/>
            </a:ln>
          </p:spPr>
          <p:txBody>
            <a:bodyPr wrap="none" anchor="ctr"/>
            <a:lstStyle/>
            <a:p>
              <a:endParaRPr lang="en-US"/>
            </a:p>
          </p:txBody>
        </p:sp>
        <p:pic>
          <p:nvPicPr>
            <p:cNvPr id="59399" name="Picture 9" descr="eyetoeye"/>
            <p:cNvPicPr>
              <a:picLocks noChangeAspect="1" noChangeArrowheads="1"/>
            </p:cNvPicPr>
            <p:nvPr/>
          </p:nvPicPr>
          <p:blipFill>
            <a:blip r:embed="rId3"/>
            <a:srcRect/>
            <a:stretch>
              <a:fillRect/>
            </a:stretch>
          </p:blipFill>
          <p:spPr bwMode="auto">
            <a:xfrm>
              <a:off x="384" y="2208"/>
              <a:ext cx="1256" cy="1256"/>
            </a:xfrm>
            <a:prstGeom prst="rect">
              <a:avLst/>
            </a:prstGeom>
            <a:noFill/>
            <a:ln w="9525">
              <a:solidFill>
                <a:srgbClr val="000000"/>
              </a:solidFill>
              <a:miter lim="800000"/>
              <a:headEnd/>
              <a:tailEnd/>
            </a:ln>
          </p:spPr>
        </p:pic>
      </p:gr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7362" name="Rectangle 2"/>
          <p:cNvSpPr>
            <a:spLocks noChangeArrowheads="1"/>
          </p:cNvSpPr>
          <p:nvPr/>
        </p:nvSpPr>
        <p:spPr bwMode="auto">
          <a:xfrm>
            <a:off x="685800" y="1828800"/>
            <a:ext cx="7924800" cy="1066800"/>
          </a:xfrm>
          <a:prstGeom prst="rect">
            <a:avLst/>
          </a:prstGeom>
          <a:noFill/>
          <a:ln w="9525">
            <a:noFill/>
            <a:miter lim="800000"/>
            <a:headEnd/>
            <a:tailEnd/>
          </a:ln>
        </p:spPr>
        <p:txBody>
          <a:bodyPr/>
          <a:lstStyle/>
          <a:p>
            <a:pPr marL="393700" indent="-393700">
              <a:spcBef>
                <a:spcPct val="20000"/>
              </a:spcBef>
              <a:buClr>
                <a:srgbClr val="A50021"/>
              </a:buClr>
              <a:buFont typeface="Wingdings" pitchFamily="2" charset="2"/>
              <a:buChar char="Ø"/>
            </a:pPr>
            <a:r>
              <a:rPr lang="en-US">
                <a:solidFill>
                  <a:srgbClr val="336600"/>
                </a:solidFill>
              </a:rPr>
              <a:t>An approach to developing and implementing a quality management system consists of several steps including the following:</a:t>
            </a:r>
          </a:p>
        </p:txBody>
      </p:sp>
      <p:sp>
        <p:nvSpPr>
          <p:cNvPr id="61442" name="Rectangle 3"/>
          <p:cNvSpPr>
            <a:spLocks noChangeArrowheads="1"/>
          </p:cNvSpPr>
          <p:nvPr/>
        </p:nvSpPr>
        <p:spPr bwMode="auto">
          <a:xfrm>
            <a:off x="609600" y="1828800"/>
            <a:ext cx="8077200" cy="838200"/>
          </a:xfrm>
          <a:prstGeom prst="rect">
            <a:avLst/>
          </a:prstGeom>
          <a:noFill/>
          <a:ln w="9525">
            <a:noFill/>
            <a:miter lim="800000"/>
            <a:headEnd/>
            <a:tailEnd/>
          </a:ln>
        </p:spPr>
        <p:txBody>
          <a:bodyPr/>
          <a:lstStyle/>
          <a:p>
            <a:pPr marL="911225" indent="-911225">
              <a:lnSpc>
                <a:spcPct val="90000"/>
              </a:lnSpc>
              <a:spcBef>
                <a:spcPct val="20000"/>
              </a:spcBef>
              <a:buClr>
                <a:srgbClr val="A50021"/>
              </a:buClr>
              <a:buSzPct val="75000"/>
              <a:buFont typeface="Wingdings" pitchFamily="2" charset="2"/>
              <a:buNone/>
            </a:pPr>
            <a:endParaRPr lang="en-US">
              <a:solidFill>
                <a:srgbClr val="CC3300"/>
              </a:solidFill>
            </a:endParaRPr>
          </a:p>
        </p:txBody>
      </p:sp>
      <p:sp>
        <p:nvSpPr>
          <p:cNvPr id="527364" name="Rectangle 4"/>
          <p:cNvSpPr>
            <a:spLocks noChangeArrowheads="1"/>
          </p:cNvSpPr>
          <p:nvPr/>
        </p:nvSpPr>
        <p:spPr bwMode="auto">
          <a:xfrm>
            <a:off x="1219200" y="2895600"/>
            <a:ext cx="7924800" cy="3048000"/>
          </a:xfrm>
          <a:prstGeom prst="rect">
            <a:avLst/>
          </a:prstGeom>
          <a:noFill/>
          <a:ln w="9525">
            <a:noFill/>
            <a:miter lim="800000"/>
            <a:headEnd/>
            <a:tailEnd/>
          </a:ln>
        </p:spPr>
        <p:txBody>
          <a:bodyPr/>
          <a:lstStyle/>
          <a:p>
            <a:pPr marL="457200" indent="-457200">
              <a:spcBef>
                <a:spcPct val="20000"/>
              </a:spcBef>
              <a:buClr>
                <a:srgbClr val="A50021"/>
              </a:buClr>
              <a:buFont typeface="Wingdings" pitchFamily="2" charset="2"/>
              <a:buAutoNum type="alphaLcPeriod"/>
            </a:pPr>
            <a:r>
              <a:rPr lang="en-US">
                <a:solidFill>
                  <a:schemeClr val="tx2"/>
                </a:solidFill>
              </a:rPr>
              <a:t>Determining the needs and expectations of customers and other interested parties;</a:t>
            </a:r>
          </a:p>
          <a:p>
            <a:pPr marL="457200" indent="-457200">
              <a:spcBef>
                <a:spcPct val="20000"/>
              </a:spcBef>
              <a:buClr>
                <a:srgbClr val="A50021"/>
              </a:buClr>
              <a:buFont typeface="Wingdings" pitchFamily="2" charset="2"/>
              <a:buAutoNum type="alphaLcPeriod"/>
            </a:pPr>
            <a:r>
              <a:rPr lang="en-US">
                <a:solidFill>
                  <a:srgbClr val="663300"/>
                </a:solidFill>
              </a:rPr>
              <a:t>Establishing the quality policy and quality objectives of the organization;</a:t>
            </a:r>
          </a:p>
          <a:p>
            <a:pPr marL="457200" indent="-457200">
              <a:spcBef>
                <a:spcPct val="20000"/>
              </a:spcBef>
              <a:buClr>
                <a:srgbClr val="A50021"/>
              </a:buClr>
              <a:buFont typeface="Wingdings" pitchFamily="2" charset="2"/>
              <a:buAutoNum type="alphaLcPeriod"/>
            </a:pPr>
            <a:r>
              <a:rPr lang="en-US">
                <a:solidFill>
                  <a:schemeClr val="tx2"/>
                </a:solidFill>
              </a:rPr>
              <a:t>Determining the processes and responsibilities necessary to attain the quality objectives</a:t>
            </a:r>
          </a:p>
          <a:p>
            <a:pPr marL="457200" indent="-457200">
              <a:spcBef>
                <a:spcPct val="20000"/>
              </a:spcBef>
              <a:buClr>
                <a:srgbClr val="A50021"/>
              </a:buClr>
              <a:buFont typeface="Wingdings" pitchFamily="2" charset="2"/>
              <a:buAutoNum type="alphaLcPeriod"/>
            </a:pPr>
            <a:r>
              <a:rPr lang="en-US">
                <a:solidFill>
                  <a:srgbClr val="663300"/>
                </a:solidFill>
              </a:rPr>
              <a:t>Determining and providing the resources necessary to attain the quality objectives</a:t>
            </a:r>
          </a:p>
        </p:txBody>
      </p:sp>
      <p:pic>
        <p:nvPicPr>
          <p:cNvPr id="61444" name="Picture 5" descr="sl46"/>
          <p:cNvPicPr>
            <a:picLocks noChangeAspect="1" noChangeArrowheads="1"/>
          </p:cNvPicPr>
          <p:nvPr/>
        </p:nvPicPr>
        <p:blipFill>
          <a:blip r:embed="rId3"/>
          <a:srcRect/>
          <a:stretch>
            <a:fillRect/>
          </a:stretch>
        </p:blipFill>
        <p:spPr bwMode="auto">
          <a:xfrm>
            <a:off x="228600" y="228600"/>
            <a:ext cx="1828800" cy="1246188"/>
          </a:xfrm>
          <a:prstGeom prst="rect">
            <a:avLst/>
          </a:prstGeom>
          <a:noFill/>
          <a:ln w="9525">
            <a:solidFill>
              <a:srgbClr val="000000"/>
            </a:solidFill>
            <a:miter lim="800000"/>
            <a:headEnd/>
            <a:tailEnd/>
          </a:ln>
        </p:spPr>
      </p:pic>
      <p:sp>
        <p:nvSpPr>
          <p:cNvPr id="61445" name="Rectangle 6"/>
          <p:cNvSpPr>
            <a:spLocks noGrp="1" noChangeArrowheads="1"/>
          </p:cNvSpPr>
          <p:nvPr>
            <p:ph type="body" idx="1"/>
          </p:nvPr>
        </p:nvSpPr>
        <p:spPr>
          <a:xfrm>
            <a:off x="2133600" y="381000"/>
            <a:ext cx="6705600" cy="838200"/>
          </a:xfrm>
          <a:solidFill>
            <a:schemeClr val="accent2"/>
          </a:solidFill>
          <a:ln>
            <a:solidFill>
              <a:srgbClr val="000000"/>
            </a:solidFill>
          </a:ln>
        </p:spPr>
        <p:txBody>
          <a:bodyPr/>
          <a:lstStyle/>
          <a:p>
            <a:pPr marL="0" indent="0" algn="ctr" eaLnBrk="1" hangingPunct="1">
              <a:buFontTx/>
              <a:buNone/>
            </a:pPr>
            <a:r>
              <a:rPr lang="en-US" sz="2400" b="1" smtClean="0">
                <a:solidFill>
                  <a:srgbClr val="000000"/>
                </a:solidFill>
                <a:latin typeface="Calibri" pitchFamily="34" charset="0"/>
              </a:rPr>
              <a:t>Quality Management Systems Approach</a:t>
            </a:r>
          </a:p>
        </p:txBody>
      </p:sp>
      <p:sp>
        <p:nvSpPr>
          <p:cNvPr id="61446" name="Line 7"/>
          <p:cNvSpPr>
            <a:spLocks noChangeShapeType="1"/>
          </p:cNvSpPr>
          <p:nvPr/>
        </p:nvSpPr>
        <p:spPr bwMode="auto">
          <a:xfrm>
            <a:off x="2133600" y="1371600"/>
            <a:ext cx="6705600" cy="0"/>
          </a:xfrm>
          <a:prstGeom prst="line">
            <a:avLst/>
          </a:prstGeom>
          <a:noFill/>
          <a:ln w="28575">
            <a:solidFill>
              <a:schemeClr val="tx1"/>
            </a:solidFill>
            <a:miter lim="800000"/>
            <a:headEnd/>
            <a:tailEnd/>
          </a:ln>
        </p:spPr>
        <p:txBody>
          <a:bodyPr wrap="none"/>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45">
                                            <p:txEl>
                                              <p:pRg st="0" end="0"/>
                                            </p:txEl>
                                          </p:spTgt>
                                        </p:tgtEl>
                                        <p:attrNameLst>
                                          <p:attrName>style.visibility</p:attrName>
                                        </p:attrNameLst>
                                      </p:cBhvr>
                                      <p:to>
                                        <p:strVal val="visible"/>
                                      </p:to>
                                    </p:set>
                                  </p:childTnLst>
                                </p:cTn>
                              </p:par>
                            </p:childTnLst>
                          </p:cTn>
                        </p:par>
                        <p:par>
                          <p:cTn id="7" fill="hold">
                            <p:stCondLst>
                              <p:cond delay="0"/>
                            </p:stCondLst>
                            <p:childTnLst>
                              <p:par>
                                <p:cTn id="8" presetID="29" presetClass="entr" presetSubtype="0" fill="hold" grpId="0" nodeType="afterEffect">
                                  <p:stCondLst>
                                    <p:cond delay="0"/>
                                  </p:stCondLst>
                                  <p:childTnLst>
                                    <p:set>
                                      <p:cBhvr>
                                        <p:cTn id="9" dur="1" fill="hold">
                                          <p:stCondLst>
                                            <p:cond delay="0"/>
                                          </p:stCondLst>
                                        </p:cTn>
                                        <p:tgtEl>
                                          <p:spTgt spid="527362">
                                            <p:txEl>
                                              <p:pRg st="0" end="0"/>
                                            </p:txEl>
                                          </p:spTgt>
                                        </p:tgtEl>
                                        <p:attrNameLst>
                                          <p:attrName>style.visibility</p:attrName>
                                        </p:attrNameLst>
                                      </p:cBhvr>
                                      <p:to>
                                        <p:strVal val="visible"/>
                                      </p:to>
                                    </p:set>
                                    <p:anim calcmode="lin" valueType="num">
                                      <p:cBhvr>
                                        <p:cTn id="10" dur="1000" fill="hold"/>
                                        <p:tgtEl>
                                          <p:spTgt spid="527362">
                                            <p:txEl>
                                              <p:pRg st="0" end="0"/>
                                            </p:txEl>
                                          </p:spTgt>
                                        </p:tgtEl>
                                        <p:attrNameLst>
                                          <p:attrName>ppt_x</p:attrName>
                                        </p:attrNameLst>
                                      </p:cBhvr>
                                      <p:tavLst>
                                        <p:tav tm="0">
                                          <p:val>
                                            <p:strVal val="#ppt_x-.2"/>
                                          </p:val>
                                        </p:tav>
                                        <p:tav tm="100000">
                                          <p:val>
                                            <p:strVal val="#ppt_x"/>
                                          </p:val>
                                        </p:tav>
                                      </p:tavLst>
                                    </p:anim>
                                    <p:anim calcmode="lin" valueType="num">
                                      <p:cBhvr>
                                        <p:cTn id="11" dur="1000" fill="hold"/>
                                        <p:tgtEl>
                                          <p:spTgt spid="52736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2" dur="1000"/>
                                        <p:tgtEl>
                                          <p:spTgt spid="527362">
                                            <p:txEl>
                                              <p:pRg st="0" end="0"/>
                                            </p:txEl>
                                          </p:spTgt>
                                        </p:tgtEl>
                                      </p:cBhvr>
                                    </p:animEffect>
                                  </p:childTnLst>
                                </p:cTn>
                              </p:par>
                            </p:childTnLst>
                          </p:cTn>
                        </p:par>
                        <p:par>
                          <p:cTn id="13" fill="hold">
                            <p:stCondLst>
                              <p:cond delay="1000"/>
                            </p:stCondLst>
                            <p:childTnLst>
                              <p:par>
                                <p:cTn id="14" presetID="29" presetClass="entr" presetSubtype="0" fill="hold" grpId="0" nodeType="afterEffect">
                                  <p:stCondLst>
                                    <p:cond delay="0"/>
                                  </p:stCondLst>
                                  <p:childTnLst>
                                    <p:set>
                                      <p:cBhvr>
                                        <p:cTn id="15" dur="1" fill="hold">
                                          <p:stCondLst>
                                            <p:cond delay="0"/>
                                          </p:stCondLst>
                                        </p:cTn>
                                        <p:tgtEl>
                                          <p:spTgt spid="527364">
                                            <p:txEl>
                                              <p:pRg st="0" end="0"/>
                                            </p:txEl>
                                          </p:spTgt>
                                        </p:tgtEl>
                                        <p:attrNameLst>
                                          <p:attrName>style.visibility</p:attrName>
                                        </p:attrNameLst>
                                      </p:cBhvr>
                                      <p:to>
                                        <p:strVal val="visible"/>
                                      </p:to>
                                    </p:set>
                                    <p:anim calcmode="lin" valueType="num">
                                      <p:cBhvr>
                                        <p:cTn id="16" dur="1000" fill="hold"/>
                                        <p:tgtEl>
                                          <p:spTgt spid="527364">
                                            <p:txEl>
                                              <p:pRg st="0" end="0"/>
                                            </p:txEl>
                                          </p:spTgt>
                                        </p:tgtEl>
                                        <p:attrNameLst>
                                          <p:attrName>ppt_x</p:attrName>
                                        </p:attrNameLst>
                                      </p:cBhvr>
                                      <p:tavLst>
                                        <p:tav tm="0">
                                          <p:val>
                                            <p:strVal val="#ppt_x-.2"/>
                                          </p:val>
                                        </p:tav>
                                        <p:tav tm="100000">
                                          <p:val>
                                            <p:strVal val="#ppt_x"/>
                                          </p:val>
                                        </p:tav>
                                      </p:tavLst>
                                    </p:anim>
                                    <p:anim calcmode="lin" valueType="num">
                                      <p:cBhvr>
                                        <p:cTn id="17" dur="1000" fill="hold"/>
                                        <p:tgtEl>
                                          <p:spTgt spid="52736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8" dur="1000"/>
                                        <p:tgtEl>
                                          <p:spTgt spid="527364">
                                            <p:txEl>
                                              <p:pRg st="0" end="0"/>
                                            </p:txEl>
                                          </p:spTgt>
                                        </p:tgtEl>
                                      </p:cBhvr>
                                    </p:animEffect>
                                  </p:childTnLst>
                                </p:cTn>
                              </p:par>
                            </p:childTnLst>
                          </p:cTn>
                        </p:par>
                        <p:par>
                          <p:cTn id="19" fill="hold">
                            <p:stCondLst>
                              <p:cond delay="2000"/>
                            </p:stCondLst>
                            <p:childTnLst>
                              <p:par>
                                <p:cTn id="20" presetID="29" presetClass="entr" presetSubtype="0" fill="hold" grpId="0" nodeType="afterEffect">
                                  <p:stCondLst>
                                    <p:cond delay="0"/>
                                  </p:stCondLst>
                                  <p:childTnLst>
                                    <p:set>
                                      <p:cBhvr>
                                        <p:cTn id="21" dur="1" fill="hold">
                                          <p:stCondLst>
                                            <p:cond delay="0"/>
                                          </p:stCondLst>
                                        </p:cTn>
                                        <p:tgtEl>
                                          <p:spTgt spid="527364">
                                            <p:txEl>
                                              <p:pRg st="1" end="1"/>
                                            </p:txEl>
                                          </p:spTgt>
                                        </p:tgtEl>
                                        <p:attrNameLst>
                                          <p:attrName>style.visibility</p:attrName>
                                        </p:attrNameLst>
                                      </p:cBhvr>
                                      <p:to>
                                        <p:strVal val="visible"/>
                                      </p:to>
                                    </p:set>
                                    <p:anim calcmode="lin" valueType="num">
                                      <p:cBhvr>
                                        <p:cTn id="22" dur="1000" fill="hold"/>
                                        <p:tgtEl>
                                          <p:spTgt spid="527364">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52736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527364">
                                            <p:txEl>
                                              <p:pRg st="1" end="1"/>
                                            </p:txEl>
                                          </p:spTgt>
                                        </p:tgtEl>
                                      </p:cBhvr>
                                    </p:animEffect>
                                  </p:childTnLst>
                                </p:cTn>
                              </p:par>
                            </p:childTnLst>
                          </p:cTn>
                        </p:par>
                        <p:par>
                          <p:cTn id="25" fill="hold">
                            <p:stCondLst>
                              <p:cond delay="3000"/>
                            </p:stCondLst>
                            <p:childTnLst>
                              <p:par>
                                <p:cTn id="26" presetID="29" presetClass="entr" presetSubtype="0" fill="hold" grpId="0" nodeType="afterEffect">
                                  <p:stCondLst>
                                    <p:cond delay="0"/>
                                  </p:stCondLst>
                                  <p:childTnLst>
                                    <p:set>
                                      <p:cBhvr>
                                        <p:cTn id="27" dur="1" fill="hold">
                                          <p:stCondLst>
                                            <p:cond delay="0"/>
                                          </p:stCondLst>
                                        </p:cTn>
                                        <p:tgtEl>
                                          <p:spTgt spid="527364">
                                            <p:txEl>
                                              <p:pRg st="2" end="2"/>
                                            </p:txEl>
                                          </p:spTgt>
                                        </p:tgtEl>
                                        <p:attrNameLst>
                                          <p:attrName>style.visibility</p:attrName>
                                        </p:attrNameLst>
                                      </p:cBhvr>
                                      <p:to>
                                        <p:strVal val="visible"/>
                                      </p:to>
                                    </p:set>
                                    <p:anim calcmode="lin" valueType="num">
                                      <p:cBhvr>
                                        <p:cTn id="28" dur="1000" fill="hold"/>
                                        <p:tgtEl>
                                          <p:spTgt spid="527364">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52736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527364">
                                            <p:txEl>
                                              <p:pRg st="2" end="2"/>
                                            </p:txEl>
                                          </p:spTgt>
                                        </p:tgtEl>
                                      </p:cBhvr>
                                    </p:animEffect>
                                  </p:childTnLst>
                                </p:cTn>
                              </p:par>
                            </p:childTnLst>
                          </p:cTn>
                        </p:par>
                        <p:par>
                          <p:cTn id="31" fill="hold">
                            <p:stCondLst>
                              <p:cond delay="4000"/>
                            </p:stCondLst>
                            <p:childTnLst>
                              <p:par>
                                <p:cTn id="32" presetID="29" presetClass="entr" presetSubtype="0" fill="hold" grpId="0" nodeType="afterEffect">
                                  <p:stCondLst>
                                    <p:cond delay="0"/>
                                  </p:stCondLst>
                                  <p:childTnLst>
                                    <p:set>
                                      <p:cBhvr>
                                        <p:cTn id="33" dur="1" fill="hold">
                                          <p:stCondLst>
                                            <p:cond delay="0"/>
                                          </p:stCondLst>
                                        </p:cTn>
                                        <p:tgtEl>
                                          <p:spTgt spid="527364">
                                            <p:txEl>
                                              <p:pRg st="3" end="3"/>
                                            </p:txEl>
                                          </p:spTgt>
                                        </p:tgtEl>
                                        <p:attrNameLst>
                                          <p:attrName>style.visibility</p:attrName>
                                        </p:attrNameLst>
                                      </p:cBhvr>
                                      <p:to>
                                        <p:strVal val="visible"/>
                                      </p:to>
                                    </p:set>
                                    <p:anim calcmode="lin" valueType="num">
                                      <p:cBhvr>
                                        <p:cTn id="34" dur="1000" fill="hold"/>
                                        <p:tgtEl>
                                          <p:spTgt spid="527364">
                                            <p:txEl>
                                              <p:pRg st="3" end="3"/>
                                            </p:txEl>
                                          </p:spTgt>
                                        </p:tgtEl>
                                        <p:attrNameLst>
                                          <p:attrName>ppt_x</p:attrName>
                                        </p:attrNameLst>
                                      </p:cBhvr>
                                      <p:tavLst>
                                        <p:tav tm="0">
                                          <p:val>
                                            <p:strVal val="#ppt_x-.2"/>
                                          </p:val>
                                        </p:tav>
                                        <p:tav tm="100000">
                                          <p:val>
                                            <p:strVal val="#ppt_x"/>
                                          </p:val>
                                        </p:tav>
                                      </p:tavLst>
                                    </p:anim>
                                    <p:anim calcmode="lin" valueType="num">
                                      <p:cBhvr>
                                        <p:cTn id="35" dur="1000" fill="hold"/>
                                        <p:tgtEl>
                                          <p:spTgt spid="527364">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6" dur="1000"/>
                                        <p:tgtEl>
                                          <p:spTgt spid="52736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7362" grpId="0" build="p" autoUpdateAnimBg="0" advAuto="0"/>
      <p:bldP spid="527364" grpId="0" build="p" autoUpdateAnimBg="0" advAuto="0"/>
      <p:bldP spid="6144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8386" name="Rectangle 2"/>
          <p:cNvSpPr>
            <a:spLocks noChangeArrowheads="1"/>
          </p:cNvSpPr>
          <p:nvPr/>
        </p:nvSpPr>
        <p:spPr bwMode="auto">
          <a:xfrm>
            <a:off x="914400" y="1752600"/>
            <a:ext cx="7924800" cy="2971800"/>
          </a:xfrm>
          <a:prstGeom prst="rect">
            <a:avLst/>
          </a:prstGeom>
          <a:noFill/>
          <a:ln w="9525">
            <a:noFill/>
            <a:miter lim="800000"/>
            <a:headEnd/>
            <a:tailEnd/>
          </a:ln>
        </p:spPr>
        <p:txBody>
          <a:bodyPr/>
          <a:lstStyle/>
          <a:p>
            <a:pPr marL="457200" indent="-457200">
              <a:spcBef>
                <a:spcPct val="20000"/>
              </a:spcBef>
              <a:buClr>
                <a:srgbClr val="A50021"/>
              </a:buClr>
              <a:buFont typeface="Wingdings" pitchFamily="2" charset="2"/>
              <a:buAutoNum type="alphaLcPeriod" startAt="5"/>
            </a:pPr>
            <a:r>
              <a:rPr lang="en-US">
                <a:solidFill>
                  <a:schemeClr val="tx2"/>
                </a:solidFill>
              </a:rPr>
              <a:t>Establishing methods to measure the effectiveness and efficiency of each process;</a:t>
            </a:r>
          </a:p>
          <a:p>
            <a:pPr marL="457200" indent="-457200">
              <a:spcBef>
                <a:spcPct val="20000"/>
              </a:spcBef>
              <a:buClr>
                <a:srgbClr val="A50021"/>
              </a:buClr>
              <a:buFont typeface="Wingdings" pitchFamily="2" charset="2"/>
              <a:buAutoNum type="alphaLcPeriod" startAt="5"/>
            </a:pPr>
            <a:r>
              <a:rPr lang="en-US">
                <a:solidFill>
                  <a:srgbClr val="663300"/>
                </a:solidFill>
              </a:rPr>
              <a:t>Applying these measures to determine the effectiveness and efficiency of each process;</a:t>
            </a:r>
          </a:p>
          <a:p>
            <a:pPr marL="457200" indent="-457200">
              <a:spcBef>
                <a:spcPct val="20000"/>
              </a:spcBef>
              <a:buClr>
                <a:srgbClr val="A50021"/>
              </a:buClr>
              <a:buFont typeface="Wingdings" pitchFamily="2" charset="2"/>
              <a:buAutoNum type="alphaLcPeriod" startAt="5"/>
            </a:pPr>
            <a:r>
              <a:rPr lang="en-US">
                <a:solidFill>
                  <a:schemeClr val="tx2"/>
                </a:solidFill>
              </a:rPr>
              <a:t>Determining means of preventing the nonconformities and eliminating their causes;</a:t>
            </a:r>
          </a:p>
          <a:p>
            <a:pPr marL="457200" indent="-457200">
              <a:spcBef>
                <a:spcPct val="20000"/>
              </a:spcBef>
              <a:buClr>
                <a:srgbClr val="A50021"/>
              </a:buClr>
              <a:buFont typeface="Wingdings" pitchFamily="2" charset="2"/>
              <a:buAutoNum type="alphaLcPeriod" startAt="5"/>
            </a:pPr>
            <a:r>
              <a:rPr lang="en-US">
                <a:solidFill>
                  <a:srgbClr val="663300"/>
                </a:solidFill>
              </a:rPr>
              <a:t>Establishing and applying a process for continual improvement of the quality management system</a:t>
            </a:r>
          </a:p>
          <a:p>
            <a:pPr marL="457200" indent="-457200">
              <a:spcBef>
                <a:spcPct val="20000"/>
              </a:spcBef>
              <a:buClr>
                <a:srgbClr val="A50021"/>
              </a:buClr>
              <a:buFont typeface="Wingdings" pitchFamily="2" charset="2"/>
              <a:buNone/>
            </a:pPr>
            <a:endParaRPr lang="en-US">
              <a:solidFill>
                <a:schemeClr val="tx2"/>
              </a:solidFill>
            </a:endParaRPr>
          </a:p>
        </p:txBody>
      </p:sp>
      <p:sp>
        <p:nvSpPr>
          <p:cNvPr id="63490" name="Text Box 3"/>
          <p:cNvSpPr txBox="1">
            <a:spLocks noChangeArrowheads="1"/>
          </p:cNvSpPr>
          <p:nvPr/>
        </p:nvSpPr>
        <p:spPr bwMode="auto">
          <a:xfrm>
            <a:off x="533400" y="838200"/>
            <a:ext cx="7620000" cy="396875"/>
          </a:xfrm>
          <a:prstGeom prst="rect">
            <a:avLst/>
          </a:prstGeom>
          <a:noFill/>
          <a:ln w="9525">
            <a:noFill/>
            <a:miter lim="800000"/>
            <a:headEnd/>
            <a:tailEnd/>
          </a:ln>
        </p:spPr>
        <p:txBody>
          <a:bodyPr>
            <a:spAutoFit/>
          </a:bodyPr>
          <a:lstStyle/>
          <a:p>
            <a:r>
              <a:rPr lang="en-US" i="1">
                <a:solidFill>
                  <a:srgbClr val="006699"/>
                </a:solidFill>
              </a:rPr>
              <a:t>con’t…</a:t>
            </a:r>
          </a:p>
        </p:txBody>
      </p:sp>
      <p:sp>
        <p:nvSpPr>
          <p:cNvPr id="528388" name="Text Box 4"/>
          <p:cNvSpPr txBox="1">
            <a:spLocks noChangeArrowheads="1"/>
          </p:cNvSpPr>
          <p:nvPr/>
        </p:nvSpPr>
        <p:spPr bwMode="auto">
          <a:xfrm>
            <a:off x="685800" y="5029200"/>
            <a:ext cx="7620000" cy="701675"/>
          </a:xfrm>
          <a:prstGeom prst="rect">
            <a:avLst/>
          </a:prstGeom>
          <a:solidFill>
            <a:srgbClr val="FFCC66"/>
          </a:solidFill>
          <a:ln w="9525">
            <a:noFill/>
            <a:miter lim="800000"/>
            <a:headEnd/>
            <a:tailEnd/>
          </a:ln>
        </p:spPr>
        <p:txBody>
          <a:bodyPr>
            <a:spAutoFit/>
          </a:bodyPr>
          <a:lstStyle/>
          <a:p>
            <a:r>
              <a:rPr lang="en-US">
                <a:solidFill>
                  <a:srgbClr val="000000"/>
                </a:solidFill>
              </a:rPr>
              <a:t>Such an approach is also applicable to maintaining and improving an existing quality management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528386">
                                            <p:txEl>
                                              <p:pRg st="0" end="0"/>
                                            </p:txEl>
                                          </p:spTgt>
                                        </p:tgtEl>
                                        <p:attrNameLst>
                                          <p:attrName>style.visibility</p:attrName>
                                        </p:attrNameLst>
                                      </p:cBhvr>
                                      <p:to>
                                        <p:strVal val="visible"/>
                                      </p:to>
                                    </p:set>
                                    <p:anim calcmode="lin" valueType="num">
                                      <p:cBhvr>
                                        <p:cTn id="7" dur="1000" fill="hold"/>
                                        <p:tgtEl>
                                          <p:spTgt spid="528386">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52838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528386">
                                            <p:txEl>
                                              <p:pRg st="0" end="0"/>
                                            </p:txEl>
                                          </p:spTgt>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528386">
                                            <p:txEl>
                                              <p:pRg st="1" end="1"/>
                                            </p:txEl>
                                          </p:spTgt>
                                        </p:tgtEl>
                                        <p:attrNameLst>
                                          <p:attrName>style.visibility</p:attrName>
                                        </p:attrNameLst>
                                      </p:cBhvr>
                                      <p:to>
                                        <p:strVal val="visible"/>
                                      </p:to>
                                    </p:set>
                                    <p:anim calcmode="lin" valueType="num">
                                      <p:cBhvr>
                                        <p:cTn id="13" dur="1000" fill="hold"/>
                                        <p:tgtEl>
                                          <p:spTgt spid="528386">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528386">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528386">
                                            <p:txEl>
                                              <p:pRg st="1" end="1"/>
                                            </p:txEl>
                                          </p:spTgt>
                                        </p:tgtEl>
                                      </p:cBhvr>
                                    </p:animEffect>
                                  </p:childTnLst>
                                </p:cTn>
                              </p:par>
                            </p:childTnLst>
                          </p:cTn>
                        </p:par>
                        <p:par>
                          <p:cTn id="16" fill="hold">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528386">
                                            <p:txEl>
                                              <p:pRg st="2" end="2"/>
                                            </p:txEl>
                                          </p:spTgt>
                                        </p:tgtEl>
                                        <p:attrNameLst>
                                          <p:attrName>style.visibility</p:attrName>
                                        </p:attrNameLst>
                                      </p:cBhvr>
                                      <p:to>
                                        <p:strVal val="visible"/>
                                      </p:to>
                                    </p:set>
                                    <p:anim calcmode="lin" valueType="num">
                                      <p:cBhvr>
                                        <p:cTn id="19" dur="1000" fill="hold"/>
                                        <p:tgtEl>
                                          <p:spTgt spid="528386">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528386">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528386">
                                            <p:txEl>
                                              <p:pRg st="2" end="2"/>
                                            </p:txEl>
                                          </p:spTgt>
                                        </p:tgtEl>
                                      </p:cBhvr>
                                    </p:animEffect>
                                  </p:childTnLst>
                                </p:cTn>
                              </p:par>
                            </p:childTnLst>
                          </p:cTn>
                        </p:par>
                        <p:par>
                          <p:cTn id="22" fill="hold">
                            <p:stCondLst>
                              <p:cond delay="3000"/>
                            </p:stCondLst>
                            <p:childTnLst>
                              <p:par>
                                <p:cTn id="23" presetID="29" presetClass="entr" presetSubtype="0" fill="hold" grpId="0" nodeType="afterEffect">
                                  <p:stCondLst>
                                    <p:cond delay="0"/>
                                  </p:stCondLst>
                                  <p:childTnLst>
                                    <p:set>
                                      <p:cBhvr>
                                        <p:cTn id="24" dur="1" fill="hold">
                                          <p:stCondLst>
                                            <p:cond delay="0"/>
                                          </p:stCondLst>
                                        </p:cTn>
                                        <p:tgtEl>
                                          <p:spTgt spid="528386">
                                            <p:txEl>
                                              <p:pRg st="3" end="3"/>
                                            </p:txEl>
                                          </p:spTgt>
                                        </p:tgtEl>
                                        <p:attrNameLst>
                                          <p:attrName>style.visibility</p:attrName>
                                        </p:attrNameLst>
                                      </p:cBhvr>
                                      <p:to>
                                        <p:strVal val="visible"/>
                                      </p:to>
                                    </p:set>
                                    <p:anim calcmode="lin" valueType="num">
                                      <p:cBhvr>
                                        <p:cTn id="25" dur="1000" fill="hold"/>
                                        <p:tgtEl>
                                          <p:spTgt spid="528386">
                                            <p:txEl>
                                              <p:pRg st="3" end="3"/>
                                            </p:txEl>
                                          </p:spTgt>
                                        </p:tgtEl>
                                        <p:attrNameLst>
                                          <p:attrName>ppt_x</p:attrName>
                                        </p:attrNameLst>
                                      </p:cBhvr>
                                      <p:tavLst>
                                        <p:tav tm="0">
                                          <p:val>
                                            <p:strVal val="#ppt_x-.2"/>
                                          </p:val>
                                        </p:tav>
                                        <p:tav tm="100000">
                                          <p:val>
                                            <p:strVal val="#ppt_x"/>
                                          </p:val>
                                        </p:tav>
                                      </p:tavLst>
                                    </p:anim>
                                    <p:anim calcmode="lin" valueType="num">
                                      <p:cBhvr>
                                        <p:cTn id="26" dur="1000" fill="hold"/>
                                        <p:tgtEl>
                                          <p:spTgt spid="528386">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528386">
                                            <p:txEl>
                                              <p:pRg st="3" end="3"/>
                                            </p:txEl>
                                          </p:spTgt>
                                        </p:tgtEl>
                                      </p:cBhvr>
                                    </p:animEffect>
                                  </p:childTnLst>
                                </p:cTn>
                              </p:par>
                            </p:childTnLst>
                          </p:cTn>
                        </p:par>
                        <p:par>
                          <p:cTn id="28" fill="hold">
                            <p:stCondLst>
                              <p:cond delay="4000"/>
                            </p:stCondLst>
                            <p:childTnLst>
                              <p:par>
                                <p:cTn id="29" presetID="34" presetClass="entr" presetSubtype="0" fill="hold" grpId="0" nodeType="afterEffect">
                                  <p:stCondLst>
                                    <p:cond delay="0"/>
                                  </p:stCondLst>
                                  <p:childTnLst>
                                    <p:set>
                                      <p:cBhvr>
                                        <p:cTn id="30" dur="1" fill="hold">
                                          <p:stCondLst>
                                            <p:cond delay="0"/>
                                          </p:stCondLst>
                                        </p:cTn>
                                        <p:tgtEl>
                                          <p:spTgt spid="528388"/>
                                        </p:tgtEl>
                                        <p:attrNameLst>
                                          <p:attrName>style.visibility</p:attrName>
                                        </p:attrNameLst>
                                      </p:cBhvr>
                                      <p:to>
                                        <p:strVal val="visible"/>
                                      </p:to>
                                    </p:set>
                                    <p:anim from="(-#ppt_w/2)" to="(#ppt_x)" calcmode="lin" valueType="num">
                                      <p:cBhvr>
                                        <p:cTn id="31" dur="600" fill="hold">
                                          <p:stCondLst>
                                            <p:cond delay="0"/>
                                          </p:stCondLst>
                                        </p:cTn>
                                        <p:tgtEl>
                                          <p:spTgt spid="528388"/>
                                        </p:tgtEl>
                                        <p:attrNameLst>
                                          <p:attrName>ppt_x</p:attrName>
                                        </p:attrNameLst>
                                      </p:cBhvr>
                                    </p:anim>
                                    <p:anim from="0" to="-1.0" calcmode="lin" valueType="num">
                                      <p:cBhvr>
                                        <p:cTn id="32" dur="200" decel="50000" autoRev="1" fill="hold">
                                          <p:stCondLst>
                                            <p:cond delay="600"/>
                                          </p:stCondLst>
                                        </p:cTn>
                                        <p:tgtEl>
                                          <p:spTgt spid="528388"/>
                                        </p:tgtEl>
                                        <p:attrNameLst>
                                          <p:attrName>xshear</p:attrName>
                                        </p:attrNameLst>
                                      </p:cBhvr>
                                    </p:anim>
                                    <p:animScale>
                                      <p:cBhvr>
                                        <p:cTn id="33" dur="200" decel="100000" autoRev="1" fill="hold">
                                          <p:stCondLst>
                                            <p:cond delay="600"/>
                                          </p:stCondLst>
                                        </p:cTn>
                                        <p:tgtEl>
                                          <p:spTgt spid="528388"/>
                                        </p:tgtEl>
                                      </p:cBhvr>
                                      <p:from x="100000" y="100000"/>
                                      <p:to x="80000" y="100000"/>
                                    </p:animScale>
                                    <p:anim by="(#ppt_h/3+#ppt_w*0.1)" calcmode="lin" valueType="num">
                                      <p:cBhvr additive="sum">
                                        <p:cTn id="34" dur="200" decel="100000" autoRev="1" fill="hold">
                                          <p:stCondLst>
                                            <p:cond delay="600"/>
                                          </p:stCondLst>
                                        </p:cTn>
                                        <p:tgtEl>
                                          <p:spTgt spid="52838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8386" grpId="0" build="p" autoUpdateAnimBg="0" advAuto="0"/>
      <p:bldP spid="528388"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1571" name="Rectangle 3"/>
          <p:cNvSpPr>
            <a:spLocks noGrp="1" noChangeArrowheads="1"/>
          </p:cNvSpPr>
          <p:nvPr>
            <p:ph type="title"/>
          </p:nvPr>
        </p:nvSpPr>
        <p:spPr bwMode="auto">
          <a:xfrm>
            <a:off x="1066800" y="231775"/>
            <a:ext cx="7391400" cy="709613"/>
          </a:xfrm>
          <a:solidFill>
            <a:srgbClr val="99FF99"/>
          </a:solidFill>
          <a:ln w="38100">
            <a:solidFill>
              <a:srgbClr val="000000"/>
            </a:solidFill>
          </a:ln>
          <a:effectLst>
            <a:outerShdw dist="107763" dir="2700000" algn="ctr" rotWithShape="0">
              <a:srgbClr val="808080"/>
            </a:outerShdw>
          </a:effectLst>
        </p:spPr>
        <p:txBody>
          <a:bodyPr lIns="91440" rIns="91440" anchor="t"/>
          <a:lstStyle/>
          <a:p>
            <a:pPr algn="ctr" eaLnBrk="1" hangingPunct="1"/>
            <a:r>
              <a:rPr lang="en-US" sz="2000" smtClean="0">
                <a:solidFill>
                  <a:srgbClr val="CC3300"/>
                </a:solidFill>
                <a:latin typeface="Calibri" pitchFamily="34" charset="0"/>
              </a:rPr>
              <a:t>Continual Improvement of the </a:t>
            </a:r>
            <a:br>
              <a:rPr lang="en-US" sz="2000" smtClean="0">
                <a:solidFill>
                  <a:srgbClr val="CC3300"/>
                </a:solidFill>
                <a:latin typeface="Calibri" pitchFamily="34" charset="0"/>
              </a:rPr>
            </a:br>
            <a:r>
              <a:rPr lang="en-US" sz="2000" smtClean="0">
                <a:solidFill>
                  <a:srgbClr val="CC3300"/>
                </a:solidFill>
                <a:latin typeface="Calibri" pitchFamily="34" charset="0"/>
              </a:rPr>
              <a:t>Quality Management System</a:t>
            </a:r>
          </a:p>
        </p:txBody>
      </p:sp>
      <p:sp>
        <p:nvSpPr>
          <p:cNvPr id="621572" name="Rectangle 4"/>
          <p:cNvSpPr>
            <a:spLocks noChangeArrowheads="1"/>
          </p:cNvSpPr>
          <p:nvPr/>
        </p:nvSpPr>
        <p:spPr bwMode="auto">
          <a:xfrm>
            <a:off x="228600" y="1066800"/>
            <a:ext cx="1295400" cy="5257800"/>
          </a:xfrm>
          <a:prstGeom prst="rect">
            <a:avLst/>
          </a:prstGeom>
          <a:solidFill>
            <a:schemeClr val="folHlink"/>
          </a:solidFill>
          <a:ln w="9525">
            <a:solidFill>
              <a:srgbClr val="000000"/>
            </a:solidFill>
            <a:miter lim="800000"/>
            <a:headEnd/>
            <a:tailEnd/>
          </a:ln>
        </p:spPr>
        <p:txBody>
          <a:bodyPr wrap="none" anchor="ctr"/>
          <a:lstStyle/>
          <a:p>
            <a:pPr algn="ctr"/>
            <a:r>
              <a:rPr lang="en-US" sz="1600">
                <a:solidFill>
                  <a:srgbClr val="000000"/>
                </a:solidFill>
              </a:rPr>
              <a:t>Customers</a:t>
            </a:r>
          </a:p>
          <a:p>
            <a:pPr algn="ctr"/>
            <a:r>
              <a:rPr lang="en-US" sz="1600">
                <a:solidFill>
                  <a:srgbClr val="000000"/>
                </a:solidFill>
              </a:rPr>
              <a:t>(and </a:t>
            </a:r>
          </a:p>
          <a:p>
            <a:pPr algn="ctr"/>
            <a:r>
              <a:rPr lang="en-US" sz="1600">
                <a:solidFill>
                  <a:srgbClr val="000000"/>
                </a:solidFill>
              </a:rPr>
              <a:t>other </a:t>
            </a:r>
          </a:p>
          <a:p>
            <a:pPr algn="ctr"/>
            <a:r>
              <a:rPr lang="en-US" sz="1600">
                <a:solidFill>
                  <a:srgbClr val="000000"/>
                </a:solidFill>
              </a:rPr>
              <a:t>interested</a:t>
            </a:r>
          </a:p>
          <a:p>
            <a:pPr algn="ctr"/>
            <a:r>
              <a:rPr lang="en-US" sz="1600">
                <a:solidFill>
                  <a:srgbClr val="000000"/>
                </a:solidFill>
              </a:rPr>
              <a:t>parties)</a:t>
            </a:r>
            <a:endParaRPr lang="en-US">
              <a:solidFill>
                <a:srgbClr val="000000"/>
              </a:solidFill>
            </a:endParaRPr>
          </a:p>
        </p:txBody>
      </p:sp>
      <p:sp>
        <p:nvSpPr>
          <p:cNvPr id="621573" name="Rectangle 5"/>
          <p:cNvSpPr>
            <a:spLocks noChangeArrowheads="1"/>
          </p:cNvSpPr>
          <p:nvPr/>
        </p:nvSpPr>
        <p:spPr bwMode="auto">
          <a:xfrm>
            <a:off x="7543800" y="1066800"/>
            <a:ext cx="1371600" cy="5257800"/>
          </a:xfrm>
          <a:prstGeom prst="rect">
            <a:avLst/>
          </a:prstGeom>
          <a:solidFill>
            <a:schemeClr val="folHlink"/>
          </a:solidFill>
          <a:ln w="9525">
            <a:solidFill>
              <a:srgbClr val="000000"/>
            </a:solidFill>
            <a:miter lim="800000"/>
            <a:headEnd/>
            <a:tailEnd/>
          </a:ln>
        </p:spPr>
        <p:txBody>
          <a:bodyPr wrap="none" anchor="ctr"/>
          <a:lstStyle/>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endParaRPr lang="en-US" sz="1600">
              <a:solidFill>
                <a:srgbClr val="000000"/>
              </a:solidFill>
            </a:endParaRPr>
          </a:p>
          <a:p>
            <a:pPr algn="ctr"/>
            <a:r>
              <a:rPr lang="en-US" sz="1600">
                <a:solidFill>
                  <a:srgbClr val="000000"/>
                </a:solidFill>
              </a:rPr>
              <a:t>Customers</a:t>
            </a:r>
          </a:p>
          <a:p>
            <a:pPr algn="ctr"/>
            <a:r>
              <a:rPr lang="en-US" sz="1600">
                <a:solidFill>
                  <a:srgbClr val="000000"/>
                </a:solidFill>
              </a:rPr>
              <a:t>(and </a:t>
            </a:r>
          </a:p>
          <a:p>
            <a:pPr algn="ctr"/>
            <a:r>
              <a:rPr lang="en-US" sz="1600">
                <a:solidFill>
                  <a:srgbClr val="000000"/>
                </a:solidFill>
              </a:rPr>
              <a:t>other </a:t>
            </a:r>
          </a:p>
          <a:p>
            <a:pPr algn="ctr"/>
            <a:r>
              <a:rPr lang="en-US" sz="1600">
                <a:solidFill>
                  <a:srgbClr val="000000"/>
                </a:solidFill>
              </a:rPr>
              <a:t>interested</a:t>
            </a:r>
          </a:p>
          <a:p>
            <a:pPr algn="ctr"/>
            <a:r>
              <a:rPr lang="en-US" sz="1600">
                <a:solidFill>
                  <a:srgbClr val="000000"/>
                </a:solidFill>
              </a:rPr>
              <a:t>parties)</a:t>
            </a:r>
            <a:endParaRPr lang="en-US">
              <a:solidFill>
                <a:srgbClr val="000000"/>
              </a:solidFill>
            </a:endParaRPr>
          </a:p>
          <a:p>
            <a:pPr algn="ctr"/>
            <a:endParaRPr lang="en-US">
              <a:solidFill>
                <a:srgbClr val="000000"/>
              </a:solidFill>
            </a:endParaRPr>
          </a:p>
          <a:p>
            <a:pPr algn="ctr"/>
            <a:endParaRPr lang="en-US">
              <a:solidFill>
                <a:srgbClr val="000000"/>
              </a:solidFill>
            </a:endParaRPr>
          </a:p>
          <a:p>
            <a:pPr algn="ctr"/>
            <a:endParaRPr lang="en-US">
              <a:solidFill>
                <a:srgbClr val="000000"/>
              </a:solidFill>
            </a:endParaRPr>
          </a:p>
          <a:p>
            <a:pPr algn="ctr"/>
            <a:endParaRPr lang="en-US">
              <a:solidFill>
                <a:srgbClr val="000000"/>
              </a:solidFill>
            </a:endParaRPr>
          </a:p>
          <a:p>
            <a:pPr algn="ctr"/>
            <a:endParaRPr lang="en-US">
              <a:solidFill>
                <a:srgbClr val="000000"/>
              </a:solidFill>
            </a:endParaRPr>
          </a:p>
          <a:p>
            <a:pPr algn="ctr"/>
            <a:endParaRPr lang="en-US">
              <a:solidFill>
                <a:srgbClr val="000000"/>
              </a:solidFill>
            </a:endParaRPr>
          </a:p>
          <a:p>
            <a:pPr algn="ctr"/>
            <a:endParaRPr lang="en-US">
              <a:solidFill>
                <a:srgbClr val="000000"/>
              </a:solidFill>
            </a:endParaRPr>
          </a:p>
          <a:p>
            <a:pPr algn="ctr"/>
            <a:endParaRPr lang="en-US">
              <a:solidFill>
                <a:srgbClr val="000000"/>
              </a:solidFill>
            </a:endParaRPr>
          </a:p>
          <a:p>
            <a:pPr algn="ctr"/>
            <a:endParaRPr lang="en-US">
              <a:solidFill>
                <a:srgbClr val="000000"/>
              </a:solidFill>
            </a:endParaRPr>
          </a:p>
          <a:p>
            <a:pPr algn="ctr"/>
            <a:endParaRPr lang="en-US">
              <a:solidFill>
                <a:srgbClr val="000000"/>
              </a:solidFill>
            </a:endParaRPr>
          </a:p>
          <a:p>
            <a:pPr algn="ctr"/>
            <a:endParaRPr lang="en-US">
              <a:solidFill>
                <a:srgbClr val="000000"/>
              </a:solidFill>
            </a:endParaRPr>
          </a:p>
          <a:p>
            <a:pPr algn="ctr"/>
            <a:endParaRPr lang="en-US">
              <a:solidFill>
                <a:srgbClr val="000000"/>
              </a:solidFill>
            </a:endParaRPr>
          </a:p>
        </p:txBody>
      </p:sp>
      <p:sp>
        <p:nvSpPr>
          <p:cNvPr id="621574" name="Rectangle 6"/>
          <p:cNvSpPr>
            <a:spLocks noChangeArrowheads="1"/>
          </p:cNvSpPr>
          <p:nvPr/>
        </p:nvSpPr>
        <p:spPr bwMode="auto">
          <a:xfrm>
            <a:off x="7620000" y="4876800"/>
            <a:ext cx="1219200" cy="838200"/>
          </a:xfrm>
          <a:prstGeom prst="rect">
            <a:avLst/>
          </a:prstGeom>
          <a:solidFill>
            <a:srgbClr val="FFFF66"/>
          </a:solidFill>
          <a:ln w="9525">
            <a:solidFill>
              <a:schemeClr val="bg2"/>
            </a:solidFill>
            <a:miter lim="800000"/>
            <a:headEnd/>
            <a:tailEnd/>
          </a:ln>
        </p:spPr>
        <p:txBody>
          <a:bodyPr wrap="none" anchor="ctr"/>
          <a:lstStyle/>
          <a:p>
            <a:pPr algn="ctr"/>
            <a:r>
              <a:rPr lang="en-US" sz="1400">
                <a:solidFill>
                  <a:srgbClr val="000000"/>
                </a:solidFill>
              </a:rPr>
              <a:t>Satisfaction</a:t>
            </a:r>
          </a:p>
        </p:txBody>
      </p:sp>
      <p:sp>
        <p:nvSpPr>
          <p:cNvPr id="621575" name="Rectangle 7"/>
          <p:cNvSpPr>
            <a:spLocks noChangeArrowheads="1"/>
          </p:cNvSpPr>
          <p:nvPr/>
        </p:nvSpPr>
        <p:spPr bwMode="auto">
          <a:xfrm>
            <a:off x="228600" y="4953000"/>
            <a:ext cx="1295400" cy="762000"/>
          </a:xfrm>
          <a:prstGeom prst="rect">
            <a:avLst/>
          </a:prstGeom>
          <a:solidFill>
            <a:srgbClr val="FFFF66"/>
          </a:solidFill>
          <a:ln w="9525">
            <a:solidFill>
              <a:schemeClr val="bg2"/>
            </a:solidFill>
            <a:miter lim="800000"/>
            <a:headEnd/>
            <a:tailEnd/>
          </a:ln>
        </p:spPr>
        <p:txBody>
          <a:bodyPr wrap="none" anchor="ctr"/>
          <a:lstStyle/>
          <a:p>
            <a:pPr algn="ctr"/>
            <a:r>
              <a:rPr lang="en-US" sz="1400">
                <a:solidFill>
                  <a:srgbClr val="000000"/>
                </a:solidFill>
              </a:rPr>
              <a:t>Requirements</a:t>
            </a:r>
          </a:p>
        </p:txBody>
      </p:sp>
      <p:sp>
        <p:nvSpPr>
          <p:cNvPr id="621576" name="Oval 8"/>
          <p:cNvSpPr>
            <a:spLocks noChangeArrowheads="1"/>
          </p:cNvSpPr>
          <p:nvPr/>
        </p:nvSpPr>
        <p:spPr bwMode="auto">
          <a:xfrm>
            <a:off x="2057400" y="1524000"/>
            <a:ext cx="4800600" cy="4495800"/>
          </a:xfrm>
          <a:prstGeom prst="ellipse">
            <a:avLst/>
          </a:prstGeom>
          <a:solidFill>
            <a:srgbClr val="FFFFCC"/>
          </a:solidFill>
          <a:ln w="9525">
            <a:solidFill>
              <a:srgbClr val="000000"/>
            </a:solidFill>
            <a:round/>
            <a:headEnd/>
            <a:tailEnd/>
          </a:ln>
          <a:effectLst>
            <a:outerShdw dist="107763" dir="2700000" algn="ctr" rotWithShape="0">
              <a:schemeClr val="bg2"/>
            </a:outerShdw>
          </a:effectLst>
        </p:spPr>
        <p:txBody>
          <a:bodyPr wrap="none" anchor="ctr"/>
          <a:lstStyle/>
          <a:p>
            <a:pPr algn="ctr"/>
            <a:endParaRPr lang="en-US"/>
          </a:p>
        </p:txBody>
      </p:sp>
      <p:sp>
        <p:nvSpPr>
          <p:cNvPr id="621578" name="Rectangle 10"/>
          <p:cNvSpPr>
            <a:spLocks noChangeArrowheads="1"/>
          </p:cNvSpPr>
          <p:nvPr/>
        </p:nvSpPr>
        <p:spPr bwMode="auto">
          <a:xfrm>
            <a:off x="3886200" y="1828800"/>
            <a:ext cx="1219200" cy="762000"/>
          </a:xfrm>
          <a:prstGeom prst="rect">
            <a:avLst/>
          </a:prstGeom>
          <a:solidFill>
            <a:srgbClr val="CCECFF"/>
          </a:solidFill>
          <a:ln w="9525">
            <a:solidFill>
              <a:srgbClr val="000000"/>
            </a:solidFill>
            <a:miter lim="800000"/>
            <a:headEnd/>
            <a:tailEnd/>
          </a:ln>
        </p:spPr>
        <p:txBody>
          <a:bodyPr wrap="none" anchor="ctr"/>
          <a:lstStyle/>
          <a:p>
            <a:pPr algn="ctr"/>
            <a:r>
              <a:rPr lang="en-US" sz="1200">
                <a:solidFill>
                  <a:srgbClr val="CC3300"/>
                </a:solidFill>
              </a:rPr>
              <a:t>Management</a:t>
            </a:r>
          </a:p>
          <a:p>
            <a:pPr algn="ctr"/>
            <a:r>
              <a:rPr lang="en-US" sz="1200">
                <a:solidFill>
                  <a:srgbClr val="CC3300"/>
                </a:solidFill>
              </a:rPr>
              <a:t>Responsibility</a:t>
            </a:r>
          </a:p>
        </p:txBody>
      </p:sp>
      <p:sp>
        <p:nvSpPr>
          <p:cNvPr id="621579" name="Line 11"/>
          <p:cNvSpPr>
            <a:spLocks noChangeShapeType="1"/>
          </p:cNvSpPr>
          <p:nvPr/>
        </p:nvSpPr>
        <p:spPr bwMode="auto">
          <a:xfrm flipH="1">
            <a:off x="3124200" y="2362200"/>
            <a:ext cx="381000" cy="533400"/>
          </a:xfrm>
          <a:prstGeom prst="line">
            <a:avLst/>
          </a:prstGeom>
          <a:noFill/>
          <a:ln w="76200">
            <a:solidFill>
              <a:srgbClr val="000000"/>
            </a:solidFill>
            <a:round/>
            <a:headEnd/>
            <a:tailEnd type="triangle" w="med" len="med"/>
          </a:ln>
        </p:spPr>
        <p:txBody>
          <a:bodyPr wrap="none" anchor="ctr"/>
          <a:lstStyle/>
          <a:p>
            <a:endParaRPr lang="en-US"/>
          </a:p>
        </p:txBody>
      </p:sp>
      <p:sp>
        <p:nvSpPr>
          <p:cNvPr id="621581" name="Rectangle 13"/>
          <p:cNvSpPr>
            <a:spLocks noChangeArrowheads="1"/>
          </p:cNvSpPr>
          <p:nvPr/>
        </p:nvSpPr>
        <p:spPr bwMode="auto">
          <a:xfrm>
            <a:off x="2286000" y="3124200"/>
            <a:ext cx="1219200" cy="762000"/>
          </a:xfrm>
          <a:prstGeom prst="rect">
            <a:avLst/>
          </a:prstGeom>
          <a:solidFill>
            <a:srgbClr val="CCECFF"/>
          </a:solidFill>
          <a:ln w="9525">
            <a:solidFill>
              <a:srgbClr val="000000"/>
            </a:solidFill>
            <a:miter lim="800000"/>
            <a:headEnd/>
            <a:tailEnd/>
          </a:ln>
        </p:spPr>
        <p:txBody>
          <a:bodyPr wrap="none" anchor="ctr"/>
          <a:lstStyle/>
          <a:p>
            <a:pPr algn="ctr"/>
            <a:r>
              <a:rPr lang="en-US" sz="1200">
                <a:solidFill>
                  <a:srgbClr val="CC3300"/>
                </a:solidFill>
              </a:rPr>
              <a:t>Resource</a:t>
            </a:r>
          </a:p>
          <a:p>
            <a:pPr algn="ctr"/>
            <a:r>
              <a:rPr lang="en-US" sz="1200">
                <a:solidFill>
                  <a:srgbClr val="CC3300"/>
                </a:solidFill>
              </a:rPr>
              <a:t>Management</a:t>
            </a:r>
          </a:p>
        </p:txBody>
      </p:sp>
      <p:sp>
        <p:nvSpPr>
          <p:cNvPr id="621582" name="Line 14"/>
          <p:cNvSpPr>
            <a:spLocks noChangeShapeType="1"/>
          </p:cNvSpPr>
          <p:nvPr/>
        </p:nvSpPr>
        <p:spPr bwMode="auto">
          <a:xfrm>
            <a:off x="2895600" y="4114800"/>
            <a:ext cx="457200" cy="609600"/>
          </a:xfrm>
          <a:prstGeom prst="line">
            <a:avLst/>
          </a:prstGeom>
          <a:noFill/>
          <a:ln w="76200">
            <a:solidFill>
              <a:srgbClr val="000000"/>
            </a:solidFill>
            <a:round/>
            <a:headEnd/>
            <a:tailEnd type="triangle" w="med" len="med"/>
          </a:ln>
        </p:spPr>
        <p:txBody>
          <a:bodyPr wrap="none" anchor="ctr"/>
          <a:lstStyle/>
          <a:p>
            <a:endParaRPr lang="en-US"/>
          </a:p>
        </p:txBody>
      </p:sp>
      <p:sp>
        <p:nvSpPr>
          <p:cNvPr id="621584" name="Rectangle 16"/>
          <p:cNvSpPr>
            <a:spLocks noChangeArrowheads="1"/>
          </p:cNvSpPr>
          <p:nvPr/>
        </p:nvSpPr>
        <p:spPr bwMode="auto">
          <a:xfrm>
            <a:off x="3505200" y="4800600"/>
            <a:ext cx="1219200" cy="762000"/>
          </a:xfrm>
          <a:prstGeom prst="rect">
            <a:avLst/>
          </a:prstGeom>
          <a:solidFill>
            <a:srgbClr val="CCECFF"/>
          </a:solidFill>
          <a:ln w="9525">
            <a:solidFill>
              <a:srgbClr val="000000"/>
            </a:solidFill>
            <a:miter lim="800000"/>
            <a:headEnd/>
            <a:tailEnd/>
          </a:ln>
        </p:spPr>
        <p:txBody>
          <a:bodyPr wrap="none" anchor="ctr"/>
          <a:lstStyle/>
          <a:p>
            <a:pPr algn="ctr"/>
            <a:r>
              <a:rPr lang="en-US" sz="1200">
                <a:solidFill>
                  <a:srgbClr val="CC3300"/>
                </a:solidFill>
              </a:rPr>
              <a:t>Product</a:t>
            </a:r>
          </a:p>
          <a:p>
            <a:pPr algn="ctr"/>
            <a:r>
              <a:rPr lang="en-US" sz="1200">
                <a:solidFill>
                  <a:srgbClr val="CC3300"/>
                </a:solidFill>
              </a:rPr>
              <a:t>Realization</a:t>
            </a:r>
          </a:p>
        </p:txBody>
      </p:sp>
      <p:sp>
        <p:nvSpPr>
          <p:cNvPr id="621585" name="Line 17"/>
          <p:cNvSpPr>
            <a:spLocks noChangeShapeType="1"/>
          </p:cNvSpPr>
          <p:nvPr/>
        </p:nvSpPr>
        <p:spPr bwMode="auto">
          <a:xfrm flipV="1">
            <a:off x="5105400" y="4191000"/>
            <a:ext cx="533400" cy="533400"/>
          </a:xfrm>
          <a:prstGeom prst="line">
            <a:avLst/>
          </a:prstGeom>
          <a:noFill/>
          <a:ln w="76200">
            <a:solidFill>
              <a:srgbClr val="000000"/>
            </a:solidFill>
            <a:round/>
            <a:headEnd/>
            <a:tailEnd type="triangle" w="med" len="med"/>
          </a:ln>
        </p:spPr>
        <p:txBody>
          <a:bodyPr wrap="none" anchor="ctr"/>
          <a:lstStyle/>
          <a:p>
            <a:endParaRPr lang="en-US"/>
          </a:p>
        </p:txBody>
      </p:sp>
      <p:sp>
        <p:nvSpPr>
          <p:cNvPr id="621587" name="Rectangle 19"/>
          <p:cNvSpPr>
            <a:spLocks noChangeArrowheads="1"/>
          </p:cNvSpPr>
          <p:nvPr/>
        </p:nvSpPr>
        <p:spPr bwMode="auto">
          <a:xfrm>
            <a:off x="5029200" y="3048000"/>
            <a:ext cx="1447800" cy="914400"/>
          </a:xfrm>
          <a:prstGeom prst="rect">
            <a:avLst/>
          </a:prstGeom>
          <a:solidFill>
            <a:srgbClr val="CCECFF"/>
          </a:solidFill>
          <a:ln w="9525">
            <a:solidFill>
              <a:srgbClr val="000000"/>
            </a:solidFill>
            <a:miter lim="800000"/>
            <a:headEnd/>
            <a:tailEnd/>
          </a:ln>
        </p:spPr>
        <p:txBody>
          <a:bodyPr wrap="none" anchor="ctr"/>
          <a:lstStyle/>
          <a:p>
            <a:pPr algn="ctr"/>
            <a:r>
              <a:rPr lang="en-US" sz="1200">
                <a:solidFill>
                  <a:srgbClr val="CC3300"/>
                </a:solidFill>
              </a:rPr>
              <a:t>Measurement, </a:t>
            </a:r>
          </a:p>
          <a:p>
            <a:pPr algn="ctr"/>
            <a:r>
              <a:rPr lang="en-US" sz="1200">
                <a:solidFill>
                  <a:srgbClr val="CC3300"/>
                </a:solidFill>
              </a:rPr>
              <a:t>analysis &amp; </a:t>
            </a:r>
          </a:p>
          <a:p>
            <a:pPr algn="ctr"/>
            <a:r>
              <a:rPr lang="en-US" sz="1200">
                <a:solidFill>
                  <a:srgbClr val="CC3300"/>
                </a:solidFill>
              </a:rPr>
              <a:t>improvement</a:t>
            </a:r>
          </a:p>
        </p:txBody>
      </p:sp>
      <p:sp>
        <p:nvSpPr>
          <p:cNvPr id="621588" name="Line 20"/>
          <p:cNvSpPr>
            <a:spLocks noChangeShapeType="1"/>
          </p:cNvSpPr>
          <p:nvPr/>
        </p:nvSpPr>
        <p:spPr bwMode="auto">
          <a:xfrm flipH="1" flipV="1">
            <a:off x="5410200" y="2362200"/>
            <a:ext cx="533400" cy="533400"/>
          </a:xfrm>
          <a:prstGeom prst="line">
            <a:avLst/>
          </a:prstGeom>
          <a:noFill/>
          <a:ln w="76200">
            <a:solidFill>
              <a:srgbClr val="000000"/>
            </a:solidFill>
            <a:round/>
            <a:headEnd/>
            <a:tailEnd type="triangle" w="med" len="med"/>
          </a:ln>
        </p:spPr>
        <p:txBody>
          <a:bodyPr wrap="none" anchor="ctr"/>
          <a:lstStyle/>
          <a:p>
            <a:endParaRPr lang="en-US"/>
          </a:p>
        </p:txBody>
      </p:sp>
      <p:sp>
        <p:nvSpPr>
          <p:cNvPr id="621589" name="Line 21"/>
          <p:cNvSpPr>
            <a:spLocks noChangeShapeType="1"/>
          </p:cNvSpPr>
          <p:nvPr/>
        </p:nvSpPr>
        <p:spPr bwMode="auto">
          <a:xfrm>
            <a:off x="1524000" y="5257800"/>
            <a:ext cx="1905000" cy="0"/>
          </a:xfrm>
          <a:prstGeom prst="line">
            <a:avLst/>
          </a:prstGeom>
          <a:noFill/>
          <a:ln w="28575">
            <a:solidFill>
              <a:srgbClr val="000000"/>
            </a:solidFill>
            <a:round/>
            <a:headEnd/>
            <a:tailEnd type="triangle" w="med" len="med"/>
          </a:ln>
        </p:spPr>
        <p:txBody>
          <a:bodyPr wrap="none" anchor="ctr"/>
          <a:lstStyle/>
          <a:p>
            <a:endParaRPr lang="en-US"/>
          </a:p>
        </p:txBody>
      </p:sp>
      <p:sp>
        <p:nvSpPr>
          <p:cNvPr id="621590" name="Line 22"/>
          <p:cNvSpPr>
            <a:spLocks noChangeShapeType="1"/>
          </p:cNvSpPr>
          <p:nvPr/>
        </p:nvSpPr>
        <p:spPr bwMode="auto">
          <a:xfrm>
            <a:off x="4724400" y="5257800"/>
            <a:ext cx="914400" cy="0"/>
          </a:xfrm>
          <a:prstGeom prst="line">
            <a:avLst/>
          </a:prstGeom>
          <a:noFill/>
          <a:ln w="28575">
            <a:solidFill>
              <a:srgbClr val="000000"/>
            </a:solidFill>
            <a:round/>
            <a:headEnd/>
            <a:tailEnd/>
          </a:ln>
        </p:spPr>
        <p:txBody>
          <a:bodyPr wrap="none" anchor="ctr"/>
          <a:lstStyle/>
          <a:p>
            <a:endParaRPr lang="en-US"/>
          </a:p>
        </p:txBody>
      </p:sp>
      <p:sp>
        <p:nvSpPr>
          <p:cNvPr id="621591" name="Line 23"/>
          <p:cNvSpPr>
            <a:spLocks noChangeShapeType="1"/>
          </p:cNvSpPr>
          <p:nvPr/>
        </p:nvSpPr>
        <p:spPr bwMode="auto">
          <a:xfrm>
            <a:off x="6781800" y="5257800"/>
            <a:ext cx="685800" cy="0"/>
          </a:xfrm>
          <a:prstGeom prst="line">
            <a:avLst/>
          </a:prstGeom>
          <a:noFill/>
          <a:ln w="28575">
            <a:solidFill>
              <a:srgbClr val="000000"/>
            </a:solidFill>
            <a:round/>
            <a:headEnd/>
            <a:tailEnd type="triangle" w="med" len="med"/>
          </a:ln>
        </p:spPr>
        <p:txBody>
          <a:bodyPr wrap="none" anchor="ctr"/>
          <a:lstStyle/>
          <a:p>
            <a:endParaRPr lang="en-US"/>
          </a:p>
        </p:txBody>
      </p:sp>
      <p:sp>
        <p:nvSpPr>
          <p:cNvPr id="621592" name="Line 24"/>
          <p:cNvSpPr>
            <a:spLocks noChangeShapeType="1"/>
          </p:cNvSpPr>
          <p:nvPr/>
        </p:nvSpPr>
        <p:spPr bwMode="auto">
          <a:xfrm>
            <a:off x="1219200" y="2133600"/>
            <a:ext cx="2667000" cy="0"/>
          </a:xfrm>
          <a:prstGeom prst="line">
            <a:avLst/>
          </a:prstGeom>
          <a:noFill/>
          <a:ln w="28575">
            <a:solidFill>
              <a:srgbClr val="000000"/>
            </a:solidFill>
            <a:prstDash val="dash"/>
            <a:round/>
            <a:headEnd type="triangle" w="med" len="med"/>
            <a:tailEnd type="triangle" w="med" len="med"/>
          </a:ln>
        </p:spPr>
        <p:txBody>
          <a:bodyPr wrap="none" anchor="ctr"/>
          <a:lstStyle/>
          <a:p>
            <a:endParaRPr lang="en-US"/>
          </a:p>
        </p:txBody>
      </p:sp>
      <p:sp>
        <p:nvSpPr>
          <p:cNvPr id="621593" name="Line 25"/>
          <p:cNvSpPr>
            <a:spLocks noChangeShapeType="1"/>
          </p:cNvSpPr>
          <p:nvPr/>
        </p:nvSpPr>
        <p:spPr bwMode="auto">
          <a:xfrm>
            <a:off x="6477000" y="3581400"/>
            <a:ext cx="1143000" cy="0"/>
          </a:xfrm>
          <a:prstGeom prst="line">
            <a:avLst/>
          </a:prstGeom>
          <a:noFill/>
          <a:ln w="28575">
            <a:solidFill>
              <a:srgbClr val="000000"/>
            </a:solidFill>
            <a:prstDash val="dash"/>
            <a:round/>
            <a:headEnd type="triangle" w="med" len="med"/>
            <a:tailEnd type="triangle" w="med" len="med"/>
          </a:ln>
        </p:spPr>
        <p:txBody>
          <a:bodyPr wrap="none" anchor="ctr"/>
          <a:lstStyle/>
          <a:p>
            <a:endParaRPr lang="en-US"/>
          </a:p>
        </p:txBody>
      </p:sp>
      <p:sp>
        <p:nvSpPr>
          <p:cNvPr id="621594" name="Rectangle 26"/>
          <p:cNvSpPr>
            <a:spLocks noChangeArrowheads="1"/>
          </p:cNvSpPr>
          <p:nvPr/>
        </p:nvSpPr>
        <p:spPr bwMode="auto">
          <a:xfrm>
            <a:off x="5638800" y="4800600"/>
            <a:ext cx="1219200" cy="762000"/>
          </a:xfrm>
          <a:prstGeom prst="rect">
            <a:avLst/>
          </a:prstGeom>
          <a:solidFill>
            <a:srgbClr val="FFCC99"/>
          </a:solidFill>
          <a:ln w="9525">
            <a:solidFill>
              <a:srgbClr val="000000"/>
            </a:solidFill>
            <a:miter lim="800000"/>
            <a:headEnd/>
            <a:tailEnd/>
          </a:ln>
        </p:spPr>
        <p:txBody>
          <a:bodyPr wrap="none" anchor="ctr"/>
          <a:lstStyle/>
          <a:p>
            <a:pPr algn="ctr"/>
            <a:r>
              <a:rPr lang="en-US" sz="1200">
                <a:solidFill>
                  <a:srgbClr val="CC3300"/>
                </a:solidFill>
              </a:rPr>
              <a:t>Product</a:t>
            </a:r>
          </a:p>
        </p:txBody>
      </p:sp>
      <p:sp>
        <p:nvSpPr>
          <p:cNvPr id="621596" name="AutoShape 28"/>
          <p:cNvSpPr>
            <a:spLocks noChangeArrowheads="1"/>
          </p:cNvSpPr>
          <p:nvPr/>
        </p:nvSpPr>
        <p:spPr bwMode="auto">
          <a:xfrm rot="7345658" flipH="1">
            <a:off x="4981575" y="1497013"/>
            <a:ext cx="2781300" cy="1346200"/>
          </a:xfrm>
          <a:custGeom>
            <a:avLst/>
            <a:gdLst>
              <a:gd name="G0" fmla="+- -384104 0 0"/>
              <a:gd name="G1" fmla="+- -7408064 0 0"/>
              <a:gd name="G2" fmla="+- -384104 0 -7408064"/>
              <a:gd name="G3" fmla="+- 10800 0 0"/>
              <a:gd name="G4" fmla="+- 0 0 -384104"/>
              <a:gd name="T0" fmla="*/ 360 256 1"/>
              <a:gd name="T1" fmla="*/ 0 256 1"/>
              <a:gd name="G5" fmla="+- G2 T0 T1"/>
              <a:gd name="G6" fmla="?: G2 G2 G5"/>
              <a:gd name="G7" fmla="+- 0 0 G6"/>
              <a:gd name="G8" fmla="+- 7090 0 0"/>
              <a:gd name="G9" fmla="+- 0 0 -7408064"/>
              <a:gd name="G10" fmla="+- 7090 0 2700"/>
              <a:gd name="G11" fmla="cos G10 -384104"/>
              <a:gd name="G12" fmla="sin G10 -384104"/>
              <a:gd name="G13" fmla="cos 13500 -384104"/>
              <a:gd name="G14" fmla="sin 13500 -384104"/>
              <a:gd name="G15" fmla="+- G11 10800 0"/>
              <a:gd name="G16" fmla="+- G12 10800 0"/>
              <a:gd name="G17" fmla="+- G13 10800 0"/>
              <a:gd name="G18" fmla="+- G14 10800 0"/>
              <a:gd name="G19" fmla="*/ 7090 1 2"/>
              <a:gd name="G20" fmla="+- G19 5400 0"/>
              <a:gd name="G21" fmla="cos G20 -384104"/>
              <a:gd name="G22" fmla="sin G20 -384104"/>
              <a:gd name="G23" fmla="+- G21 10800 0"/>
              <a:gd name="G24" fmla="+- G12 G23 G22"/>
              <a:gd name="G25" fmla="+- G22 G23 G11"/>
              <a:gd name="G26" fmla="cos 10800 -384104"/>
              <a:gd name="G27" fmla="sin 10800 -384104"/>
              <a:gd name="G28" fmla="cos 7090 -384104"/>
              <a:gd name="G29" fmla="sin 7090 -384104"/>
              <a:gd name="G30" fmla="+- G26 10800 0"/>
              <a:gd name="G31" fmla="+- G27 10800 0"/>
              <a:gd name="G32" fmla="+- G28 10800 0"/>
              <a:gd name="G33" fmla="+- G29 10800 0"/>
              <a:gd name="G34" fmla="+- G19 5400 0"/>
              <a:gd name="G35" fmla="cos G34 -7408064"/>
              <a:gd name="G36" fmla="sin G34 -7408064"/>
              <a:gd name="G37" fmla="+/ -7408064 -384104 2"/>
              <a:gd name="T2" fmla="*/ 180 256 1"/>
              <a:gd name="T3" fmla="*/ 0 256 1"/>
              <a:gd name="G38" fmla="+- G37 T2 T3"/>
              <a:gd name="G39" fmla="?: G2 G37 G38"/>
              <a:gd name="G40" fmla="cos 10800 G39"/>
              <a:gd name="G41" fmla="sin 10800 G39"/>
              <a:gd name="G42" fmla="cos 7090 G39"/>
              <a:gd name="G43" fmla="sin 7090 G39"/>
              <a:gd name="G44" fmla="+- G40 10800 0"/>
              <a:gd name="G45" fmla="+- G41 10800 0"/>
              <a:gd name="G46" fmla="+- G42 10800 0"/>
              <a:gd name="G47" fmla="+- G43 10800 0"/>
              <a:gd name="G48" fmla="+- G35 10800 0"/>
              <a:gd name="G49" fmla="+- G36 10800 0"/>
              <a:gd name="T4" fmla="*/ 16289 w 21600"/>
              <a:gd name="T5" fmla="*/ 1499 h 21600"/>
              <a:gd name="T6" fmla="*/ 7299 w 21600"/>
              <a:gd name="T7" fmla="*/ 2568 h 21600"/>
              <a:gd name="T8" fmla="*/ 14403 w 21600"/>
              <a:gd name="T9" fmla="*/ 4694 h 21600"/>
              <a:gd name="T10" fmla="*/ 24229 w 21600"/>
              <a:gd name="T11" fmla="*/ 9421 h 21600"/>
              <a:gd name="T12" fmla="*/ 20163 w 21600"/>
              <a:gd name="T13" fmla="*/ 14417 h 21600"/>
              <a:gd name="T14" fmla="*/ 15167 w 21600"/>
              <a:gd name="T15" fmla="*/ 10351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7852" y="10076"/>
                </a:moveTo>
                <a:cubicBezTo>
                  <a:pt x="17481" y="6459"/>
                  <a:pt x="14435" y="3710"/>
                  <a:pt x="10800" y="3710"/>
                </a:cubicBezTo>
                <a:cubicBezTo>
                  <a:pt x="9846" y="3709"/>
                  <a:pt x="8902" y="3902"/>
                  <a:pt x="8025" y="4275"/>
                </a:cubicBezTo>
                <a:lnTo>
                  <a:pt x="6573" y="861"/>
                </a:lnTo>
                <a:cubicBezTo>
                  <a:pt x="7910" y="292"/>
                  <a:pt x="9347" y="-1"/>
                  <a:pt x="10800" y="0"/>
                </a:cubicBezTo>
                <a:cubicBezTo>
                  <a:pt x="16337" y="0"/>
                  <a:pt x="20978" y="4188"/>
                  <a:pt x="21543" y="9697"/>
                </a:cubicBezTo>
                <a:lnTo>
                  <a:pt x="24229" y="9421"/>
                </a:lnTo>
                <a:lnTo>
                  <a:pt x="20163" y="14417"/>
                </a:lnTo>
                <a:lnTo>
                  <a:pt x="15167" y="10351"/>
                </a:lnTo>
                <a:lnTo>
                  <a:pt x="17852" y="10076"/>
                </a:lnTo>
                <a:close/>
              </a:path>
            </a:pathLst>
          </a:cu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latin typeface="Arial" charset="0"/>
            </a:endParaRPr>
          </a:p>
        </p:txBody>
      </p:sp>
      <p:sp>
        <p:nvSpPr>
          <p:cNvPr id="65558" name="Text Box 30"/>
          <p:cNvSpPr txBox="1">
            <a:spLocks noChangeArrowheads="1"/>
          </p:cNvSpPr>
          <p:nvPr/>
        </p:nvSpPr>
        <p:spPr bwMode="auto">
          <a:xfrm>
            <a:off x="3505200" y="6186488"/>
            <a:ext cx="1862138" cy="396875"/>
          </a:xfrm>
          <a:prstGeom prst="rect">
            <a:avLst/>
          </a:prstGeom>
          <a:noFill/>
          <a:ln w="9525">
            <a:noFill/>
            <a:miter lim="800000"/>
            <a:headEnd/>
            <a:tailEnd/>
          </a:ln>
        </p:spPr>
        <p:txBody>
          <a:bodyPr wrap="none">
            <a:spAutoFit/>
          </a:bodyPr>
          <a:lstStyle/>
          <a:p>
            <a:pPr algn="ctr"/>
            <a:r>
              <a:rPr lang="en-US">
                <a:solidFill>
                  <a:srgbClr val="000000"/>
                </a:solidFill>
              </a:rPr>
              <a:t>MODEL OF QMS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21572"/>
                                        </p:tgtEl>
                                        <p:attrNameLst>
                                          <p:attrName>style.visibility</p:attrName>
                                        </p:attrNameLst>
                                      </p:cBhvr>
                                      <p:to>
                                        <p:strVal val="visible"/>
                                      </p:to>
                                    </p:set>
                                    <p:animEffect transition="in" filter="dissolve">
                                      <p:cBhvr>
                                        <p:cTn id="7" dur="500"/>
                                        <p:tgtEl>
                                          <p:spTgt spid="621572"/>
                                        </p:tgtEl>
                                      </p:cBhvr>
                                    </p:animEffect>
                                  </p:childTnLst>
                                </p:cTn>
                              </p:par>
                            </p:childTnLst>
                          </p:cTn>
                        </p:par>
                        <p:par>
                          <p:cTn id="8" fill="hold">
                            <p:stCondLst>
                              <p:cond delay="500"/>
                            </p:stCondLst>
                            <p:childTnLst>
                              <p:par>
                                <p:cTn id="9" presetID="29" presetClass="entr" presetSubtype="0" fill="hold" grpId="0" nodeType="afterEffect">
                                  <p:stCondLst>
                                    <p:cond delay="0"/>
                                  </p:stCondLst>
                                  <p:childTnLst>
                                    <p:set>
                                      <p:cBhvr>
                                        <p:cTn id="10" dur="1" fill="hold">
                                          <p:stCondLst>
                                            <p:cond delay="0"/>
                                          </p:stCondLst>
                                        </p:cTn>
                                        <p:tgtEl>
                                          <p:spTgt spid="621592"/>
                                        </p:tgtEl>
                                        <p:attrNameLst>
                                          <p:attrName>style.visibility</p:attrName>
                                        </p:attrNameLst>
                                      </p:cBhvr>
                                      <p:to>
                                        <p:strVal val="visible"/>
                                      </p:to>
                                    </p:set>
                                    <p:anim calcmode="lin" valueType="num">
                                      <p:cBhvr>
                                        <p:cTn id="11" dur="1000" fill="hold"/>
                                        <p:tgtEl>
                                          <p:spTgt spid="621592"/>
                                        </p:tgtEl>
                                        <p:attrNameLst>
                                          <p:attrName>ppt_x</p:attrName>
                                        </p:attrNameLst>
                                      </p:cBhvr>
                                      <p:tavLst>
                                        <p:tav tm="0">
                                          <p:val>
                                            <p:strVal val="#ppt_x-.2"/>
                                          </p:val>
                                        </p:tav>
                                        <p:tav tm="100000">
                                          <p:val>
                                            <p:strVal val="#ppt_x"/>
                                          </p:val>
                                        </p:tav>
                                      </p:tavLst>
                                    </p:anim>
                                    <p:anim calcmode="lin" valueType="num">
                                      <p:cBhvr>
                                        <p:cTn id="12" dur="1000" fill="hold"/>
                                        <p:tgtEl>
                                          <p:spTgt spid="621592"/>
                                        </p:tgtEl>
                                        <p:attrNameLst>
                                          <p:attrName>ppt_y</p:attrName>
                                        </p:attrNameLst>
                                      </p:cBhvr>
                                      <p:tavLst>
                                        <p:tav tm="0">
                                          <p:val>
                                            <p:strVal val="#ppt_y"/>
                                          </p:val>
                                        </p:tav>
                                        <p:tav tm="100000">
                                          <p:val>
                                            <p:strVal val="#ppt_y"/>
                                          </p:val>
                                        </p:tav>
                                      </p:tavLst>
                                    </p:anim>
                                    <p:animEffect transition="in" filter="wipe(right)" prLst="gradientSize: 0.1">
                                      <p:cBhvr>
                                        <p:cTn id="13" dur="1000"/>
                                        <p:tgtEl>
                                          <p:spTgt spid="621592"/>
                                        </p:tgtEl>
                                      </p:cBhvr>
                                    </p:animEffect>
                                  </p:childTnLst>
                                </p:cTn>
                              </p:par>
                              <p:par>
                                <p:cTn id="14" presetID="50" presetClass="entr" presetSubtype="0" decel="100000" fill="hold" grpId="0" nodeType="withEffect">
                                  <p:stCondLst>
                                    <p:cond delay="0"/>
                                  </p:stCondLst>
                                  <p:childTnLst>
                                    <p:set>
                                      <p:cBhvr>
                                        <p:cTn id="15" dur="1" fill="hold">
                                          <p:stCondLst>
                                            <p:cond delay="0"/>
                                          </p:stCondLst>
                                        </p:cTn>
                                        <p:tgtEl>
                                          <p:spTgt spid="621578"/>
                                        </p:tgtEl>
                                        <p:attrNameLst>
                                          <p:attrName>style.visibility</p:attrName>
                                        </p:attrNameLst>
                                      </p:cBhvr>
                                      <p:to>
                                        <p:strVal val="visible"/>
                                      </p:to>
                                    </p:set>
                                    <p:anim calcmode="lin" valueType="num">
                                      <p:cBhvr>
                                        <p:cTn id="16" dur="1000" fill="hold"/>
                                        <p:tgtEl>
                                          <p:spTgt spid="621578"/>
                                        </p:tgtEl>
                                        <p:attrNameLst>
                                          <p:attrName>ppt_w</p:attrName>
                                        </p:attrNameLst>
                                      </p:cBhvr>
                                      <p:tavLst>
                                        <p:tav tm="0">
                                          <p:val>
                                            <p:strVal val="#ppt_w+.3"/>
                                          </p:val>
                                        </p:tav>
                                        <p:tav tm="100000">
                                          <p:val>
                                            <p:strVal val="#ppt_w"/>
                                          </p:val>
                                        </p:tav>
                                      </p:tavLst>
                                    </p:anim>
                                    <p:anim calcmode="lin" valueType="num">
                                      <p:cBhvr>
                                        <p:cTn id="17" dur="1000" fill="hold"/>
                                        <p:tgtEl>
                                          <p:spTgt spid="621578"/>
                                        </p:tgtEl>
                                        <p:attrNameLst>
                                          <p:attrName>ppt_h</p:attrName>
                                        </p:attrNameLst>
                                      </p:cBhvr>
                                      <p:tavLst>
                                        <p:tav tm="0">
                                          <p:val>
                                            <p:strVal val="#ppt_h"/>
                                          </p:val>
                                        </p:tav>
                                        <p:tav tm="100000">
                                          <p:val>
                                            <p:strVal val="#ppt_h"/>
                                          </p:val>
                                        </p:tav>
                                      </p:tavLst>
                                    </p:anim>
                                    <p:animEffect transition="in" filter="fade">
                                      <p:cBhvr>
                                        <p:cTn id="18" dur="1000"/>
                                        <p:tgtEl>
                                          <p:spTgt spid="62157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21579"/>
                                        </p:tgtEl>
                                        <p:attrNameLst>
                                          <p:attrName>style.visibility</p:attrName>
                                        </p:attrNameLst>
                                      </p:cBhvr>
                                      <p:to>
                                        <p:strVal val="visible"/>
                                      </p:to>
                                    </p:set>
                                    <p:animEffect transition="in" filter="blinds(horizontal)">
                                      <p:cBhvr>
                                        <p:cTn id="23" dur="500"/>
                                        <p:tgtEl>
                                          <p:spTgt spid="621579"/>
                                        </p:tgtEl>
                                      </p:cBhvr>
                                    </p:animEffect>
                                  </p:childTnLst>
                                </p:cTn>
                              </p:par>
                              <p:par>
                                <p:cTn id="24" presetID="8" presetClass="entr" presetSubtype="16" fill="hold" grpId="0" nodeType="withEffect">
                                  <p:stCondLst>
                                    <p:cond delay="0"/>
                                  </p:stCondLst>
                                  <p:childTnLst>
                                    <p:set>
                                      <p:cBhvr>
                                        <p:cTn id="25" dur="1" fill="hold">
                                          <p:stCondLst>
                                            <p:cond delay="0"/>
                                          </p:stCondLst>
                                        </p:cTn>
                                        <p:tgtEl>
                                          <p:spTgt spid="621581"/>
                                        </p:tgtEl>
                                        <p:attrNameLst>
                                          <p:attrName>style.visibility</p:attrName>
                                        </p:attrNameLst>
                                      </p:cBhvr>
                                      <p:to>
                                        <p:strVal val="visible"/>
                                      </p:to>
                                    </p:set>
                                    <p:animEffect transition="in" filter="diamond(in)">
                                      <p:cBhvr>
                                        <p:cTn id="26" dur="2000"/>
                                        <p:tgtEl>
                                          <p:spTgt spid="62158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21575"/>
                                        </p:tgtEl>
                                        <p:attrNameLst>
                                          <p:attrName>style.visibility</p:attrName>
                                        </p:attrNameLst>
                                      </p:cBhvr>
                                      <p:to>
                                        <p:strVal val="visible"/>
                                      </p:to>
                                    </p:set>
                                    <p:animEffect transition="in" filter="blinds(horizontal)">
                                      <p:cBhvr>
                                        <p:cTn id="31" dur="500"/>
                                        <p:tgtEl>
                                          <p:spTgt spid="621575"/>
                                        </p:tgtEl>
                                      </p:cBhvr>
                                    </p:animEffect>
                                  </p:childTnLst>
                                </p:cTn>
                              </p:par>
                            </p:childTnLst>
                          </p:cTn>
                        </p:par>
                        <p:par>
                          <p:cTn id="32" fill="hold">
                            <p:stCondLst>
                              <p:cond delay="500"/>
                            </p:stCondLst>
                            <p:childTnLst>
                              <p:par>
                                <p:cTn id="33" presetID="22" presetClass="entr" presetSubtype="8" fill="hold" grpId="0" nodeType="afterEffect">
                                  <p:stCondLst>
                                    <p:cond delay="0"/>
                                  </p:stCondLst>
                                  <p:childTnLst>
                                    <p:set>
                                      <p:cBhvr>
                                        <p:cTn id="34" dur="1" fill="hold">
                                          <p:stCondLst>
                                            <p:cond delay="0"/>
                                          </p:stCondLst>
                                        </p:cTn>
                                        <p:tgtEl>
                                          <p:spTgt spid="621589"/>
                                        </p:tgtEl>
                                        <p:attrNameLst>
                                          <p:attrName>style.visibility</p:attrName>
                                        </p:attrNameLst>
                                      </p:cBhvr>
                                      <p:to>
                                        <p:strVal val="visible"/>
                                      </p:to>
                                    </p:set>
                                    <p:animEffect transition="in" filter="wipe(left)">
                                      <p:cBhvr>
                                        <p:cTn id="35" dur="500"/>
                                        <p:tgtEl>
                                          <p:spTgt spid="621589"/>
                                        </p:tgtEl>
                                      </p:cBhvr>
                                    </p:animEffect>
                                  </p:childTnLst>
                                </p:cTn>
                              </p:par>
                              <p:par>
                                <p:cTn id="36" presetID="29" presetClass="entr" presetSubtype="0" fill="hold" grpId="0" nodeType="withEffect">
                                  <p:stCondLst>
                                    <p:cond delay="0"/>
                                  </p:stCondLst>
                                  <p:childTnLst>
                                    <p:set>
                                      <p:cBhvr>
                                        <p:cTn id="37" dur="1" fill="hold">
                                          <p:stCondLst>
                                            <p:cond delay="0"/>
                                          </p:stCondLst>
                                        </p:cTn>
                                        <p:tgtEl>
                                          <p:spTgt spid="621582"/>
                                        </p:tgtEl>
                                        <p:attrNameLst>
                                          <p:attrName>style.visibility</p:attrName>
                                        </p:attrNameLst>
                                      </p:cBhvr>
                                      <p:to>
                                        <p:strVal val="visible"/>
                                      </p:to>
                                    </p:set>
                                    <p:anim calcmode="lin" valueType="num">
                                      <p:cBhvr>
                                        <p:cTn id="38" dur="1000" fill="hold"/>
                                        <p:tgtEl>
                                          <p:spTgt spid="621582"/>
                                        </p:tgtEl>
                                        <p:attrNameLst>
                                          <p:attrName>ppt_x</p:attrName>
                                        </p:attrNameLst>
                                      </p:cBhvr>
                                      <p:tavLst>
                                        <p:tav tm="0">
                                          <p:val>
                                            <p:strVal val="#ppt_x-.2"/>
                                          </p:val>
                                        </p:tav>
                                        <p:tav tm="100000">
                                          <p:val>
                                            <p:strVal val="#ppt_x"/>
                                          </p:val>
                                        </p:tav>
                                      </p:tavLst>
                                    </p:anim>
                                    <p:anim calcmode="lin" valueType="num">
                                      <p:cBhvr>
                                        <p:cTn id="39" dur="1000" fill="hold"/>
                                        <p:tgtEl>
                                          <p:spTgt spid="621582"/>
                                        </p:tgtEl>
                                        <p:attrNameLst>
                                          <p:attrName>ppt_y</p:attrName>
                                        </p:attrNameLst>
                                      </p:cBhvr>
                                      <p:tavLst>
                                        <p:tav tm="0">
                                          <p:val>
                                            <p:strVal val="#ppt_y"/>
                                          </p:val>
                                        </p:tav>
                                        <p:tav tm="100000">
                                          <p:val>
                                            <p:strVal val="#ppt_y"/>
                                          </p:val>
                                        </p:tav>
                                      </p:tavLst>
                                    </p:anim>
                                    <p:animEffect transition="in" filter="wipe(right)" prLst="gradientSize: 0.1">
                                      <p:cBhvr>
                                        <p:cTn id="40" dur="1000"/>
                                        <p:tgtEl>
                                          <p:spTgt spid="621582"/>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621584"/>
                                        </p:tgtEl>
                                        <p:attrNameLst>
                                          <p:attrName>style.visibility</p:attrName>
                                        </p:attrNameLst>
                                      </p:cBhvr>
                                      <p:to>
                                        <p:strVal val="visible"/>
                                      </p:to>
                                    </p:set>
                                    <p:animEffect transition="in" filter="checkerboard(across)">
                                      <p:cBhvr>
                                        <p:cTn id="43" dur="500"/>
                                        <p:tgtEl>
                                          <p:spTgt spid="62158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621590"/>
                                        </p:tgtEl>
                                        <p:attrNameLst>
                                          <p:attrName>style.visibility</p:attrName>
                                        </p:attrNameLst>
                                      </p:cBhvr>
                                      <p:to>
                                        <p:strVal val="visible"/>
                                      </p:to>
                                    </p:set>
                                    <p:animEffect transition="in" filter="wipe(left)">
                                      <p:cBhvr>
                                        <p:cTn id="48" dur="500"/>
                                        <p:tgtEl>
                                          <p:spTgt spid="621590"/>
                                        </p:tgtEl>
                                      </p:cBhvr>
                                    </p:animEffect>
                                  </p:childTnLst>
                                </p:cTn>
                              </p:par>
                              <p:par>
                                <p:cTn id="49" presetID="23" presetClass="entr" presetSubtype="528" fill="hold" grpId="0" nodeType="withEffect">
                                  <p:stCondLst>
                                    <p:cond delay="0"/>
                                  </p:stCondLst>
                                  <p:childTnLst>
                                    <p:set>
                                      <p:cBhvr>
                                        <p:cTn id="50" dur="1" fill="hold">
                                          <p:stCondLst>
                                            <p:cond delay="0"/>
                                          </p:stCondLst>
                                        </p:cTn>
                                        <p:tgtEl>
                                          <p:spTgt spid="621594"/>
                                        </p:tgtEl>
                                        <p:attrNameLst>
                                          <p:attrName>style.visibility</p:attrName>
                                        </p:attrNameLst>
                                      </p:cBhvr>
                                      <p:to>
                                        <p:strVal val="visible"/>
                                      </p:to>
                                    </p:set>
                                    <p:anim calcmode="lin" valueType="num">
                                      <p:cBhvr>
                                        <p:cTn id="51" dur="500" fill="hold"/>
                                        <p:tgtEl>
                                          <p:spTgt spid="621594"/>
                                        </p:tgtEl>
                                        <p:attrNameLst>
                                          <p:attrName>ppt_w</p:attrName>
                                        </p:attrNameLst>
                                      </p:cBhvr>
                                      <p:tavLst>
                                        <p:tav tm="0">
                                          <p:val>
                                            <p:fltVal val="0"/>
                                          </p:val>
                                        </p:tav>
                                        <p:tav tm="100000">
                                          <p:val>
                                            <p:strVal val="#ppt_w"/>
                                          </p:val>
                                        </p:tav>
                                      </p:tavLst>
                                    </p:anim>
                                    <p:anim calcmode="lin" valueType="num">
                                      <p:cBhvr>
                                        <p:cTn id="52" dur="500" fill="hold"/>
                                        <p:tgtEl>
                                          <p:spTgt spid="621594"/>
                                        </p:tgtEl>
                                        <p:attrNameLst>
                                          <p:attrName>ppt_h</p:attrName>
                                        </p:attrNameLst>
                                      </p:cBhvr>
                                      <p:tavLst>
                                        <p:tav tm="0">
                                          <p:val>
                                            <p:fltVal val="0"/>
                                          </p:val>
                                        </p:tav>
                                        <p:tav tm="100000">
                                          <p:val>
                                            <p:strVal val="#ppt_h"/>
                                          </p:val>
                                        </p:tav>
                                      </p:tavLst>
                                    </p:anim>
                                    <p:anim calcmode="lin" valueType="num">
                                      <p:cBhvr>
                                        <p:cTn id="53" dur="500" fill="hold"/>
                                        <p:tgtEl>
                                          <p:spTgt spid="621594"/>
                                        </p:tgtEl>
                                        <p:attrNameLst>
                                          <p:attrName>ppt_x</p:attrName>
                                        </p:attrNameLst>
                                      </p:cBhvr>
                                      <p:tavLst>
                                        <p:tav tm="0">
                                          <p:val>
                                            <p:fltVal val="0.5"/>
                                          </p:val>
                                        </p:tav>
                                        <p:tav tm="100000">
                                          <p:val>
                                            <p:strVal val="#ppt_x"/>
                                          </p:val>
                                        </p:tav>
                                      </p:tavLst>
                                    </p:anim>
                                    <p:anim calcmode="lin" valueType="num">
                                      <p:cBhvr>
                                        <p:cTn id="54" dur="500" fill="hold"/>
                                        <p:tgtEl>
                                          <p:spTgt spid="621594"/>
                                        </p:tgtEl>
                                        <p:attrNameLst>
                                          <p:attrName>ppt_y</p:attrName>
                                        </p:attrNameLst>
                                      </p:cBhvr>
                                      <p:tavLst>
                                        <p:tav tm="0">
                                          <p:val>
                                            <p:fltVal val="0.5"/>
                                          </p:val>
                                        </p:tav>
                                        <p:tav tm="100000">
                                          <p:val>
                                            <p:strVal val="#ppt_y"/>
                                          </p:val>
                                        </p:tav>
                                      </p:tavLst>
                                    </p:anim>
                                  </p:childTnLst>
                                </p:cTn>
                              </p:par>
                            </p:childTnLst>
                          </p:cTn>
                        </p:par>
                        <p:par>
                          <p:cTn id="55" fill="hold">
                            <p:stCondLst>
                              <p:cond delay="500"/>
                            </p:stCondLst>
                            <p:childTnLst>
                              <p:par>
                                <p:cTn id="56" presetID="22" presetClass="entr" presetSubtype="8" fill="hold" grpId="0" nodeType="afterEffect">
                                  <p:stCondLst>
                                    <p:cond delay="0"/>
                                  </p:stCondLst>
                                  <p:childTnLst>
                                    <p:set>
                                      <p:cBhvr>
                                        <p:cTn id="57" dur="1" fill="hold">
                                          <p:stCondLst>
                                            <p:cond delay="0"/>
                                          </p:stCondLst>
                                        </p:cTn>
                                        <p:tgtEl>
                                          <p:spTgt spid="621591"/>
                                        </p:tgtEl>
                                        <p:attrNameLst>
                                          <p:attrName>style.visibility</p:attrName>
                                        </p:attrNameLst>
                                      </p:cBhvr>
                                      <p:to>
                                        <p:strVal val="visible"/>
                                      </p:to>
                                    </p:set>
                                    <p:animEffect transition="in" filter="wipe(left)">
                                      <p:cBhvr>
                                        <p:cTn id="58" dur="500"/>
                                        <p:tgtEl>
                                          <p:spTgt spid="621591"/>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621574"/>
                                        </p:tgtEl>
                                        <p:attrNameLst>
                                          <p:attrName>style.visibility</p:attrName>
                                        </p:attrNameLst>
                                      </p:cBhvr>
                                      <p:to>
                                        <p:strVal val="visible"/>
                                      </p:to>
                                    </p:set>
                                    <p:animEffect transition="in" filter="box(in)">
                                      <p:cBhvr>
                                        <p:cTn id="61" dur="500"/>
                                        <p:tgtEl>
                                          <p:spTgt spid="621574"/>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621573"/>
                                        </p:tgtEl>
                                        <p:attrNameLst>
                                          <p:attrName>style.visibility</p:attrName>
                                        </p:attrNameLst>
                                      </p:cBhvr>
                                      <p:to>
                                        <p:strVal val="visible"/>
                                      </p:to>
                                    </p:set>
                                    <p:animEffect transition="in" filter="dissolve">
                                      <p:cBhvr>
                                        <p:cTn id="64" dur="500"/>
                                        <p:tgtEl>
                                          <p:spTgt spid="621573"/>
                                        </p:tgtEl>
                                      </p:cBhvr>
                                    </p:animEffect>
                                  </p:childTnLst>
                                </p:cTn>
                              </p:par>
                            </p:childTnLst>
                          </p:cTn>
                        </p:par>
                      </p:childTnLst>
                    </p:cTn>
                  </p:par>
                  <p:par>
                    <p:cTn id="65" fill="hold">
                      <p:stCondLst>
                        <p:cond delay="indefinite"/>
                      </p:stCondLst>
                      <p:childTnLst>
                        <p:par>
                          <p:cTn id="66" fill="hold">
                            <p:stCondLst>
                              <p:cond delay="0"/>
                            </p:stCondLst>
                            <p:childTnLst>
                              <p:par>
                                <p:cTn id="67" presetID="29" presetClass="entr" presetSubtype="0" fill="hold" grpId="0" nodeType="clickEffect">
                                  <p:stCondLst>
                                    <p:cond delay="0"/>
                                  </p:stCondLst>
                                  <p:childTnLst>
                                    <p:set>
                                      <p:cBhvr>
                                        <p:cTn id="68" dur="1" fill="hold">
                                          <p:stCondLst>
                                            <p:cond delay="0"/>
                                          </p:stCondLst>
                                        </p:cTn>
                                        <p:tgtEl>
                                          <p:spTgt spid="621585"/>
                                        </p:tgtEl>
                                        <p:attrNameLst>
                                          <p:attrName>style.visibility</p:attrName>
                                        </p:attrNameLst>
                                      </p:cBhvr>
                                      <p:to>
                                        <p:strVal val="visible"/>
                                      </p:to>
                                    </p:set>
                                    <p:anim calcmode="lin" valueType="num">
                                      <p:cBhvr>
                                        <p:cTn id="69" dur="1000" fill="hold"/>
                                        <p:tgtEl>
                                          <p:spTgt spid="621585"/>
                                        </p:tgtEl>
                                        <p:attrNameLst>
                                          <p:attrName>ppt_x</p:attrName>
                                        </p:attrNameLst>
                                      </p:cBhvr>
                                      <p:tavLst>
                                        <p:tav tm="0">
                                          <p:val>
                                            <p:strVal val="#ppt_x-.2"/>
                                          </p:val>
                                        </p:tav>
                                        <p:tav tm="100000">
                                          <p:val>
                                            <p:strVal val="#ppt_x"/>
                                          </p:val>
                                        </p:tav>
                                      </p:tavLst>
                                    </p:anim>
                                    <p:anim calcmode="lin" valueType="num">
                                      <p:cBhvr>
                                        <p:cTn id="70" dur="1000" fill="hold"/>
                                        <p:tgtEl>
                                          <p:spTgt spid="621585"/>
                                        </p:tgtEl>
                                        <p:attrNameLst>
                                          <p:attrName>ppt_y</p:attrName>
                                        </p:attrNameLst>
                                      </p:cBhvr>
                                      <p:tavLst>
                                        <p:tav tm="0">
                                          <p:val>
                                            <p:strVal val="#ppt_y"/>
                                          </p:val>
                                        </p:tav>
                                        <p:tav tm="100000">
                                          <p:val>
                                            <p:strVal val="#ppt_y"/>
                                          </p:val>
                                        </p:tav>
                                      </p:tavLst>
                                    </p:anim>
                                    <p:animEffect transition="in" filter="wipe(right)" prLst="gradientSize: 0.1">
                                      <p:cBhvr>
                                        <p:cTn id="71" dur="1000"/>
                                        <p:tgtEl>
                                          <p:spTgt spid="621585"/>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621587"/>
                                        </p:tgtEl>
                                        <p:attrNameLst>
                                          <p:attrName>style.visibility</p:attrName>
                                        </p:attrNameLst>
                                      </p:cBhvr>
                                      <p:to>
                                        <p:strVal val="visible"/>
                                      </p:to>
                                    </p:set>
                                    <p:animEffect transition="in" filter="blinds(horizontal)">
                                      <p:cBhvr>
                                        <p:cTn id="74" dur="500"/>
                                        <p:tgtEl>
                                          <p:spTgt spid="621587"/>
                                        </p:tgtEl>
                                      </p:cBhvr>
                                    </p:animEffect>
                                  </p:childTnLst>
                                </p:cTn>
                              </p:par>
                            </p:childTnLst>
                          </p:cTn>
                        </p:par>
                        <p:par>
                          <p:cTn id="75" fill="hold">
                            <p:stCondLst>
                              <p:cond delay="1000"/>
                            </p:stCondLst>
                            <p:childTnLst>
                              <p:par>
                                <p:cTn id="76" presetID="16" presetClass="entr" presetSubtype="42" fill="hold" grpId="0" nodeType="afterEffect">
                                  <p:stCondLst>
                                    <p:cond delay="0"/>
                                  </p:stCondLst>
                                  <p:childTnLst>
                                    <p:set>
                                      <p:cBhvr>
                                        <p:cTn id="77" dur="1" fill="hold">
                                          <p:stCondLst>
                                            <p:cond delay="0"/>
                                          </p:stCondLst>
                                        </p:cTn>
                                        <p:tgtEl>
                                          <p:spTgt spid="621593"/>
                                        </p:tgtEl>
                                        <p:attrNameLst>
                                          <p:attrName>style.visibility</p:attrName>
                                        </p:attrNameLst>
                                      </p:cBhvr>
                                      <p:to>
                                        <p:strVal val="visible"/>
                                      </p:to>
                                    </p:set>
                                    <p:animEffect transition="in" filter="barn(outHorizontal)">
                                      <p:cBhvr>
                                        <p:cTn id="78" dur="500"/>
                                        <p:tgtEl>
                                          <p:spTgt spid="621593"/>
                                        </p:tgtEl>
                                      </p:cBhvr>
                                    </p:animEffect>
                                  </p:childTnLst>
                                </p:cTn>
                              </p:par>
                            </p:childTnLst>
                          </p:cTn>
                        </p:par>
                      </p:childTnLst>
                    </p:cTn>
                  </p:par>
                  <p:par>
                    <p:cTn id="79" fill="hold">
                      <p:stCondLst>
                        <p:cond delay="indefinite"/>
                      </p:stCondLst>
                      <p:childTnLst>
                        <p:par>
                          <p:cTn id="80" fill="hold">
                            <p:stCondLst>
                              <p:cond delay="0"/>
                            </p:stCondLst>
                            <p:childTnLst>
                              <p:par>
                                <p:cTn id="81" presetID="4" presetClass="entr" presetSubtype="16" fill="hold" grpId="0" nodeType="clickEffect">
                                  <p:stCondLst>
                                    <p:cond delay="0"/>
                                  </p:stCondLst>
                                  <p:childTnLst>
                                    <p:set>
                                      <p:cBhvr>
                                        <p:cTn id="82" dur="1" fill="hold">
                                          <p:stCondLst>
                                            <p:cond delay="0"/>
                                          </p:stCondLst>
                                        </p:cTn>
                                        <p:tgtEl>
                                          <p:spTgt spid="621588"/>
                                        </p:tgtEl>
                                        <p:attrNameLst>
                                          <p:attrName>style.visibility</p:attrName>
                                        </p:attrNameLst>
                                      </p:cBhvr>
                                      <p:to>
                                        <p:strVal val="visible"/>
                                      </p:to>
                                    </p:set>
                                    <p:animEffect transition="in" filter="box(in)">
                                      <p:cBhvr>
                                        <p:cTn id="83" dur="500"/>
                                        <p:tgtEl>
                                          <p:spTgt spid="621588"/>
                                        </p:tgtEl>
                                      </p:cBhvr>
                                    </p:animEffect>
                                  </p:childTnLst>
                                </p:cTn>
                              </p:par>
                            </p:childTnLst>
                          </p:cTn>
                        </p:par>
                      </p:childTnLst>
                    </p:cTn>
                  </p:par>
                  <p:par>
                    <p:cTn id="84" fill="hold">
                      <p:stCondLst>
                        <p:cond delay="indefinite"/>
                      </p:stCondLst>
                      <p:childTnLst>
                        <p:par>
                          <p:cTn id="85" fill="hold">
                            <p:stCondLst>
                              <p:cond delay="0"/>
                            </p:stCondLst>
                            <p:childTnLst>
                              <p:par>
                                <p:cTn id="86" presetID="4" presetClass="entr" presetSubtype="16" fill="hold" nodeType="clickEffect">
                                  <p:stCondLst>
                                    <p:cond delay="0"/>
                                  </p:stCondLst>
                                  <p:childTnLst>
                                    <p:set>
                                      <p:cBhvr>
                                        <p:cTn id="87" dur="1" fill="hold">
                                          <p:stCondLst>
                                            <p:cond delay="0"/>
                                          </p:stCondLst>
                                        </p:cTn>
                                        <p:tgtEl>
                                          <p:spTgt spid="621596"/>
                                        </p:tgtEl>
                                        <p:attrNameLst>
                                          <p:attrName>style.visibility</p:attrName>
                                        </p:attrNameLst>
                                      </p:cBhvr>
                                      <p:to>
                                        <p:strVal val="visible"/>
                                      </p:to>
                                    </p:set>
                                    <p:animEffect transition="in" filter="box(in)">
                                      <p:cBhvr>
                                        <p:cTn id="88" dur="500"/>
                                        <p:tgtEl>
                                          <p:spTgt spid="621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572" grpId="0" animBg="1" autoUpdateAnimBg="0"/>
      <p:bldP spid="621573" grpId="0" animBg="1" autoUpdateAnimBg="0"/>
      <p:bldP spid="621574" grpId="0" animBg="1" autoUpdateAnimBg="0"/>
      <p:bldP spid="621575" grpId="0" animBg="1" autoUpdateAnimBg="0"/>
      <p:bldP spid="621578" grpId="0" animBg="1"/>
      <p:bldP spid="621579" grpId="0" animBg="1"/>
      <p:bldP spid="621581" grpId="0" animBg="1"/>
      <p:bldP spid="621582" grpId="0" animBg="1"/>
      <p:bldP spid="621584" grpId="0" animBg="1"/>
      <p:bldP spid="621585" grpId="0" animBg="1"/>
      <p:bldP spid="621587" grpId="0" animBg="1"/>
      <p:bldP spid="621588" grpId="0" animBg="1"/>
      <p:bldP spid="621589" grpId="0" animBg="1"/>
      <p:bldP spid="621590" grpId="0" animBg="1"/>
      <p:bldP spid="621591" grpId="0" animBg="1"/>
      <p:bldP spid="621592" grpId="0" animBg="1"/>
      <p:bldP spid="621593" grpId="0" animBg="1"/>
      <p:bldP spid="621594"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42" name="Rectangle 2"/>
          <p:cNvSpPr>
            <a:spLocks noGrp="1" noChangeArrowheads="1"/>
          </p:cNvSpPr>
          <p:nvPr>
            <p:ph type="body" idx="1"/>
          </p:nvPr>
        </p:nvSpPr>
        <p:spPr>
          <a:xfrm>
            <a:off x="1981200" y="762000"/>
            <a:ext cx="4572000" cy="762000"/>
          </a:xfrm>
        </p:spPr>
        <p:txBody>
          <a:bodyPr/>
          <a:lstStyle/>
          <a:p>
            <a:pPr marL="682625" indent="-682625" algn="ctr" eaLnBrk="1" hangingPunct="1">
              <a:lnSpc>
                <a:spcPct val="90000"/>
              </a:lnSpc>
              <a:buFontTx/>
              <a:buNone/>
            </a:pPr>
            <a:r>
              <a:rPr lang="en-US" sz="4800" b="1" u="sng" smtClean="0">
                <a:solidFill>
                  <a:srgbClr val="000000"/>
                </a:solidFill>
                <a:latin typeface="Calibri" pitchFamily="34" charset="0"/>
              </a:rPr>
              <a:t>D</a:t>
            </a:r>
            <a:r>
              <a:rPr lang="en-US" b="1" u="sng" smtClean="0">
                <a:solidFill>
                  <a:srgbClr val="000000"/>
                </a:solidFill>
                <a:latin typeface="Calibri" pitchFamily="34" charset="0"/>
              </a:rPr>
              <a:t>ocumentation</a:t>
            </a:r>
          </a:p>
        </p:txBody>
      </p:sp>
      <p:sp>
        <p:nvSpPr>
          <p:cNvPr id="368643" name="Rectangle 3"/>
          <p:cNvSpPr>
            <a:spLocks noChangeArrowheads="1"/>
          </p:cNvSpPr>
          <p:nvPr/>
        </p:nvSpPr>
        <p:spPr bwMode="auto">
          <a:xfrm>
            <a:off x="609600" y="1600200"/>
            <a:ext cx="7924800" cy="762000"/>
          </a:xfrm>
          <a:prstGeom prst="rect">
            <a:avLst/>
          </a:prstGeom>
          <a:noFill/>
          <a:ln w="9525">
            <a:noFill/>
            <a:miter lim="800000"/>
            <a:headEnd/>
            <a:tailEnd/>
          </a:ln>
        </p:spPr>
        <p:txBody>
          <a:bodyPr/>
          <a:lstStyle/>
          <a:p>
            <a:pPr marL="393700" indent="-393700">
              <a:spcBef>
                <a:spcPct val="20000"/>
              </a:spcBef>
              <a:buClr>
                <a:srgbClr val="A50021"/>
              </a:buClr>
              <a:buFont typeface="Wingdings" pitchFamily="2" charset="2"/>
              <a:buNone/>
            </a:pPr>
            <a:r>
              <a:rPr lang="en-US"/>
              <a:t>Enables communication of intent and </a:t>
            </a:r>
          </a:p>
          <a:p>
            <a:pPr marL="393700" indent="-393700">
              <a:spcBef>
                <a:spcPct val="20000"/>
              </a:spcBef>
              <a:buClr>
                <a:srgbClr val="A50021"/>
              </a:buClr>
              <a:buFont typeface="Wingdings" pitchFamily="2" charset="2"/>
              <a:buNone/>
            </a:pPr>
            <a:r>
              <a:rPr lang="en-US"/>
              <a:t>consistency of action. Its use contributes to:</a:t>
            </a:r>
          </a:p>
        </p:txBody>
      </p:sp>
      <p:sp>
        <p:nvSpPr>
          <p:cNvPr id="368644" name="Rectangle 4"/>
          <p:cNvSpPr>
            <a:spLocks noChangeArrowheads="1"/>
          </p:cNvSpPr>
          <p:nvPr/>
        </p:nvSpPr>
        <p:spPr bwMode="auto">
          <a:xfrm>
            <a:off x="990600" y="2438400"/>
            <a:ext cx="7543800" cy="2438400"/>
          </a:xfrm>
          <a:prstGeom prst="rect">
            <a:avLst/>
          </a:prstGeom>
          <a:noFill/>
          <a:ln w="9525">
            <a:noFill/>
            <a:miter lim="800000"/>
            <a:headEnd/>
            <a:tailEnd/>
          </a:ln>
        </p:spPr>
        <p:txBody>
          <a:bodyPr/>
          <a:lstStyle/>
          <a:p>
            <a:pPr marL="457200" indent="-457200">
              <a:spcBef>
                <a:spcPct val="20000"/>
              </a:spcBef>
              <a:buClr>
                <a:srgbClr val="A50021"/>
              </a:buClr>
              <a:buFont typeface="Wingdings" pitchFamily="2" charset="2"/>
              <a:buAutoNum type="alphaLcPeriod"/>
            </a:pPr>
            <a:r>
              <a:rPr lang="en-US">
                <a:solidFill>
                  <a:schemeClr val="tx2"/>
                </a:solidFill>
              </a:rPr>
              <a:t>Achievement of conformity to customer requirements and quality improvement;</a:t>
            </a:r>
          </a:p>
          <a:p>
            <a:pPr marL="457200" indent="-457200">
              <a:spcBef>
                <a:spcPct val="20000"/>
              </a:spcBef>
              <a:buClr>
                <a:srgbClr val="A50021"/>
              </a:buClr>
              <a:buFont typeface="Wingdings" pitchFamily="2" charset="2"/>
              <a:buAutoNum type="alphaLcPeriod"/>
            </a:pPr>
            <a:r>
              <a:rPr lang="en-US">
                <a:solidFill>
                  <a:schemeClr val="tx2"/>
                </a:solidFill>
              </a:rPr>
              <a:t>Provision of appropriate training</a:t>
            </a:r>
          </a:p>
          <a:p>
            <a:pPr marL="457200" indent="-457200">
              <a:spcBef>
                <a:spcPct val="20000"/>
              </a:spcBef>
              <a:buClr>
                <a:srgbClr val="A50021"/>
              </a:buClr>
              <a:buFont typeface="Wingdings" pitchFamily="2" charset="2"/>
              <a:buAutoNum type="alphaLcPeriod"/>
            </a:pPr>
            <a:r>
              <a:rPr lang="en-US">
                <a:solidFill>
                  <a:schemeClr val="tx2"/>
                </a:solidFill>
              </a:rPr>
              <a:t>Repeatability and traceability</a:t>
            </a:r>
          </a:p>
          <a:p>
            <a:pPr marL="457200" indent="-457200">
              <a:spcBef>
                <a:spcPct val="20000"/>
              </a:spcBef>
              <a:buClr>
                <a:srgbClr val="A50021"/>
              </a:buClr>
              <a:buFont typeface="Wingdings" pitchFamily="2" charset="2"/>
              <a:buAutoNum type="alphaLcPeriod"/>
            </a:pPr>
            <a:r>
              <a:rPr lang="en-US">
                <a:solidFill>
                  <a:schemeClr val="tx2"/>
                </a:solidFill>
              </a:rPr>
              <a:t>Provision of objective evidence, and</a:t>
            </a:r>
          </a:p>
          <a:p>
            <a:pPr marL="457200" indent="-457200">
              <a:spcBef>
                <a:spcPct val="20000"/>
              </a:spcBef>
              <a:buClr>
                <a:srgbClr val="A50021"/>
              </a:buClr>
              <a:buFont typeface="Wingdings" pitchFamily="2" charset="2"/>
              <a:buAutoNum type="alphaLcPeriod"/>
            </a:pPr>
            <a:r>
              <a:rPr lang="en-US">
                <a:solidFill>
                  <a:schemeClr val="tx2"/>
                </a:solidFill>
              </a:rPr>
              <a:t>Evaluation of the effectiveness and continuing suitability of the quality management system </a:t>
            </a:r>
          </a:p>
          <a:p>
            <a:pPr marL="457200" indent="-457200">
              <a:spcBef>
                <a:spcPct val="20000"/>
              </a:spcBef>
              <a:buClr>
                <a:srgbClr val="A50021"/>
              </a:buClr>
              <a:buFont typeface="Wingdings" pitchFamily="2" charset="2"/>
              <a:buAutoNum type="alphaLcPeriod"/>
            </a:pPr>
            <a:endParaRPr lang="en-US">
              <a:solidFill>
                <a:schemeClr val="tx2"/>
              </a:solidFill>
            </a:endParaRPr>
          </a:p>
        </p:txBody>
      </p:sp>
      <p:sp>
        <p:nvSpPr>
          <p:cNvPr id="368645" name="Rectangle 5"/>
          <p:cNvSpPr>
            <a:spLocks noChangeArrowheads="1"/>
          </p:cNvSpPr>
          <p:nvPr/>
        </p:nvSpPr>
        <p:spPr bwMode="auto">
          <a:xfrm>
            <a:off x="609600" y="5257800"/>
            <a:ext cx="7924800" cy="762000"/>
          </a:xfrm>
          <a:prstGeom prst="rect">
            <a:avLst/>
          </a:prstGeom>
          <a:solidFill>
            <a:srgbClr val="6666FF"/>
          </a:solidFill>
          <a:ln w="9525">
            <a:noFill/>
            <a:miter lim="800000"/>
            <a:headEnd/>
            <a:tailEnd/>
          </a:ln>
        </p:spPr>
        <p:txBody>
          <a:bodyPr/>
          <a:lstStyle/>
          <a:p>
            <a:pPr>
              <a:spcBef>
                <a:spcPct val="20000"/>
              </a:spcBef>
              <a:buClr>
                <a:srgbClr val="A50021"/>
              </a:buClr>
              <a:buFont typeface="Wingdings" pitchFamily="2" charset="2"/>
              <a:buNone/>
            </a:pPr>
            <a:r>
              <a:rPr lang="en-US">
                <a:solidFill>
                  <a:srgbClr val="000000"/>
                </a:solidFill>
              </a:rPr>
              <a:t>Generation of documentation should not be an end in itself but should be a value-adding activity.</a:t>
            </a:r>
          </a:p>
        </p:txBody>
      </p:sp>
      <p:pic>
        <p:nvPicPr>
          <p:cNvPr id="67589" name="Picture 6" descr="sl23"/>
          <p:cNvPicPr>
            <a:picLocks noChangeAspect="1" noChangeArrowheads="1"/>
          </p:cNvPicPr>
          <p:nvPr/>
        </p:nvPicPr>
        <p:blipFill>
          <a:blip r:embed="rId3"/>
          <a:srcRect/>
          <a:stretch>
            <a:fillRect/>
          </a:stretch>
        </p:blipFill>
        <p:spPr bwMode="auto">
          <a:xfrm>
            <a:off x="6934200" y="228600"/>
            <a:ext cx="1828800" cy="1463675"/>
          </a:xfrm>
          <a:prstGeom prst="rect">
            <a:avLst/>
          </a:prstGeom>
          <a:noFill/>
          <a:ln w="9525">
            <a:solidFill>
              <a:srgbClr val="000000"/>
            </a:solidFill>
            <a:miter lim="800000"/>
            <a:headEnd/>
            <a:tailEnd/>
          </a:ln>
        </p:spPr>
      </p:pic>
      <p:sp>
        <p:nvSpPr>
          <p:cNvPr id="67590" name="Line 7"/>
          <p:cNvSpPr>
            <a:spLocks noChangeShapeType="1"/>
          </p:cNvSpPr>
          <p:nvPr/>
        </p:nvSpPr>
        <p:spPr bwMode="auto">
          <a:xfrm>
            <a:off x="6172200" y="1219200"/>
            <a:ext cx="685800" cy="0"/>
          </a:xfrm>
          <a:prstGeom prst="line">
            <a:avLst/>
          </a:prstGeom>
          <a:noFill/>
          <a:ln w="28575">
            <a:solidFill>
              <a:schemeClr val="tx1"/>
            </a:solidFill>
            <a:miter lim="800000"/>
            <a:headEnd/>
            <a:tailEnd/>
          </a:ln>
        </p:spPr>
        <p:txBody>
          <a:bodyPr wrap="none"/>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42">
                                            <p:txEl>
                                              <p:pRg st="0" end="0"/>
                                            </p:txEl>
                                          </p:spTgt>
                                        </p:tgtEl>
                                        <p:attrNameLst>
                                          <p:attrName>style.visibility</p:attrName>
                                        </p:attrNameLst>
                                      </p:cBhvr>
                                      <p:to>
                                        <p:strVal val="visible"/>
                                      </p:to>
                                    </p:set>
                                  </p:childTnLst>
                                </p:cTn>
                              </p:par>
                            </p:childTnLst>
                          </p:cTn>
                        </p:par>
                        <p:par>
                          <p:cTn id="7" fill="hold">
                            <p:stCondLst>
                              <p:cond delay="0"/>
                            </p:stCondLst>
                            <p:childTnLst>
                              <p:par>
                                <p:cTn id="8" presetID="2" presetClass="entr" presetSubtype="2" fill="hold" grpId="0" nodeType="afterEffect">
                                  <p:stCondLst>
                                    <p:cond delay="0"/>
                                  </p:stCondLst>
                                  <p:childTnLst>
                                    <p:set>
                                      <p:cBhvr>
                                        <p:cTn id="9" dur="1" fill="hold">
                                          <p:stCondLst>
                                            <p:cond delay="0"/>
                                          </p:stCondLst>
                                        </p:cTn>
                                        <p:tgtEl>
                                          <p:spTgt spid="368643">
                                            <p:txEl>
                                              <p:pRg st="0" end="0"/>
                                            </p:txEl>
                                          </p:spTgt>
                                        </p:tgtEl>
                                        <p:attrNameLst>
                                          <p:attrName>style.visibility</p:attrName>
                                        </p:attrNameLst>
                                      </p:cBhvr>
                                      <p:to>
                                        <p:strVal val="visible"/>
                                      </p:to>
                                    </p:set>
                                    <p:anim calcmode="lin" valueType="num">
                                      <p:cBhvr additive="base">
                                        <p:cTn id="10" dur="500" fill="hold"/>
                                        <p:tgtEl>
                                          <p:spTgt spid="368643">
                                            <p:txEl>
                                              <p:pRg st="0" end="0"/>
                                            </p:txEl>
                                          </p:spTgt>
                                        </p:tgtEl>
                                        <p:attrNameLst>
                                          <p:attrName>ppt_x</p:attrName>
                                        </p:attrNameLst>
                                      </p:cBhvr>
                                      <p:tavLst>
                                        <p:tav tm="0">
                                          <p:val>
                                            <p:strVal val="1+#ppt_w/2"/>
                                          </p:val>
                                        </p:tav>
                                        <p:tav tm="100000">
                                          <p:val>
                                            <p:strVal val="#ppt_x"/>
                                          </p:val>
                                        </p:tav>
                                      </p:tavLst>
                                    </p:anim>
                                    <p:anim calcmode="lin" valueType="num">
                                      <p:cBhvr additive="base">
                                        <p:cTn id="11" dur="500" fill="hold"/>
                                        <p:tgtEl>
                                          <p:spTgt spid="368643">
                                            <p:txEl>
                                              <p:pRg st="0" end="0"/>
                                            </p:txEl>
                                          </p:spTgt>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 presetClass="entr" presetSubtype="2" fill="hold" grpId="0" nodeType="afterEffect">
                                  <p:stCondLst>
                                    <p:cond delay="0"/>
                                  </p:stCondLst>
                                  <p:childTnLst>
                                    <p:set>
                                      <p:cBhvr>
                                        <p:cTn id="14" dur="1" fill="hold">
                                          <p:stCondLst>
                                            <p:cond delay="0"/>
                                          </p:stCondLst>
                                        </p:cTn>
                                        <p:tgtEl>
                                          <p:spTgt spid="368643">
                                            <p:txEl>
                                              <p:pRg st="1" end="1"/>
                                            </p:txEl>
                                          </p:spTgt>
                                        </p:tgtEl>
                                        <p:attrNameLst>
                                          <p:attrName>style.visibility</p:attrName>
                                        </p:attrNameLst>
                                      </p:cBhvr>
                                      <p:to>
                                        <p:strVal val="visible"/>
                                      </p:to>
                                    </p:set>
                                    <p:anim calcmode="lin" valueType="num">
                                      <p:cBhvr additive="base">
                                        <p:cTn id="15" dur="500" fill="hold"/>
                                        <p:tgtEl>
                                          <p:spTgt spid="368643">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68643">
                                            <p:txEl>
                                              <p:pRg st="1" end="1"/>
                                            </p:txEl>
                                          </p:spTgt>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51" presetClass="entr" presetSubtype="0" fill="hold" grpId="0" nodeType="afterEffect">
                                  <p:stCondLst>
                                    <p:cond delay="0"/>
                                  </p:stCondLst>
                                  <p:childTnLst>
                                    <p:set>
                                      <p:cBhvr>
                                        <p:cTn id="19" dur="1" fill="hold">
                                          <p:stCondLst>
                                            <p:cond delay="0"/>
                                          </p:stCondLst>
                                        </p:cTn>
                                        <p:tgtEl>
                                          <p:spTgt spid="368644">
                                            <p:txEl>
                                              <p:pRg st="0" end="0"/>
                                            </p:txEl>
                                          </p:spTgt>
                                        </p:tgtEl>
                                        <p:attrNameLst>
                                          <p:attrName>style.visibility</p:attrName>
                                        </p:attrNameLst>
                                      </p:cBhvr>
                                      <p:to>
                                        <p:strVal val="visible"/>
                                      </p:to>
                                    </p:set>
                                    <p:animEffect transition="in" filter="fade">
                                      <p:cBhvr>
                                        <p:cTn id="20" dur="385" decel="100000"/>
                                        <p:tgtEl>
                                          <p:spTgt spid="368644">
                                            <p:txEl>
                                              <p:pRg st="0" end="0"/>
                                            </p:txEl>
                                          </p:spTgt>
                                        </p:tgtEl>
                                      </p:cBhvr>
                                    </p:animEffect>
                                    <p:animScale>
                                      <p:cBhvr>
                                        <p:cTn id="21" dur="385" decel="100000"/>
                                        <p:tgtEl>
                                          <p:spTgt spid="368644">
                                            <p:txEl>
                                              <p:pRg st="0" end="0"/>
                                            </p:txEl>
                                          </p:spTgt>
                                        </p:tgtEl>
                                      </p:cBhvr>
                                      <p:from x="10000" y="10000"/>
                                      <p:to x="200000" y="450000"/>
                                    </p:animScale>
                                    <p:animScale>
                                      <p:cBhvr>
                                        <p:cTn id="22" dur="615" accel="100000" fill="hold">
                                          <p:stCondLst>
                                            <p:cond delay="385"/>
                                          </p:stCondLst>
                                        </p:cTn>
                                        <p:tgtEl>
                                          <p:spTgt spid="368644">
                                            <p:txEl>
                                              <p:pRg st="0" end="0"/>
                                            </p:txEl>
                                          </p:spTgt>
                                        </p:tgtEl>
                                      </p:cBhvr>
                                      <p:from x="200000" y="450000"/>
                                      <p:to x="100000" y="100000"/>
                                    </p:animScale>
                                    <p:set>
                                      <p:cBhvr>
                                        <p:cTn id="23" dur="385" fill="hold"/>
                                        <p:tgtEl>
                                          <p:spTgt spid="368644">
                                            <p:txEl>
                                              <p:pRg st="0" end="0"/>
                                            </p:txEl>
                                          </p:spTgt>
                                        </p:tgtEl>
                                        <p:attrNameLst>
                                          <p:attrName>ppt_x</p:attrName>
                                        </p:attrNameLst>
                                      </p:cBhvr>
                                      <p:to>
                                        <p:strVal val="(0.5)"/>
                                      </p:to>
                                    </p:set>
                                    <p:anim from="(0.5)" to="(#ppt_x)" calcmode="lin" valueType="num">
                                      <p:cBhvr>
                                        <p:cTn id="24" dur="615" accel="100000" fill="hold">
                                          <p:stCondLst>
                                            <p:cond delay="385"/>
                                          </p:stCondLst>
                                        </p:cTn>
                                        <p:tgtEl>
                                          <p:spTgt spid="368644">
                                            <p:txEl>
                                              <p:pRg st="0" end="0"/>
                                            </p:txEl>
                                          </p:spTgt>
                                        </p:tgtEl>
                                        <p:attrNameLst>
                                          <p:attrName>ppt_x</p:attrName>
                                        </p:attrNameLst>
                                      </p:cBhvr>
                                    </p:anim>
                                    <p:set>
                                      <p:cBhvr>
                                        <p:cTn id="25" dur="385" fill="hold"/>
                                        <p:tgtEl>
                                          <p:spTgt spid="368644">
                                            <p:txEl>
                                              <p:pRg st="0" end="0"/>
                                            </p:txEl>
                                          </p:spTgt>
                                        </p:tgtEl>
                                        <p:attrNameLst>
                                          <p:attrName>ppt_y</p:attrName>
                                        </p:attrNameLst>
                                      </p:cBhvr>
                                      <p:to>
                                        <p:strVal val="(#ppt_y+0.4)"/>
                                      </p:to>
                                    </p:set>
                                    <p:anim from="(#ppt_y+0.4)" to="(#ppt_y)" calcmode="lin" valueType="num">
                                      <p:cBhvr>
                                        <p:cTn id="26" dur="615" accel="100000" fill="hold">
                                          <p:stCondLst>
                                            <p:cond delay="385"/>
                                          </p:stCondLst>
                                        </p:cTn>
                                        <p:tgtEl>
                                          <p:spTgt spid="368644">
                                            <p:txEl>
                                              <p:pRg st="0" end="0"/>
                                            </p:txEl>
                                          </p:spTgt>
                                        </p:tgtEl>
                                        <p:attrNameLst>
                                          <p:attrName>ppt_y</p:attrName>
                                        </p:attrNameLst>
                                      </p:cBhvr>
                                    </p:anim>
                                  </p:childTnLst>
                                </p:cTn>
                              </p:par>
                            </p:childTnLst>
                          </p:cTn>
                        </p:par>
                        <p:par>
                          <p:cTn id="27" fill="hold">
                            <p:stCondLst>
                              <p:cond delay="2000"/>
                            </p:stCondLst>
                            <p:childTnLst>
                              <p:par>
                                <p:cTn id="28" presetID="51" presetClass="entr" presetSubtype="0" fill="hold" grpId="0" nodeType="afterEffect">
                                  <p:stCondLst>
                                    <p:cond delay="0"/>
                                  </p:stCondLst>
                                  <p:childTnLst>
                                    <p:set>
                                      <p:cBhvr>
                                        <p:cTn id="29" dur="1" fill="hold">
                                          <p:stCondLst>
                                            <p:cond delay="0"/>
                                          </p:stCondLst>
                                        </p:cTn>
                                        <p:tgtEl>
                                          <p:spTgt spid="368644">
                                            <p:txEl>
                                              <p:pRg st="1" end="1"/>
                                            </p:txEl>
                                          </p:spTgt>
                                        </p:tgtEl>
                                        <p:attrNameLst>
                                          <p:attrName>style.visibility</p:attrName>
                                        </p:attrNameLst>
                                      </p:cBhvr>
                                      <p:to>
                                        <p:strVal val="visible"/>
                                      </p:to>
                                    </p:set>
                                    <p:animEffect transition="in" filter="fade">
                                      <p:cBhvr>
                                        <p:cTn id="30" dur="385" decel="100000"/>
                                        <p:tgtEl>
                                          <p:spTgt spid="368644">
                                            <p:txEl>
                                              <p:pRg st="1" end="1"/>
                                            </p:txEl>
                                          </p:spTgt>
                                        </p:tgtEl>
                                      </p:cBhvr>
                                    </p:animEffect>
                                    <p:animScale>
                                      <p:cBhvr>
                                        <p:cTn id="31" dur="385" decel="100000"/>
                                        <p:tgtEl>
                                          <p:spTgt spid="368644">
                                            <p:txEl>
                                              <p:pRg st="1" end="1"/>
                                            </p:txEl>
                                          </p:spTgt>
                                        </p:tgtEl>
                                      </p:cBhvr>
                                      <p:from x="10000" y="10000"/>
                                      <p:to x="200000" y="450000"/>
                                    </p:animScale>
                                    <p:animScale>
                                      <p:cBhvr>
                                        <p:cTn id="32" dur="615" accel="100000" fill="hold">
                                          <p:stCondLst>
                                            <p:cond delay="385"/>
                                          </p:stCondLst>
                                        </p:cTn>
                                        <p:tgtEl>
                                          <p:spTgt spid="368644">
                                            <p:txEl>
                                              <p:pRg st="1" end="1"/>
                                            </p:txEl>
                                          </p:spTgt>
                                        </p:tgtEl>
                                      </p:cBhvr>
                                      <p:from x="200000" y="450000"/>
                                      <p:to x="100000" y="100000"/>
                                    </p:animScale>
                                    <p:set>
                                      <p:cBhvr>
                                        <p:cTn id="33" dur="385" fill="hold"/>
                                        <p:tgtEl>
                                          <p:spTgt spid="368644">
                                            <p:txEl>
                                              <p:pRg st="1" end="1"/>
                                            </p:txEl>
                                          </p:spTgt>
                                        </p:tgtEl>
                                        <p:attrNameLst>
                                          <p:attrName>ppt_x</p:attrName>
                                        </p:attrNameLst>
                                      </p:cBhvr>
                                      <p:to>
                                        <p:strVal val="(0.5)"/>
                                      </p:to>
                                    </p:set>
                                    <p:anim from="(0.5)" to="(#ppt_x)" calcmode="lin" valueType="num">
                                      <p:cBhvr>
                                        <p:cTn id="34" dur="615" accel="100000" fill="hold">
                                          <p:stCondLst>
                                            <p:cond delay="385"/>
                                          </p:stCondLst>
                                        </p:cTn>
                                        <p:tgtEl>
                                          <p:spTgt spid="368644">
                                            <p:txEl>
                                              <p:pRg st="1" end="1"/>
                                            </p:txEl>
                                          </p:spTgt>
                                        </p:tgtEl>
                                        <p:attrNameLst>
                                          <p:attrName>ppt_x</p:attrName>
                                        </p:attrNameLst>
                                      </p:cBhvr>
                                    </p:anim>
                                    <p:set>
                                      <p:cBhvr>
                                        <p:cTn id="35" dur="385" fill="hold"/>
                                        <p:tgtEl>
                                          <p:spTgt spid="368644">
                                            <p:txEl>
                                              <p:pRg st="1" end="1"/>
                                            </p:txEl>
                                          </p:spTgt>
                                        </p:tgtEl>
                                        <p:attrNameLst>
                                          <p:attrName>ppt_y</p:attrName>
                                        </p:attrNameLst>
                                      </p:cBhvr>
                                      <p:to>
                                        <p:strVal val="(#ppt_y+0.4)"/>
                                      </p:to>
                                    </p:set>
                                    <p:anim from="(#ppt_y+0.4)" to="(#ppt_y)" calcmode="lin" valueType="num">
                                      <p:cBhvr>
                                        <p:cTn id="36" dur="615" accel="100000" fill="hold">
                                          <p:stCondLst>
                                            <p:cond delay="385"/>
                                          </p:stCondLst>
                                        </p:cTn>
                                        <p:tgtEl>
                                          <p:spTgt spid="368644">
                                            <p:txEl>
                                              <p:pRg st="1" end="1"/>
                                            </p:txEl>
                                          </p:spTgt>
                                        </p:tgtEl>
                                        <p:attrNameLst>
                                          <p:attrName>ppt_y</p:attrName>
                                        </p:attrNameLst>
                                      </p:cBhvr>
                                    </p:anim>
                                  </p:childTnLst>
                                </p:cTn>
                              </p:par>
                            </p:childTnLst>
                          </p:cTn>
                        </p:par>
                        <p:par>
                          <p:cTn id="37" fill="hold">
                            <p:stCondLst>
                              <p:cond delay="3000"/>
                            </p:stCondLst>
                            <p:childTnLst>
                              <p:par>
                                <p:cTn id="38" presetID="51" presetClass="entr" presetSubtype="0" fill="hold" grpId="0" nodeType="afterEffect">
                                  <p:stCondLst>
                                    <p:cond delay="0"/>
                                  </p:stCondLst>
                                  <p:childTnLst>
                                    <p:set>
                                      <p:cBhvr>
                                        <p:cTn id="39" dur="1" fill="hold">
                                          <p:stCondLst>
                                            <p:cond delay="0"/>
                                          </p:stCondLst>
                                        </p:cTn>
                                        <p:tgtEl>
                                          <p:spTgt spid="368644">
                                            <p:txEl>
                                              <p:pRg st="2" end="2"/>
                                            </p:txEl>
                                          </p:spTgt>
                                        </p:tgtEl>
                                        <p:attrNameLst>
                                          <p:attrName>style.visibility</p:attrName>
                                        </p:attrNameLst>
                                      </p:cBhvr>
                                      <p:to>
                                        <p:strVal val="visible"/>
                                      </p:to>
                                    </p:set>
                                    <p:animEffect transition="in" filter="fade">
                                      <p:cBhvr>
                                        <p:cTn id="40" dur="385" decel="100000"/>
                                        <p:tgtEl>
                                          <p:spTgt spid="368644">
                                            <p:txEl>
                                              <p:pRg st="2" end="2"/>
                                            </p:txEl>
                                          </p:spTgt>
                                        </p:tgtEl>
                                      </p:cBhvr>
                                    </p:animEffect>
                                    <p:animScale>
                                      <p:cBhvr>
                                        <p:cTn id="41" dur="385" decel="100000"/>
                                        <p:tgtEl>
                                          <p:spTgt spid="368644">
                                            <p:txEl>
                                              <p:pRg st="2" end="2"/>
                                            </p:txEl>
                                          </p:spTgt>
                                        </p:tgtEl>
                                      </p:cBhvr>
                                      <p:from x="10000" y="10000"/>
                                      <p:to x="200000" y="450000"/>
                                    </p:animScale>
                                    <p:animScale>
                                      <p:cBhvr>
                                        <p:cTn id="42" dur="615" accel="100000" fill="hold">
                                          <p:stCondLst>
                                            <p:cond delay="385"/>
                                          </p:stCondLst>
                                        </p:cTn>
                                        <p:tgtEl>
                                          <p:spTgt spid="368644">
                                            <p:txEl>
                                              <p:pRg st="2" end="2"/>
                                            </p:txEl>
                                          </p:spTgt>
                                        </p:tgtEl>
                                      </p:cBhvr>
                                      <p:from x="200000" y="450000"/>
                                      <p:to x="100000" y="100000"/>
                                    </p:animScale>
                                    <p:set>
                                      <p:cBhvr>
                                        <p:cTn id="43" dur="385" fill="hold"/>
                                        <p:tgtEl>
                                          <p:spTgt spid="368644">
                                            <p:txEl>
                                              <p:pRg st="2" end="2"/>
                                            </p:txEl>
                                          </p:spTgt>
                                        </p:tgtEl>
                                        <p:attrNameLst>
                                          <p:attrName>ppt_x</p:attrName>
                                        </p:attrNameLst>
                                      </p:cBhvr>
                                      <p:to>
                                        <p:strVal val="(0.5)"/>
                                      </p:to>
                                    </p:set>
                                    <p:anim from="(0.5)" to="(#ppt_x)" calcmode="lin" valueType="num">
                                      <p:cBhvr>
                                        <p:cTn id="44" dur="615" accel="100000" fill="hold">
                                          <p:stCondLst>
                                            <p:cond delay="385"/>
                                          </p:stCondLst>
                                        </p:cTn>
                                        <p:tgtEl>
                                          <p:spTgt spid="368644">
                                            <p:txEl>
                                              <p:pRg st="2" end="2"/>
                                            </p:txEl>
                                          </p:spTgt>
                                        </p:tgtEl>
                                        <p:attrNameLst>
                                          <p:attrName>ppt_x</p:attrName>
                                        </p:attrNameLst>
                                      </p:cBhvr>
                                    </p:anim>
                                    <p:set>
                                      <p:cBhvr>
                                        <p:cTn id="45" dur="385" fill="hold"/>
                                        <p:tgtEl>
                                          <p:spTgt spid="368644">
                                            <p:txEl>
                                              <p:pRg st="2" end="2"/>
                                            </p:txEl>
                                          </p:spTgt>
                                        </p:tgtEl>
                                        <p:attrNameLst>
                                          <p:attrName>ppt_y</p:attrName>
                                        </p:attrNameLst>
                                      </p:cBhvr>
                                      <p:to>
                                        <p:strVal val="(#ppt_y+0.4)"/>
                                      </p:to>
                                    </p:set>
                                    <p:anim from="(#ppt_y+0.4)" to="(#ppt_y)" calcmode="lin" valueType="num">
                                      <p:cBhvr>
                                        <p:cTn id="46" dur="615" accel="100000" fill="hold">
                                          <p:stCondLst>
                                            <p:cond delay="385"/>
                                          </p:stCondLst>
                                        </p:cTn>
                                        <p:tgtEl>
                                          <p:spTgt spid="368644">
                                            <p:txEl>
                                              <p:pRg st="2" end="2"/>
                                            </p:txEl>
                                          </p:spTgt>
                                        </p:tgtEl>
                                        <p:attrNameLst>
                                          <p:attrName>ppt_y</p:attrName>
                                        </p:attrNameLst>
                                      </p:cBhvr>
                                    </p:anim>
                                  </p:childTnLst>
                                </p:cTn>
                              </p:par>
                            </p:childTnLst>
                          </p:cTn>
                        </p:par>
                        <p:par>
                          <p:cTn id="47" fill="hold">
                            <p:stCondLst>
                              <p:cond delay="4000"/>
                            </p:stCondLst>
                            <p:childTnLst>
                              <p:par>
                                <p:cTn id="48" presetID="51" presetClass="entr" presetSubtype="0" fill="hold" grpId="0" nodeType="afterEffect">
                                  <p:stCondLst>
                                    <p:cond delay="0"/>
                                  </p:stCondLst>
                                  <p:childTnLst>
                                    <p:set>
                                      <p:cBhvr>
                                        <p:cTn id="49" dur="1" fill="hold">
                                          <p:stCondLst>
                                            <p:cond delay="0"/>
                                          </p:stCondLst>
                                        </p:cTn>
                                        <p:tgtEl>
                                          <p:spTgt spid="368644">
                                            <p:txEl>
                                              <p:pRg st="3" end="3"/>
                                            </p:txEl>
                                          </p:spTgt>
                                        </p:tgtEl>
                                        <p:attrNameLst>
                                          <p:attrName>style.visibility</p:attrName>
                                        </p:attrNameLst>
                                      </p:cBhvr>
                                      <p:to>
                                        <p:strVal val="visible"/>
                                      </p:to>
                                    </p:set>
                                    <p:animEffect transition="in" filter="fade">
                                      <p:cBhvr>
                                        <p:cTn id="50" dur="385" decel="100000"/>
                                        <p:tgtEl>
                                          <p:spTgt spid="368644">
                                            <p:txEl>
                                              <p:pRg st="3" end="3"/>
                                            </p:txEl>
                                          </p:spTgt>
                                        </p:tgtEl>
                                      </p:cBhvr>
                                    </p:animEffect>
                                    <p:animScale>
                                      <p:cBhvr>
                                        <p:cTn id="51" dur="385" decel="100000"/>
                                        <p:tgtEl>
                                          <p:spTgt spid="368644">
                                            <p:txEl>
                                              <p:pRg st="3" end="3"/>
                                            </p:txEl>
                                          </p:spTgt>
                                        </p:tgtEl>
                                      </p:cBhvr>
                                      <p:from x="10000" y="10000"/>
                                      <p:to x="200000" y="450000"/>
                                    </p:animScale>
                                    <p:animScale>
                                      <p:cBhvr>
                                        <p:cTn id="52" dur="615" accel="100000" fill="hold">
                                          <p:stCondLst>
                                            <p:cond delay="385"/>
                                          </p:stCondLst>
                                        </p:cTn>
                                        <p:tgtEl>
                                          <p:spTgt spid="368644">
                                            <p:txEl>
                                              <p:pRg st="3" end="3"/>
                                            </p:txEl>
                                          </p:spTgt>
                                        </p:tgtEl>
                                      </p:cBhvr>
                                      <p:from x="200000" y="450000"/>
                                      <p:to x="100000" y="100000"/>
                                    </p:animScale>
                                    <p:set>
                                      <p:cBhvr>
                                        <p:cTn id="53" dur="385" fill="hold"/>
                                        <p:tgtEl>
                                          <p:spTgt spid="368644">
                                            <p:txEl>
                                              <p:pRg st="3" end="3"/>
                                            </p:txEl>
                                          </p:spTgt>
                                        </p:tgtEl>
                                        <p:attrNameLst>
                                          <p:attrName>ppt_x</p:attrName>
                                        </p:attrNameLst>
                                      </p:cBhvr>
                                      <p:to>
                                        <p:strVal val="(0.5)"/>
                                      </p:to>
                                    </p:set>
                                    <p:anim from="(0.5)" to="(#ppt_x)" calcmode="lin" valueType="num">
                                      <p:cBhvr>
                                        <p:cTn id="54" dur="615" accel="100000" fill="hold">
                                          <p:stCondLst>
                                            <p:cond delay="385"/>
                                          </p:stCondLst>
                                        </p:cTn>
                                        <p:tgtEl>
                                          <p:spTgt spid="368644">
                                            <p:txEl>
                                              <p:pRg st="3" end="3"/>
                                            </p:txEl>
                                          </p:spTgt>
                                        </p:tgtEl>
                                        <p:attrNameLst>
                                          <p:attrName>ppt_x</p:attrName>
                                        </p:attrNameLst>
                                      </p:cBhvr>
                                    </p:anim>
                                    <p:set>
                                      <p:cBhvr>
                                        <p:cTn id="55" dur="385" fill="hold"/>
                                        <p:tgtEl>
                                          <p:spTgt spid="368644">
                                            <p:txEl>
                                              <p:pRg st="3" end="3"/>
                                            </p:txEl>
                                          </p:spTgt>
                                        </p:tgtEl>
                                        <p:attrNameLst>
                                          <p:attrName>ppt_y</p:attrName>
                                        </p:attrNameLst>
                                      </p:cBhvr>
                                      <p:to>
                                        <p:strVal val="(#ppt_y+0.4)"/>
                                      </p:to>
                                    </p:set>
                                    <p:anim from="(#ppt_y+0.4)" to="(#ppt_y)" calcmode="lin" valueType="num">
                                      <p:cBhvr>
                                        <p:cTn id="56" dur="615" accel="100000" fill="hold">
                                          <p:stCondLst>
                                            <p:cond delay="385"/>
                                          </p:stCondLst>
                                        </p:cTn>
                                        <p:tgtEl>
                                          <p:spTgt spid="368644">
                                            <p:txEl>
                                              <p:pRg st="3" end="3"/>
                                            </p:txEl>
                                          </p:spTgt>
                                        </p:tgtEl>
                                        <p:attrNameLst>
                                          <p:attrName>ppt_y</p:attrName>
                                        </p:attrNameLst>
                                      </p:cBhvr>
                                    </p:anim>
                                  </p:childTnLst>
                                </p:cTn>
                              </p:par>
                            </p:childTnLst>
                          </p:cTn>
                        </p:par>
                        <p:par>
                          <p:cTn id="57" fill="hold">
                            <p:stCondLst>
                              <p:cond delay="5000"/>
                            </p:stCondLst>
                            <p:childTnLst>
                              <p:par>
                                <p:cTn id="58" presetID="51" presetClass="entr" presetSubtype="0" fill="hold" grpId="0" nodeType="afterEffect">
                                  <p:stCondLst>
                                    <p:cond delay="0"/>
                                  </p:stCondLst>
                                  <p:childTnLst>
                                    <p:set>
                                      <p:cBhvr>
                                        <p:cTn id="59" dur="1" fill="hold">
                                          <p:stCondLst>
                                            <p:cond delay="0"/>
                                          </p:stCondLst>
                                        </p:cTn>
                                        <p:tgtEl>
                                          <p:spTgt spid="368644">
                                            <p:txEl>
                                              <p:pRg st="4" end="4"/>
                                            </p:txEl>
                                          </p:spTgt>
                                        </p:tgtEl>
                                        <p:attrNameLst>
                                          <p:attrName>style.visibility</p:attrName>
                                        </p:attrNameLst>
                                      </p:cBhvr>
                                      <p:to>
                                        <p:strVal val="visible"/>
                                      </p:to>
                                    </p:set>
                                    <p:animEffect transition="in" filter="fade">
                                      <p:cBhvr>
                                        <p:cTn id="60" dur="385" decel="100000"/>
                                        <p:tgtEl>
                                          <p:spTgt spid="368644">
                                            <p:txEl>
                                              <p:pRg st="4" end="4"/>
                                            </p:txEl>
                                          </p:spTgt>
                                        </p:tgtEl>
                                      </p:cBhvr>
                                    </p:animEffect>
                                    <p:animScale>
                                      <p:cBhvr>
                                        <p:cTn id="61" dur="385" decel="100000"/>
                                        <p:tgtEl>
                                          <p:spTgt spid="368644">
                                            <p:txEl>
                                              <p:pRg st="4" end="4"/>
                                            </p:txEl>
                                          </p:spTgt>
                                        </p:tgtEl>
                                      </p:cBhvr>
                                      <p:from x="10000" y="10000"/>
                                      <p:to x="200000" y="450000"/>
                                    </p:animScale>
                                    <p:animScale>
                                      <p:cBhvr>
                                        <p:cTn id="62" dur="615" accel="100000" fill="hold">
                                          <p:stCondLst>
                                            <p:cond delay="385"/>
                                          </p:stCondLst>
                                        </p:cTn>
                                        <p:tgtEl>
                                          <p:spTgt spid="368644">
                                            <p:txEl>
                                              <p:pRg st="4" end="4"/>
                                            </p:txEl>
                                          </p:spTgt>
                                        </p:tgtEl>
                                      </p:cBhvr>
                                      <p:from x="200000" y="450000"/>
                                      <p:to x="100000" y="100000"/>
                                    </p:animScale>
                                    <p:set>
                                      <p:cBhvr>
                                        <p:cTn id="63" dur="385" fill="hold"/>
                                        <p:tgtEl>
                                          <p:spTgt spid="368644">
                                            <p:txEl>
                                              <p:pRg st="4" end="4"/>
                                            </p:txEl>
                                          </p:spTgt>
                                        </p:tgtEl>
                                        <p:attrNameLst>
                                          <p:attrName>ppt_x</p:attrName>
                                        </p:attrNameLst>
                                      </p:cBhvr>
                                      <p:to>
                                        <p:strVal val="(0.5)"/>
                                      </p:to>
                                    </p:set>
                                    <p:anim from="(0.5)" to="(#ppt_x)" calcmode="lin" valueType="num">
                                      <p:cBhvr>
                                        <p:cTn id="64" dur="615" accel="100000" fill="hold">
                                          <p:stCondLst>
                                            <p:cond delay="385"/>
                                          </p:stCondLst>
                                        </p:cTn>
                                        <p:tgtEl>
                                          <p:spTgt spid="368644">
                                            <p:txEl>
                                              <p:pRg st="4" end="4"/>
                                            </p:txEl>
                                          </p:spTgt>
                                        </p:tgtEl>
                                        <p:attrNameLst>
                                          <p:attrName>ppt_x</p:attrName>
                                        </p:attrNameLst>
                                      </p:cBhvr>
                                    </p:anim>
                                    <p:set>
                                      <p:cBhvr>
                                        <p:cTn id="65" dur="385" fill="hold"/>
                                        <p:tgtEl>
                                          <p:spTgt spid="368644">
                                            <p:txEl>
                                              <p:pRg st="4" end="4"/>
                                            </p:txEl>
                                          </p:spTgt>
                                        </p:tgtEl>
                                        <p:attrNameLst>
                                          <p:attrName>ppt_y</p:attrName>
                                        </p:attrNameLst>
                                      </p:cBhvr>
                                      <p:to>
                                        <p:strVal val="(#ppt_y+0.4)"/>
                                      </p:to>
                                    </p:set>
                                    <p:anim from="(#ppt_y+0.4)" to="(#ppt_y)" calcmode="lin" valueType="num">
                                      <p:cBhvr>
                                        <p:cTn id="66" dur="615" accel="100000" fill="hold">
                                          <p:stCondLst>
                                            <p:cond delay="385"/>
                                          </p:stCondLst>
                                        </p:cTn>
                                        <p:tgtEl>
                                          <p:spTgt spid="368644">
                                            <p:txEl>
                                              <p:pRg st="4" end="4"/>
                                            </p:txEl>
                                          </p:spTgt>
                                        </p:tgtEl>
                                        <p:attrNameLst>
                                          <p:attrName>ppt_y</p:attrName>
                                        </p:attrNameLst>
                                      </p:cBhvr>
                                    </p:anim>
                                  </p:childTnLst>
                                </p:cTn>
                              </p:par>
                            </p:childTnLst>
                          </p:cTn>
                        </p:par>
                        <p:par>
                          <p:cTn id="67" fill="hold">
                            <p:stCondLst>
                              <p:cond delay="6000"/>
                            </p:stCondLst>
                            <p:childTnLst>
                              <p:par>
                                <p:cTn id="68" presetID="2" presetClass="entr" presetSubtype="2" fill="hold" grpId="0" nodeType="afterEffect">
                                  <p:stCondLst>
                                    <p:cond delay="0"/>
                                  </p:stCondLst>
                                  <p:childTnLst>
                                    <p:set>
                                      <p:cBhvr>
                                        <p:cTn id="69" dur="1" fill="hold">
                                          <p:stCondLst>
                                            <p:cond delay="0"/>
                                          </p:stCondLst>
                                        </p:cTn>
                                        <p:tgtEl>
                                          <p:spTgt spid="368645">
                                            <p:bg/>
                                          </p:spTgt>
                                        </p:tgtEl>
                                        <p:attrNameLst>
                                          <p:attrName>style.visibility</p:attrName>
                                        </p:attrNameLst>
                                      </p:cBhvr>
                                      <p:to>
                                        <p:strVal val="visible"/>
                                      </p:to>
                                    </p:set>
                                    <p:anim calcmode="lin" valueType="num">
                                      <p:cBhvr additive="base">
                                        <p:cTn id="70" dur="500" fill="hold"/>
                                        <p:tgtEl>
                                          <p:spTgt spid="368645">
                                            <p:bg/>
                                          </p:spTgt>
                                        </p:tgtEl>
                                        <p:attrNameLst>
                                          <p:attrName>ppt_x</p:attrName>
                                        </p:attrNameLst>
                                      </p:cBhvr>
                                      <p:tavLst>
                                        <p:tav tm="0">
                                          <p:val>
                                            <p:strVal val="1+#ppt_w/2"/>
                                          </p:val>
                                        </p:tav>
                                        <p:tav tm="100000">
                                          <p:val>
                                            <p:strVal val="#ppt_x"/>
                                          </p:val>
                                        </p:tav>
                                      </p:tavLst>
                                    </p:anim>
                                    <p:anim calcmode="lin" valueType="num">
                                      <p:cBhvr additive="base">
                                        <p:cTn id="71" dur="500" fill="hold"/>
                                        <p:tgtEl>
                                          <p:spTgt spid="368645">
                                            <p:bg/>
                                          </p:spTgt>
                                        </p:tgtEl>
                                        <p:attrNameLst>
                                          <p:attrName>ppt_y</p:attrName>
                                        </p:attrNameLst>
                                      </p:cBhvr>
                                      <p:tavLst>
                                        <p:tav tm="0">
                                          <p:val>
                                            <p:strVal val="#ppt_y"/>
                                          </p:val>
                                        </p:tav>
                                        <p:tav tm="100000">
                                          <p:val>
                                            <p:strVal val="#ppt_y"/>
                                          </p:val>
                                        </p:tav>
                                      </p:tavLst>
                                    </p:anim>
                                  </p:childTnLst>
                                </p:cTn>
                              </p:par>
                            </p:childTnLst>
                          </p:cTn>
                        </p:par>
                        <p:par>
                          <p:cTn id="72" fill="hold">
                            <p:stCondLst>
                              <p:cond delay="6500"/>
                            </p:stCondLst>
                            <p:childTnLst>
                              <p:par>
                                <p:cTn id="73" presetID="2" presetClass="entr" presetSubtype="2" fill="hold" grpId="0" nodeType="afterEffect">
                                  <p:stCondLst>
                                    <p:cond delay="0"/>
                                  </p:stCondLst>
                                  <p:childTnLst>
                                    <p:set>
                                      <p:cBhvr>
                                        <p:cTn id="74" dur="1" fill="hold">
                                          <p:stCondLst>
                                            <p:cond delay="0"/>
                                          </p:stCondLst>
                                        </p:cTn>
                                        <p:tgtEl>
                                          <p:spTgt spid="368645">
                                            <p:txEl>
                                              <p:pRg st="0" end="0"/>
                                            </p:txEl>
                                          </p:spTgt>
                                        </p:tgtEl>
                                        <p:attrNameLst>
                                          <p:attrName>style.visibility</p:attrName>
                                        </p:attrNameLst>
                                      </p:cBhvr>
                                      <p:to>
                                        <p:strVal val="visible"/>
                                      </p:to>
                                    </p:set>
                                    <p:anim calcmode="lin" valueType="num">
                                      <p:cBhvr additive="base">
                                        <p:cTn id="75" dur="500" fill="hold"/>
                                        <p:tgtEl>
                                          <p:spTgt spid="368645">
                                            <p:txEl>
                                              <p:pRg st="0" end="0"/>
                                            </p:txEl>
                                          </p:spTgt>
                                        </p:tgtEl>
                                        <p:attrNameLst>
                                          <p:attrName>ppt_x</p:attrName>
                                        </p:attrNameLst>
                                      </p:cBhvr>
                                      <p:tavLst>
                                        <p:tav tm="0">
                                          <p:val>
                                            <p:strVal val="1+#ppt_w/2"/>
                                          </p:val>
                                        </p:tav>
                                        <p:tav tm="100000">
                                          <p:val>
                                            <p:strVal val="#ppt_x"/>
                                          </p:val>
                                        </p:tav>
                                      </p:tavLst>
                                    </p:anim>
                                    <p:anim calcmode="lin" valueType="num">
                                      <p:cBhvr additive="base">
                                        <p:cTn id="76" dur="500" fill="hold"/>
                                        <p:tgtEl>
                                          <p:spTgt spid="36864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42" grpId="0" build="p"/>
      <p:bldP spid="368643" grpId="0" build="p" autoUpdateAnimBg="0" advAuto="0"/>
      <p:bldP spid="368644" grpId="0" build="p" autoUpdateAnimBg="0" advAuto="0"/>
      <p:bldP spid="368645" grpId="0" build="p" animBg="1" autoUpdateAnimBg="0" advAuto="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9666" name="Rectangle 1026"/>
          <p:cNvSpPr>
            <a:spLocks noGrp="1" noChangeArrowheads="1"/>
          </p:cNvSpPr>
          <p:nvPr>
            <p:ph type="body" idx="1"/>
          </p:nvPr>
        </p:nvSpPr>
        <p:spPr>
          <a:xfrm>
            <a:off x="685800" y="990600"/>
            <a:ext cx="4114800" cy="457200"/>
          </a:xfrm>
        </p:spPr>
        <p:txBody>
          <a:bodyPr/>
          <a:lstStyle/>
          <a:p>
            <a:pPr marL="682625" indent="-682625" eaLnBrk="1" hangingPunct="1">
              <a:lnSpc>
                <a:spcPct val="90000"/>
              </a:lnSpc>
              <a:buFontTx/>
              <a:buNone/>
            </a:pPr>
            <a:r>
              <a:rPr lang="en-US" sz="4400" b="1" smtClean="0">
                <a:solidFill>
                  <a:srgbClr val="800000"/>
                </a:solidFill>
                <a:latin typeface="Calibri" pitchFamily="34" charset="0"/>
              </a:rPr>
              <a:t>T</a:t>
            </a:r>
            <a:r>
              <a:rPr lang="en-US" sz="2800" b="1" smtClean="0">
                <a:solidFill>
                  <a:srgbClr val="800000"/>
                </a:solidFill>
                <a:latin typeface="Calibri" pitchFamily="34" charset="0"/>
              </a:rPr>
              <a:t>ypes of Documents -</a:t>
            </a:r>
            <a:r>
              <a:rPr lang="en-US" sz="1800" b="1" smtClean="0">
                <a:solidFill>
                  <a:srgbClr val="800000"/>
                </a:solidFill>
                <a:latin typeface="Calibri" pitchFamily="34" charset="0"/>
              </a:rPr>
              <a:t>	</a:t>
            </a:r>
          </a:p>
        </p:txBody>
      </p:sp>
      <p:sp>
        <p:nvSpPr>
          <p:cNvPr id="369667" name="Rectangle 1027"/>
          <p:cNvSpPr>
            <a:spLocks noChangeArrowheads="1"/>
          </p:cNvSpPr>
          <p:nvPr/>
        </p:nvSpPr>
        <p:spPr bwMode="auto">
          <a:xfrm>
            <a:off x="914400" y="2133600"/>
            <a:ext cx="7924800" cy="762000"/>
          </a:xfrm>
          <a:prstGeom prst="rect">
            <a:avLst/>
          </a:prstGeom>
          <a:noFill/>
          <a:ln w="9525">
            <a:noFill/>
            <a:miter lim="800000"/>
            <a:headEnd/>
            <a:tailEnd/>
          </a:ln>
        </p:spPr>
        <p:txBody>
          <a:bodyPr/>
          <a:lstStyle/>
          <a:p>
            <a:pPr marL="393700" indent="-393700">
              <a:spcBef>
                <a:spcPct val="20000"/>
              </a:spcBef>
              <a:buClr>
                <a:srgbClr val="A50021"/>
              </a:buClr>
              <a:buFont typeface="Wingdings" pitchFamily="2" charset="2"/>
              <a:buChar char="Ø"/>
            </a:pPr>
            <a:endParaRPr lang="en-US">
              <a:solidFill>
                <a:srgbClr val="006699"/>
              </a:solidFill>
            </a:endParaRPr>
          </a:p>
        </p:txBody>
      </p:sp>
      <p:sp>
        <p:nvSpPr>
          <p:cNvPr id="69635" name="Rectangle 1028"/>
          <p:cNvSpPr>
            <a:spLocks noChangeArrowheads="1"/>
          </p:cNvSpPr>
          <p:nvPr/>
        </p:nvSpPr>
        <p:spPr bwMode="auto">
          <a:xfrm>
            <a:off x="914400" y="1447800"/>
            <a:ext cx="8229600" cy="457200"/>
          </a:xfrm>
          <a:prstGeom prst="rect">
            <a:avLst/>
          </a:prstGeom>
          <a:noFill/>
          <a:ln w="9525">
            <a:noFill/>
            <a:miter lim="800000"/>
            <a:headEnd/>
            <a:tailEnd/>
          </a:ln>
        </p:spPr>
        <p:txBody>
          <a:bodyPr/>
          <a:lstStyle/>
          <a:p>
            <a:pPr marL="911225" indent="-911225">
              <a:lnSpc>
                <a:spcPct val="90000"/>
              </a:lnSpc>
              <a:spcBef>
                <a:spcPct val="20000"/>
              </a:spcBef>
              <a:buClr>
                <a:srgbClr val="A50021"/>
              </a:buClr>
              <a:buSzPct val="75000"/>
              <a:buFont typeface="Wingdings" pitchFamily="2" charset="2"/>
              <a:buNone/>
            </a:pPr>
            <a:endParaRPr lang="en-US">
              <a:solidFill>
                <a:srgbClr val="CC3300"/>
              </a:solidFill>
              <a:latin typeface="Verdana" pitchFamily="34" charset="0"/>
            </a:endParaRPr>
          </a:p>
        </p:txBody>
      </p:sp>
      <p:sp>
        <p:nvSpPr>
          <p:cNvPr id="369669" name="Rectangle 1029"/>
          <p:cNvSpPr>
            <a:spLocks noChangeArrowheads="1"/>
          </p:cNvSpPr>
          <p:nvPr/>
        </p:nvSpPr>
        <p:spPr bwMode="auto">
          <a:xfrm>
            <a:off x="838200" y="1905000"/>
            <a:ext cx="7543800" cy="4419600"/>
          </a:xfrm>
          <a:prstGeom prst="rect">
            <a:avLst/>
          </a:prstGeom>
          <a:noFill/>
          <a:ln w="9525">
            <a:noFill/>
            <a:miter lim="800000"/>
            <a:headEnd/>
            <a:tailEnd/>
          </a:ln>
        </p:spPr>
        <p:txBody>
          <a:bodyPr/>
          <a:lstStyle/>
          <a:p>
            <a:pPr marL="457200" indent="-457200">
              <a:spcBef>
                <a:spcPct val="20000"/>
              </a:spcBef>
              <a:buClr>
                <a:srgbClr val="A50021"/>
              </a:buClr>
              <a:buFont typeface="Wingdings" pitchFamily="2" charset="2"/>
              <a:buAutoNum type="alphaLcPeriod"/>
            </a:pPr>
            <a:r>
              <a:rPr lang="en-US">
                <a:solidFill>
                  <a:schemeClr val="tx2"/>
                </a:solidFill>
              </a:rPr>
              <a:t>Documents that provide consistent information, both internally and externally, about the organization’s quality management system; such documents are referred to as </a:t>
            </a:r>
            <a:r>
              <a:rPr lang="en-US">
                <a:solidFill>
                  <a:srgbClr val="CC0000"/>
                </a:solidFill>
              </a:rPr>
              <a:t>quality manuals;</a:t>
            </a:r>
          </a:p>
          <a:p>
            <a:pPr marL="457200" indent="-457200">
              <a:spcBef>
                <a:spcPct val="20000"/>
              </a:spcBef>
              <a:buClr>
                <a:srgbClr val="A50021"/>
              </a:buClr>
              <a:buFont typeface="Wingdings" pitchFamily="2" charset="2"/>
              <a:buAutoNum type="alphaLcPeriod"/>
            </a:pPr>
            <a:r>
              <a:rPr lang="en-US">
                <a:solidFill>
                  <a:schemeClr val="tx2"/>
                </a:solidFill>
              </a:rPr>
              <a:t>Documents that describe how the quality management system is applied to a specific product, project or contract; such documents are referred to as </a:t>
            </a:r>
            <a:r>
              <a:rPr lang="en-US">
                <a:solidFill>
                  <a:srgbClr val="CC0000"/>
                </a:solidFill>
              </a:rPr>
              <a:t>quality plans</a:t>
            </a:r>
          </a:p>
          <a:p>
            <a:pPr marL="457200" indent="-457200">
              <a:spcBef>
                <a:spcPct val="20000"/>
              </a:spcBef>
              <a:buClr>
                <a:srgbClr val="A50021"/>
              </a:buClr>
              <a:buFont typeface="Wingdings" pitchFamily="2" charset="2"/>
              <a:buAutoNum type="alphaLcPeriod"/>
            </a:pPr>
            <a:r>
              <a:rPr lang="en-US" sz="1900">
                <a:solidFill>
                  <a:schemeClr val="tx2"/>
                </a:solidFill>
              </a:rPr>
              <a:t>Documents stating requirements; such documents are referred to as </a:t>
            </a:r>
            <a:r>
              <a:rPr lang="en-US" sz="1900">
                <a:solidFill>
                  <a:srgbClr val="CC0000"/>
                </a:solidFill>
              </a:rPr>
              <a:t>specifications</a:t>
            </a:r>
            <a:r>
              <a:rPr lang="en-US" sz="1900">
                <a:solidFill>
                  <a:schemeClr val="tx2"/>
                </a:solidFill>
              </a:rPr>
              <a:t>;</a:t>
            </a:r>
          </a:p>
          <a:p>
            <a:pPr marL="457200" indent="-457200">
              <a:spcBef>
                <a:spcPct val="20000"/>
              </a:spcBef>
              <a:buClr>
                <a:srgbClr val="A50021"/>
              </a:buClr>
              <a:buFont typeface="Wingdings" pitchFamily="2" charset="2"/>
              <a:buNone/>
            </a:pPr>
            <a:endParaRPr lang="en-US">
              <a:solidFill>
                <a:srgbClr val="CC0000"/>
              </a:solidFill>
            </a:endParaRPr>
          </a:p>
          <a:p>
            <a:pPr marL="457200" indent="-457200">
              <a:spcBef>
                <a:spcPct val="20000"/>
              </a:spcBef>
              <a:buClr>
                <a:srgbClr val="A50021"/>
              </a:buClr>
              <a:buFont typeface="Wingdings" pitchFamily="2" charset="2"/>
              <a:buAutoNum type="alphaLcPeriod"/>
            </a:pPr>
            <a:endParaRPr lang="en-US">
              <a:solidFill>
                <a:srgbClr val="CC0000"/>
              </a:solidFill>
            </a:endParaRPr>
          </a:p>
        </p:txBody>
      </p:sp>
      <p:pic>
        <p:nvPicPr>
          <p:cNvPr id="69637" name="Picture 1030" descr="sl38"/>
          <p:cNvPicPr>
            <a:picLocks noChangeAspect="1" noChangeArrowheads="1"/>
          </p:cNvPicPr>
          <p:nvPr/>
        </p:nvPicPr>
        <p:blipFill>
          <a:blip r:embed="rId3"/>
          <a:srcRect/>
          <a:stretch>
            <a:fillRect/>
          </a:stretch>
        </p:blipFill>
        <p:spPr bwMode="auto">
          <a:xfrm>
            <a:off x="6477000" y="381000"/>
            <a:ext cx="2070100" cy="1392238"/>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9666">
                                            <p:txEl>
                                              <p:pRg st="0" end="0"/>
                                            </p:txEl>
                                          </p:spTgt>
                                        </p:tgtEl>
                                        <p:attrNameLst>
                                          <p:attrName>style.visibility</p:attrName>
                                        </p:attrNameLst>
                                      </p:cBhvr>
                                      <p:to>
                                        <p:strVal val="visible"/>
                                      </p:to>
                                    </p:set>
                                  </p:childTnLst>
                                </p:cTn>
                              </p:par>
                            </p:childTnLst>
                          </p:cTn>
                        </p:par>
                        <p:par>
                          <p:cTn id="7" fill="hold">
                            <p:stCondLst>
                              <p:cond delay="0"/>
                            </p:stCondLst>
                            <p:childTnLst>
                              <p:par>
                                <p:cTn id="8" presetID="2" presetClass="entr" presetSubtype="2" fill="hold" grpId="0" nodeType="afterEffect" nodePh="1">
                                  <p:stCondLst>
                                    <p:cond delay="0"/>
                                  </p:stCondLst>
                                  <p:endCondLst>
                                    <p:cond evt="begin" delay="0">
                                      <p:tn val="8"/>
                                    </p:cond>
                                  </p:endCondLst>
                                  <p:childTnLst>
                                    <p:set>
                                      <p:cBhvr>
                                        <p:cTn id="9" dur="1" fill="hold">
                                          <p:stCondLst>
                                            <p:cond delay="0"/>
                                          </p:stCondLst>
                                        </p:cTn>
                                        <p:tgtEl>
                                          <p:spTgt spid="369667">
                                            <p:txEl>
                                              <p:pRg st="0" end="0"/>
                                            </p:txEl>
                                          </p:spTgt>
                                        </p:tgtEl>
                                        <p:attrNameLst>
                                          <p:attrName>style.visibility</p:attrName>
                                        </p:attrNameLst>
                                      </p:cBhvr>
                                      <p:to>
                                        <p:strVal val="visible"/>
                                      </p:to>
                                    </p:set>
                                    <p:anim calcmode="lin" valueType="num">
                                      <p:cBhvr additive="base">
                                        <p:cTn id="10" dur="500" fill="hold"/>
                                        <p:tgtEl>
                                          <p:spTgt spid="369667">
                                            <p:txEl>
                                              <p:pRg st="0" end="0"/>
                                            </p:txEl>
                                          </p:spTgt>
                                        </p:tgtEl>
                                        <p:attrNameLst>
                                          <p:attrName>ppt_x</p:attrName>
                                        </p:attrNameLst>
                                      </p:cBhvr>
                                      <p:tavLst>
                                        <p:tav tm="0">
                                          <p:val>
                                            <p:strVal val="1+#ppt_w/2"/>
                                          </p:val>
                                        </p:tav>
                                        <p:tav tm="100000">
                                          <p:val>
                                            <p:strVal val="#ppt_x"/>
                                          </p:val>
                                        </p:tav>
                                      </p:tavLst>
                                    </p:anim>
                                    <p:anim calcmode="lin" valueType="num">
                                      <p:cBhvr additive="base">
                                        <p:cTn id="11" dur="500" fill="hold"/>
                                        <p:tgtEl>
                                          <p:spTgt spid="3696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9" presetClass="entr" presetSubtype="0" accel="100000" fill="hold" grpId="0" nodeType="clickEffect">
                                  <p:stCondLst>
                                    <p:cond delay="0"/>
                                  </p:stCondLst>
                                  <p:childTnLst>
                                    <p:set>
                                      <p:cBhvr>
                                        <p:cTn id="15" dur="1" fill="hold">
                                          <p:stCondLst>
                                            <p:cond delay="0"/>
                                          </p:stCondLst>
                                        </p:cTn>
                                        <p:tgtEl>
                                          <p:spTgt spid="369669">
                                            <p:txEl>
                                              <p:pRg st="0" end="0"/>
                                            </p:txEl>
                                          </p:spTgt>
                                        </p:tgtEl>
                                        <p:attrNameLst>
                                          <p:attrName>style.visibility</p:attrName>
                                        </p:attrNameLst>
                                      </p:cBhvr>
                                      <p:to>
                                        <p:strVal val="visible"/>
                                      </p:to>
                                    </p:set>
                                    <p:anim calcmode="lin" valueType="num">
                                      <p:cBhvr>
                                        <p:cTn id="16" dur="1000" fill="hold"/>
                                        <p:tgtEl>
                                          <p:spTgt spid="369669">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7" dur="1000" fill="hold"/>
                                        <p:tgtEl>
                                          <p:spTgt spid="369669">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8" dur="1000" fill="hold"/>
                                        <p:tgtEl>
                                          <p:spTgt spid="369669">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9" dur="1000" fill="hold"/>
                                        <p:tgtEl>
                                          <p:spTgt spid="36966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9" presetClass="entr" presetSubtype="0" accel="100000" fill="hold" grpId="0" nodeType="clickEffect">
                                  <p:stCondLst>
                                    <p:cond delay="0"/>
                                  </p:stCondLst>
                                  <p:childTnLst>
                                    <p:set>
                                      <p:cBhvr>
                                        <p:cTn id="23" dur="1" fill="hold">
                                          <p:stCondLst>
                                            <p:cond delay="0"/>
                                          </p:stCondLst>
                                        </p:cTn>
                                        <p:tgtEl>
                                          <p:spTgt spid="369669">
                                            <p:txEl>
                                              <p:pRg st="1" end="1"/>
                                            </p:txEl>
                                          </p:spTgt>
                                        </p:tgtEl>
                                        <p:attrNameLst>
                                          <p:attrName>style.visibility</p:attrName>
                                        </p:attrNameLst>
                                      </p:cBhvr>
                                      <p:to>
                                        <p:strVal val="visible"/>
                                      </p:to>
                                    </p:set>
                                    <p:anim calcmode="lin" valueType="num">
                                      <p:cBhvr>
                                        <p:cTn id="24" dur="1000" fill="hold"/>
                                        <p:tgtEl>
                                          <p:spTgt spid="369669">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5" dur="1000" fill="hold"/>
                                        <p:tgtEl>
                                          <p:spTgt spid="369669">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6" dur="1000" fill="hold"/>
                                        <p:tgtEl>
                                          <p:spTgt spid="369669">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7" dur="1000" fill="hold"/>
                                        <p:tgtEl>
                                          <p:spTgt spid="36966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9" presetClass="entr" presetSubtype="0" accel="100000" fill="hold" grpId="0" nodeType="clickEffect">
                                  <p:stCondLst>
                                    <p:cond delay="0"/>
                                  </p:stCondLst>
                                  <p:childTnLst>
                                    <p:set>
                                      <p:cBhvr>
                                        <p:cTn id="31" dur="1" fill="hold">
                                          <p:stCondLst>
                                            <p:cond delay="0"/>
                                          </p:stCondLst>
                                        </p:cTn>
                                        <p:tgtEl>
                                          <p:spTgt spid="369669">
                                            <p:txEl>
                                              <p:pRg st="2" end="2"/>
                                            </p:txEl>
                                          </p:spTgt>
                                        </p:tgtEl>
                                        <p:attrNameLst>
                                          <p:attrName>style.visibility</p:attrName>
                                        </p:attrNameLst>
                                      </p:cBhvr>
                                      <p:to>
                                        <p:strVal val="visible"/>
                                      </p:to>
                                    </p:set>
                                    <p:anim calcmode="lin" valueType="num">
                                      <p:cBhvr>
                                        <p:cTn id="32" dur="1000" fill="hold"/>
                                        <p:tgtEl>
                                          <p:spTgt spid="369669">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3" dur="1000" fill="hold"/>
                                        <p:tgtEl>
                                          <p:spTgt spid="369669">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4" dur="1000" fill="hold"/>
                                        <p:tgtEl>
                                          <p:spTgt spid="369669">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5" dur="1000" fill="hold"/>
                                        <p:tgtEl>
                                          <p:spTgt spid="36966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66" grpId="0" build="p"/>
      <p:bldP spid="369667" grpId="0" build="p" autoUpdateAnimBg="0" advAuto="0"/>
      <p:bldP spid="36966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0690" name="Rectangle 2"/>
          <p:cNvSpPr>
            <a:spLocks noChangeArrowheads="1"/>
          </p:cNvSpPr>
          <p:nvPr/>
        </p:nvSpPr>
        <p:spPr bwMode="auto">
          <a:xfrm>
            <a:off x="685800" y="1371600"/>
            <a:ext cx="7924800" cy="4495800"/>
          </a:xfrm>
          <a:prstGeom prst="rect">
            <a:avLst/>
          </a:prstGeom>
          <a:noFill/>
          <a:ln w="9525">
            <a:noFill/>
            <a:miter lim="800000"/>
            <a:headEnd/>
            <a:tailEnd/>
          </a:ln>
        </p:spPr>
        <p:txBody>
          <a:bodyPr/>
          <a:lstStyle/>
          <a:p>
            <a:pPr marL="457200" indent="-457200">
              <a:spcBef>
                <a:spcPct val="20000"/>
              </a:spcBef>
              <a:buClr>
                <a:srgbClr val="A50021"/>
              </a:buClr>
              <a:buFont typeface="Wingdings" pitchFamily="2" charset="2"/>
              <a:buNone/>
            </a:pPr>
            <a:r>
              <a:rPr lang="en-US" sz="1900">
                <a:solidFill>
                  <a:srgbClr val="CC0000"/>
                </a:solidFill>
              </a:rPr>
              <a:t>d.</a:t>
            </a:r>
            <a:r>
              <a:rPr lang="en-US" sz="1900">
                <a:solidFill>
                  <a:schemeClr val="tx2"/>
                </a:solidFill>
              </a:rPr>
              <a:t> 	Documents stating recommendations or suggestions; such documents are referred to as </a:t>
            </a:r>
            <a:r>
              <a:rPr lang="en-US" sz="1900">
                <a:solidFill>
                  <a:srgbClr val="CC0000"/>
                </a:solidFill>
              </a:rPr>
              <a:t>guidelines</a:t>
            </a:r>
            <a:r>
              <a:rPr lang="en-US" sz="1900">
                <a:solidFill>
                  <a:schemeClr val="tx2"/>
                </a:solidFill>
              </a:rPr>
              <a:t>;</a:t>
            </a:r>
          </a:p>
          <a:p>
            <a:pPr marL="457200" indent="-457200">
              <a:spcBef>
                <a:spcPct val="20000"/>
              </a:spcBef>
              <a:buClr>
                <a:srgbClr val="A50021"/>
              </a:buClr>
              <a:buFont typeface="Wingdings" pitchFamily="2" charset="2"/>
              <a:buNone/>
            </a:pPr>
            <a:r>
              <a:rPr lang="en-US" sz="1900">
                <a:solidFill>
                  <a:srgbClr val="CC0000"/>
                </a:solidFill>
              </a:rPr>
              <a:t>e.</a:t>
            </a:r>
            <a:r>
              <a:rPr lang="en-US" sz="1900">
                <a:solidFill>
                  <a:schemeClr val="tx2"/>
                </a:solidFill>
              </a:rPr>
              <a:t> 	Documents that provide information about how to perform activities and processes consistently; such documents can include </a:t>
            </a:r>
            <a:r>
              <a:rPr lang="en-US" sz="1900">
                <a:solidFill>
                  <a:srgbClr val="CC0000"/>
                </a:solidFill>
              </a:rPr>
              <a:t>documented procedures, work instructions, and drawings;</a:t>
            </a:r>
          </a:p>
          <a:p>
            <a:pPr marL="457200" indent="-457200">
              <a:spcBef>
                <a:spcPct val="20000"/>
              </a:spcBef>
              <a:buClr>
                <a:srgbClr val="A50021"/>
              </a:buClr>
              <a:buFont typeface="Wingdings" pitchFamily="2" charset="2"/>
              <a:buNone/>
            </a:pPr>
            <a:r>
              <a:rPr lang="en-US" sz="1900">
                <a:solidFill>
                  <a:srgbClr val="CC0000"/>
                </a:solidFill>
              </a:rPr>
              <a:t>f.</a:t>
            </a:r>
            <a:r>
              <a:rPr lang="en-US" sz="1900">
                <a:solidFill>
                  <a:schemeClr val="tx2"/>
                </a:solidFill>
              </a:rPr>
              <a:t>	Documents that provide objective evidence of activities performed or results achieved; such documents are referred to as </a:t>
            </a:r>
            <a:r>
              <a:rPr lang="en-US" sz="1900">
                <a:solidFill>
                  <a:srgbClr val="CC0000"/>
                </a:solidFill>
              </a:rPr>
              <a:t>records</a:t>
            </a:r>
            <a:r>
              <a:rPr lang="en-US" sz="1900">
                <a:solidFill>
                  <a:schemeClr val="tx2"/>
                </a:solidFill>
              </a:rPr>
              <a:t>. </a:t>
            </a:r>
          </a:p>
          <a:p>
            <a:pPr marL="457200" indent="-457200">
              <a:spcBef>
                <a:spcPct val="20000"/>
              </a:spcBef>
              <a:buClr>
                <a:srgbClr val="A50021"/>
              </a:buClr>
              <a:buFont typeface="Wingdings" pitchFamily="2" charset="2"/>
              <a:buChar char="Ø"/>
            </a:pPr>
            <a:endParaRPr lang="en-US" sz="1900">
              <a:solidFill>
                <a:schemeClr val="tx2"/>
              </a:solidFill>
            </a:endParaRPr>
          </a:p>
        </p:txBody>
      </p:sp>
      <p:sp>
        <p:nvSpPr>
          <p:cNvPr id="71682" name="Text Box 3"/>
          <p:cNvSpPr txBox="1">
            <a:spLocks noChangeArrowheads="1"/>
          </p:cNvSpPr>
          <p:nvPr/>
        </p:nvSpPr>
        <p:spPr bwMode="auto">
          <a:xfrm>
            <a:off x="533400" y="838200"/>
            <a:ext cx="7620000" cy="396875"/>
          </a:xfrm>
          <a:prstGeom prst="rect">
            <a:avLst/>
          </a:prstGeom>
          <a:noFill/>
          <a:ln w="9525">
            <a:noFill/>
            <a:miter lim="800000"/>
            <a:headEnd/>
            <a:tailEnd/>
          </a:ln>
        </p:spPr>
        <p:txBody>
          <a:bodyPr>
            <a:spAutoFit/>
          </a:bodyPr>
          <a:lstStyle/>
          <a:p>
            <a:r>
              <a:rPr lang="en-US" i="1">
                <a:solidFill>
                  <a:srgbClr val="006699"/>
                </a:solidFill>
              </a:rPr>
              <a:t>con’t…</a:t>
            </a:r>
          </a:p>
        </p:txBody>
      </p:sp>
      <p:sp>
        <p:nvSpPr>
          <p:cNvPr id="71683" name="Line 5"/>
          <p:cNvSpPr>
            <a:spLocks noChangeShapeType="1"/>
          </p:cNvSpPr>
          <p:nvPr/>
        </p:nvSpPr>
        <p:spPr bwMode="auto">
          <a:xfrm>
            <a:off x="1447800" y="4876800"/>
            <a:ext cx="4267200" cy="0"/>
          </a:xfrm>
          <a:prstGeom prst="line">
            <a:avLst/>
          </a:prstGeom>
          <a:noFill/>
          <a:ln w="9525">
            <a:solidFill>
              <a:schemeClr val="tx1"/>
            </a:solidFill>
            <a:miter lim="800000"/>
            <a:headEnd/>
            <a:tailEnd/>
          </a:ln>
        </p:spPr>
        <p:txBody>
          <a:bodyPr wrap="none"/>
          <a:lstStyle/>
          <a:p>
            <a:endParaRPr lang="en-US"/>
          </a:p>
        </p:txBody>
      </p:sp>
      <p:pic>
        <p:nvPicPr>
          <p:cNvPr id="71684" name="Picture 6" descr="4"/>
          <p:cNvPicPr>
            <a:picLocks noChangeAspect="1" noChangeArrowheads="1"/>
          </p:cNvPicPr>
          <p:nvPr/>
        </p:nvPicPr>
        <p:blipFill>
          <a:blip r:embed="rId3"/>
          <a:srcRect/>
          <a:stretch>
            <a:fillRect/>
          </a:stretch>
        </p:blipFill>
        <p:spPr bwMode="auto">
          <a:xfrm>
            <a:off x="5943600" y="4343400"/>
            <a:ext cx="2024063" cy="1403350"/>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70690">
                                            <p:txEl>
                                              <p:pRg st="0" end="0"/>
                                            </p:txEl>
                                          </p:spTgt>
                                        </p:tgtEl>
                                        <p:attrNameLst>
                                          <p:attrName>style.visibility</p:attrName>
                                        </p:attrNameLst>
                                      </p:cBhvr>
                                      <p:to>
                                        <p:strVal val="visible"/>
                                      </p:to>
                                    </p:set>
                                    <p:anim calcmode="lin" valueType="num">
                                      <p:cBhvr>
                                        <p:cTn id="7" dur="1000" fill="hold"/>
                                        <p:tgtEl>
                                          <p:spTgt spid="370690">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370690">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370690">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37069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70690">
                                            <p:txEl>
                                              <p:pRg st="1" end="1"/>
                                            </p:txEl>
                                          </p:spTgt>
                                        </p:tgtEl>
                                        <p:attrNameLst>
                                          <p:attrName>style.visibility</p:attrName>
                                        </p:attrNameLst>
                                      </p:cBhvr>
                                      <p:to>
                                        <p:strVal val="visible"/>
                                      </p:to>
                                    </p:set>
                                    <p:anim calcmode="lin" valueType="num">
                                      <p:cBhvr>
                                        <p:cTn id="15" dur="1000" fill="hold"/>
                                        <p:tgtEl>
                                          <p:spTgt spid="370690">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1000" fill="hold"/>
                                        <p:tgtEl>
                                          <p:spTgt spid="370690">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1000" fill="hold"/>
                                        <p:tgtEl>
                                          <p:spTgt spid="370690">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1000" fill="hold"/>
                                        <p:tgtEl>
                                          <p:spTgt spid="37069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70690">
                                            <p:txEl>
                                              <p:pRg st="2" end="2"/>
                                            </p:txEl>
                                          </p:spTgt>
                                        </p:tgtEl>
                                        <p:attrNameLst>
                                          <p:attrName>style.visibility</p:attrName>
                                        </p:attrNameLst>
                                      </p:cBhvr>
                                      <p:to>
                                        <p:strVal val="visible"/>
                                      </p:to>
                                    </p:set>
                                    <p:anim calcmode="lin" valueType="num">
                                      <p:cBhvr>
                                        <p:cTn id="23" dur="1000" fill="hold"/>
                                        <p:tgtEl>
                                          <p:spTgt spid="370690">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1000" fill="hold"/>
                                        <p:tgtEl>
                                          <p:spTgt spid="370690">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1000" fill="hold"/>
                                        <p:tgtEl>
                                          <p:spTgt spid="370690">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1000" fill="hold"/>
                                        <p:tgtEl>
                                          <p:spTgt spid="37069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0"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29" name="Text Box 2"/>
          <p:cNvSpPr txBox="1">
            <a:spLocks noChangeArrowheads="1"/>
          </p:cNvSpPr>
          <p:nvPr/>
        </p:nvSpPr>
        <p:spPr bwMode="auto">
          <a:xfrm>
            <a:off x="304800" y="609600"/>
            <a:ext cx="7620000" cy="396875"/>
          </a:xfrm>
          <a:prstGeom prst="rect">
            <a:avLst/>
          </a:prstGeom>
          <a:noFill/>
          <a:ln w="9525">
            <a:noFill/>
            <a:miter lim="800000"/>
            <a:headEnd/>
            <a:tailEnd/>
          </a:ln>
        </p:spPr>
        <p:txBody>
          <a:bodyPr>
            <a:spAutoFit/>
          </a:bodyPr>
          <a:lstStyle/>
          <a:p>
            <a:r>
              <a:rPr lang="en-US" i="1">
                <a:solidFill>
                  <a:srgbClr val="006699"/>
                </a:solidFill>
              </a:rPr>
              <a:t>con’t…</a:t>
            </a:r>
          </a:p>
        </p:txBody>
      </p:sp>
      <p:sp>
        <p:nvSpPr>
          <p:cNvPr id="371715" name="Rectangle 3"/>
          <p:cNvSpPr>
            <a:spLocks noChangeArrowheads="1"/>
          </p:cNvSpPr>
          <p:nvPr/>
        </p:nvSpPr>
        <p:spPr bwMode="auto">
          <a:xfrm>
            <a:off x="685800" y="1143000"/>
            <a:ext cx="5943600" cy="1219200"/>
          </a:xfrm>
          <a:prstGeom prst="rect">
            <a:avLst/>
          </a:prstGeom>
          <a:noFill/>
          <a:ln w="9525">
            <a:noFill/>
            <a:miter lim="800000"/>
            <a:headEnd/>
            <a:tailEnd/>
          </a:ln>
        </p:spPr>
        <p:txBody>
          <a:bodyPr/>
          <a:lstStyle/>
          <a:p>
            <a:pPr>
              <a:spcBef>
                <a:spcPct val="20000"/>
              </a:spcBef>
              <a:buClr>
                <a:srgbClr val="A50021"/>
              </a:buClr>
              <a:buFont typeface="Wingdings" pitchFamily="2" charset="2"/>
              <a:buNone/>
            </a:pPr>
            <a:r>
              <a:rPr lang="en-US">
                <a:solidFill>
                  <a:schemeClr val="tx2"/>
                </a:solidFill>
              </a:rPr>
              <a:t>Each organization determines the extent of documentation required and the media to be used. </a:t>
            </a:r>
          </a:p>
          <a:p>
            <a:pPr>
              <a:spcBef>
                <a:spcPct val="20000"/>
              </a:spcBef>
              <a:buClr>
                <a:srgbClr val="A50021"/>
              </a:buClr>
              <a:buFont typeface="Wingdings" pitchFamily="2" charset="2"/>
              <a:buNone/>
            </a:pPr>
            <a:endParaRPr lang="en-US" sz="900">
              <a:solidFill>
                <a:schemeClr val="tx2"/>
              </a:solidFill>
            </a:endParaRPr>
          </a:p>
        </p:txBody>
      </p:sp>
      <p:pic>
        <p:nvPicPr>
          <p:cNvPr id="73731" name="Picture 4" descr="BS00135_"/>
          <p:cNvPicPr>
            <a:picLocks noChangeAspect="1" noChangeArrowheads="1"/>
          </p:cNvPicPr>
          <p:nvPr/>
        </p:nvPicPr>
        <p:blipFill>
          <a:blip r:embed="rId3"/>
          <a:srcRect/>
          <a:stretch>
            <a:fillRect/>
          </a:stretch>
        </p:blipFill>
        <p:spPr bwMode="auto">
          <a:xfrm>
            <a:off x="6629400" y="1143000"/>
            <a:ext cx="2057400" cy="1633538"/>
          </a:xfrm>
          <a:prstGeom prst="rect">
            <a:avLst/>
          </a:prstGeom>
          <a:noFill/>
          <a:ln w="9525">
            <a:noFill/>
            <a:miter lim="800000"/>
            <a:headEnd/>
            <a:tailEnd/>
          </a:ln>
        </p:spPr>
      </p:pic>
      <p:sp>
        <p:nvSpPr>
          <p:cNvPr id="371717" name="Text Box 5"/>
          <p:cNvSpPr txBox="1">
            <a:spLocks noChangeArrowheads="1"/>
          </p:cNvSpPr>
          <p:nvPr/>
        </p:nvSpPr>
        <p:spPr bwMode="auto">
          <a:xfrm>
            <a:off x="1295400" y="2514600"/>
            <a:ext cx="7467600" cy="3684588"/>
          </a:xfrm>
          <a:prstGeom prst="rect">
            <a:avLst/>
          </a:prstGeom>
          <a:noFill/>
          <a:ln w="9525">
            <a:noFill/>
            <a:miter lim="800000"/>
            <a:headEnd/>
            <a:tailEnd/>
          </a:ln>
        </p:spPr>
        <p:txBody>
          <a:bodyPr>
            <a:spAutoFit/>
          </a:bodyPr>
          <a:lstStyle/>
          <a:p>
            <a:pPr marL="736600" indent="-404813">
              <a:spcBef>
                <a:spcPct val="20000"/>
              </a:spcBef>
              <a:buClr>
                <a:srgbClr val="A50021"/>
              </a:buClr>
              <a:buFont typeface="Wingdings" pitchFamily="2" charset="2"/>
              <a:buNone/>
            </a:pPr>
            <a:r>
              <a:rPr lang="en-US">
                <a:solidFill>
                  <a:srgbClr val="CC0000"/>
                </a:solidFill>
              </a:rPr>
              <a:t>This depends on factors such as -</a:t>
            </a:r>
            <a:r>
              <a:rPr lang="en-US">
                <a:solidFill>
                  <a:srgbClr val="336600"/>
                </a:solidFill>
              </a:rPr>
              <a:t> </a:t>
            </a:r>
          </a:p>
          <a:p>
            <a:pPr marL="1255713" lvl="1" indent="-404813">
              <a:spcBef>
                <a:spcPct val="20000"/>
              </a:spcBef>
              <a:buClr>
                <a:srgbClr val="A50021"/>
              </a:buClr>
              <a:buFont typeface="Wingdings" pitchFamily="2" charset="2"/>
              <a:buChar char="Ø"/>
            </a:pPr>
            <a:r>
              <a:rPr lang="en-US">
                <a:solidFill>
                  <a:srgbClr val="006600"/>
                </a:solidFill>
              </a:rPr>
              <a:t>type and size of the organization, </a:t>
            </a:r>
          </a:p>
          <a:p>
            <a:pPr marL="1255713" lvl="1" indent="-404813">
              <a:spcBef>
                <a:spcPct val="20000"/>
              </a:spcBef>
              <a:buClr>
                <a:srgbClr val="A50021"/>
              </a:buClr>
              <a:buFont typeface="Wingdings" pitchFamily="2" charset="2"/>
              <a:buChar char="Ø"/>
            </a:pPr>
            <a:r>
              <a:rPr lang="en-US">
                <a:solidFill>
                  <a:srgbClr val="006600"/>
                </a:solidFill>
              </a:rPr>
              <a:t>the complexity and interaction of processes, </a:t>
            </a:r>
          </a:p>
          <a:p>
            <a:pPr marL="1255713" lvl="1" indent="-404813">
              <a:spcBef>
                <a:spcPct val="20000"/>
              </a:spcBef>
              <a:buClr>
                <a:srgbClr val="A50021"/>
              </a:buClr>
              <a:buFont typeface="Wingdings" pitchFamily="2" charset="2"/>
              <a:buChar char="Ø"/>
            </a:pPr>
            <a:r>
              <a:rPr lang="en-US">
                <a:solidFill>
                  <a:srgbClr val="006600"/>
                </a:solidFill>
              </a:rPr>
              <a:t>the complexity of products, </a:t>
            </a:r>
          </a:p>
          <a:p>
            <a:pPr marL="1255713" lvl="1" indent="-404813">
              <a:spcBef>
                <a:spcPct val="20000"/>
              </a:spcBef>
              <a:buClr>
                <a:srgbClr val="A50021"/>
              </a:buClr>
              <a:buFont typeface="Wingdings" pitchFamily="2" charset="2"/>
              <a:buChar char="Ø"/>
            </a:pPr>
            <a:r>
              <a:rPr lang="en-US">
                <a:solidFill>
                  <a:srgbClr val="006600"/>
                </a:solidFill>
              </a:rPr>
              <a:t>customer requirements, </a:t>
            </a:r>
          </a:p>
          <a:p>
            <a:pPr marL="1255713" lvl="1" indent="-404813">
              <a:spcBef>
                <a:spcPct val="20000"/>
              </a:spcBef>
              <a:buClr>
                <a:srgbClr val="A50021"/>
              </a:buClr>
              <a:buFont typeface="Wingdings" pitchFamily="2" charset="2"/>
              <a:buChar char="Ø"/>
            </a:pPr>
            <a:r>
              <a:rPr lang="en-US">
                <a:solidFill>
                  <a:srgbClr val="006600"/>
                </a:solidFill>
              </a:rPr>
              <a:t>the applicable regulatory requirements, </a:t>
            </a:r>
          </a:p>
          <a:p>
            <a:pPr marL="1255713" lvl="1" indent="-404813">
              <a:spcBef>
                <a:spcPct val="20000"/>
              </a:spcBef>
              <a:buClr>
                <a:srgbClr val="A50021"/>
              </a:buClr>
              <a:buFont typeface="Wingdings" pitchFamily="2" charset="2"/>
              <a:buChar char="Ø"/>
            </a:pPr>
            <a:r>
              <a:rPr lang="en-US">
                <a:solidFill>
                  <a:srgbClr val="006600"/>
                </a:solidFill>
              </a:rPr>
              <a:t>the demonstrated ability of personnel, and </a:t>
            </a:r>
          </a:p>
          <a:p>
            <a:pPr marL="1255713" lvl="1" indent="-404813">
              <a:spcBef>
                <a:spcPct val="20000"/>
              </a:spcBef>
              <a:buClr>
                <a:srgbClr val="A50021"/>
              </a:buClr>
              <a:buFont typeface="Wingdings" pitchFamily="2" charset="2"/>
              <a:buChar char="Ø"/>
            </a:pPr>
            <a:r>
              <a:rPr lang="en-US">
                <a:solidFill>
                  <a:srgbClr val="006600"/>
                </a:solidFill>
              </a:rPr>
              <a:t>the extent to which it is necessary to demonstrate fulfillment  of  quality management system requirements</a:t>
            </a:r>
            <a:r>
              <a:rPr lang="en-US" i="1">
                <a:solidFill>
                  <a:srgbClr val="006600"/>
                </a:solidFill>
              </a:rPr>
              <a:t>.</a:t>
            </a:r>
            <a:r>
              <a:rPr lang="en-US" i="1">
                <a:solidFill>
                  <a:srgbClr val="336600"/>
                </a:solidFill>
              </a:rPr>
              <a:t> </a:t>
            </a:r>
          </a:p>
          <a:p>
            <a:pPr marL="736600" indent="-404813">
              <a:buFontTx/>
              <a:buChar char="•"/>
            </a:pPr>
            <a:endParaRPr 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71715">
                                            <p:txEl>
                                              <p:pRg st="0" end="0"/>
                                            </p:txEl>
                                          </p:spTgt>
                                        </p:tgtEl>
                                        <p:attrNameLst>
                                          <p:attrName>style.visibility</p:attrName>
                                        </p:attrNameLst>
                                      </p:cBhvr>
                                      <p:to>
                                        <p:strVal val="visible"/>
                                      </p:to>
                                    </p:set>
                                    <p:anim calcmode="lin" valueType="num">
                                      <p:cBhvr additive="base">
                                        <p:cTn id="7" dur="500" fill="hold"/>
                                        <p:tgtEl>
                                          <p:spTgt spid="3717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717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1" presetClass="entr" presetSubtype="0" fill="hold" grpId="0" nodeType="clickEffect">
                                  <p:stCondLst>
                                    <p:cond delay="0"/>
                                  </p:stCondLst>
                                  <p:childTnLst>
                                    <p:set>
                                      <p:cBhvr>
                                        <p:cTn id="12" dur="1" fill="hold">
                                          <p:stCondLst>
                                            <p:cond delay="0"/>
                                          </p:stCondLst>
                                        </p:cTn>
                                        <p:tgtEl>
                                          <p:spTgt spid="371717"/>
                                        </p:tgtEl>
                                        <p:attrNameLst>
                                          <p:attrName>style.visibility</p:attrName>
                                        </p:attrNameLst>
                                      </p:cBhvr>
                                      <p:to>
                                        <p:strVal val="visible"/>
                                      </p:to>
                                    </p:set>
                                    <p:animEffect transition="in" filter="fade">
                                      <p:cBhvr>
                                        <p:cTn id="13" dur="770" decel="100000"/>
                                        <p:tgtEl>
                                          <p:spTgt spid="371717"/>
                                        </p:tgtEl>
                                      </p:cBhvr>
                                    </p:animEffect>
                                    <p:animScale>
                                      <p:cBhvr>
                                        <p:cTn id="14" dur="770" decel="100000"/>
                                        <p:tgtEl>
                                          <p:spTgt spid="371717"/>
                                        </p:tgtEl>
                                      </p:cBhvr>
                                      <p:from x="10000" y="10000"/>
                                      <p:to x="200000" y="450000"/>
                                    </p:animScale>
                                    <p:animScale>
                                      <p:cBhvr>
                                        <p:cTn id="15" dur="1230" accel="100000" fill="hold">
                                          <p:stCondLst>
                                            <p:cond delay="770"/>
                                          </p:stCondLst>
                                        </p:cTn>
                                        <p:tgtEl>
                                          <p:spTgt spid="371717"/>
                                        </p:tgtEl>
                                      </p:cBhvr>
                                      <p:from x="200000" y="450000"/>
                                      <p:to x="100000" y="100000"/>
                                    </p:animScale>
                                    <p:set>
                                      <p:cBhvr>
                                        <p:cTn id="16" dur="770" fill="hold"/>
                                        <p:tgtEl>
                                          <p:spTgt spid="371717"/>
                                        </p:tgtEl>
                                        <p:attrNameLst>
                                          <p:attrName>ppt_x</p:attrName>
                                        </p:attrNameLst>
                                      </p:cBhvr>
                                      <p:to>
                                        <p:strVal val="(0.5)"/>
                                      </p:to>
                                    </p:set>
                                    <p:anim from="(0.5)" to="(#ppt_x)" calcmode="lin" valueType="num">
                                      <p:cBhvr>
                                        <p:cTn id="17" dur="1230" accel="100000" fill="hold">
                                          <p:stCondLst>
                                            <p:cond delay="770"/>
                                          </p:stCondLst>
                                        </p:cTn>
                                        <p:tgtEl>
                                          <p:spTgt spid="371717"/>
                                        </p:tgtEl>
                                        <p:attrNameLst>
                                          <p:attrName>ppt_x</p:attrName>
                                        </p:attrNameLst>
                                      </p:cBhvr>
                                    </p:anim>
                                    <p:set>
                                      <p:cBhvr>
                                        <p:cTn id="18" dur="770" fill="hold"/>
                                        <p:tgtEl>
                                          <p:spTgt spid="371717"/>
                                        </p:tgtEl>
                                        <p:attrNameLst>
                                          <p:attrName>ppt_y</p:attrName>
                                        </p:attrNameLst>
                                      </p:cBhvr>
                                      <p:to>
                                        <p:strVal val="(#ppt_y+0.4)"/>
                                      </p:to>
                                    </p:set>
                                    <p:anim from="(#ppt_y+0.4)" to="(#ppt_y)" calcmode="lin" valueType="num">
                                      <p:cBhvr>
                                        <p:cTn id="19" dur="1230" accel="100000" fill="hold">
                                          <p:stCondLst>
                                            <p:cond delay="770"/>
                                          </p:stCondLst>
                                        </p:cTn>
                                        <p:tgtEl>
                                          <p:spTgt spid="371717"/>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715" grpId="0" build="p" autoUpdateAnimBg="0" advAuto="0"/>
      <p:bldP spid="371717"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7" name="Rectangle 1026"/>
          <p:cNvSpPr>
            <a:spLocks noGrp="1" noChangeArrowheads="1"/>
          </p:cNvSpPr>
          <p:nvPr>
            <p:ph type="body" idx="1"/>
          </p:nvPr>
        </p:nvSpPr>
        <p:spPr>
          <a:xfrm>
            <a:off x="1905000" y="838200"/>
            <a:ext cx="4419600" cy="457200"/>
          </a:xfrm>
        </p:spPr>
        <p:txBody>
          <a:bodyPr/>
          <a:lstStyle/>
          <a:p>
            <a:pPr marL="682625" indent="-682625" algn="ctr" eaLnBrk="1" hangingPunct="1">
              <a:lnSpc>
                <a:spcPct val="90000"/>
              </a:lnSpc>
              <a:buFontTx/>
              <a:buNone/>
            </a:pPr>
            <a:r>
              <a:rPr lang="en-US" sz="4400" b="1" i="1" u="sng" smtClean="0">
                <a:solidFill>
                  <a:srgbClr val="000000"/>
                </a:solidFill>
                <a:latin typeface="Calibri" pitchFamily="34" charset="0"/>
              </a:rPr>
              <a:t>E</a:t>
            </a:r>
            <a:r>
              <a:rPr lang="en-US" sz="2800" b="1" u="sng" smtClean="0">
                <a:solidFill>
                  <a:srgbClr val="000000"/>
                </a:solidFill>
                <a:latin typeface="Calibri" pitchFamily="34" charset="0"/>
              </a:rPr>
              <a:t>valuating the QMS</a:t>
            </a:r>
          </a:p>
        </p:txBody>
      </p:sp>
      <p:sp>
        <p:nvSpPr>
          <p:cNvPr id="372739" name="Rectangle 1027"/>
          <p:cNvSpPr>
            <a:spLocks noChangeArrowheads="1"/>
          </p:cNvSpPr>
          <p:nvPr/>
        </p:nvSpPr>
        <p:spPr bwMode="auto">
          <a:xfrm>
            <a:off x="533400" y="1752600"/>
            <a:ext cx="6781800" cy="762000"/>
          </a:xfrm>
          <a:prstGeom prst="rect">
            <a:avLst/>
          </a:prstGeom>
          <a:noFill/>
          <a:ln w="9525">
            <a:noFill/>
            <a:miter lim="800000"/>
            <a:headEnd/>
            <a:tailEnd/>
          </a:ln>
        </p:spPr>
        <p:txBody>
          <a:bodyPr/>
          <a:lstStyle/>
          <a:p>
            <a:pPr>
              <a:spcBef>
                <a:spcPct val="20000"/>
              </a:spcBef>
              <a:buClr>
                <a:srgbClr val="A50021"/>
              </a:buClr>
              <a:buFont typeface="Wingdings" pitchFamily="2" charset="2"/>
              <a:buNone/>
            </a:pPr>
            <a:r>
              <a:rPr lang="en-US"/>
              <a:t>When evaluating quality management systems, there are four basic questions that should be asked in relation to every process being evaluated -</a:t>
            </a:r>
          </a:p>
        </p:txBody>
      </p:sp>
      <p:sp>
        <p:nvSpPr>
          <p:cNvPr id="75779" name="Rectangle 1028"/>
          <p:cNvSpPr>
            <a:spLocks noChangeArrowheads="1"/>
          </p:cNvSpPr>
          <p:nvPr/>
        </p:nvSpPr>
        <p:spPr bwMode="auto">
          <a:xfrm>
            <a:off x="914400" y="1447800"/>
            <a:ext cx="8229600" cy="457200"/>
          </a:xfrm>
          <a:prstGeom prst="rect">
            <a:avLst/>
          </a:prstGeom>
          <a:noFill/>
          <a:ln w="9525">
            <a:noFill/>
            <a:miter lim="800000"/>
            <a:headEnd/>
            <a:tailEnd/>
          </a:ln>
        </p:spPr>
        <p:txBody>
          <a:bodyPr/>
          <a:lstStyle/>
          <a:p>
            <a:pPr marL="911225" indent="-911225">
              <a:lnSpc>
                <a:spcPct val="90000"/>
              </a:lnSpc>
              <a:spcBef>
                <a:spcPct val="20000"/>
              </a:spcBef>
              <a:buClr>
                <a:srgbClr val="A50021"/>
              </a:buClr>
              <a:buSzPct val="75000"/>
              <a:buFont typeface="Wingdings" pitchFamily="2" charset="2"/>
              <a:buNone/>
            </a:pPr>
            <a:endParaRPr lang="en-US">
              <a:solidFill>
                <a:srgbClr val="CC3300"/>
              </a:solidFill>
              <a:latin typeface="Verdana" pitchFamily="34" charset="0"/>
            </a:endParaRPr>
          </a:p>
        </p:txBody>
      </p:sp>
      <p:sp>
        <p:nvSpPr>
          <p:cNvPr id="372741" name="Rectangle 1029"/>
          <p:cNvSpPr>
            <a:spLocks noChangeArrowheads="1"/>
          </p:cNvSpPr>
          <p:nvPr/>
        </p:nvSpPr>
        <p:spPr bwMode="auto">
          <a:xfrm>
            <a:off x="1447800" y="3200400"/>
            <a:ext cx="6629400" cy="2438400"/>
          </a:xfrm>
          <a:prstGeom prst="rect">
            <a:avLst/>
          </a:prstGeom>
          <a:noFill/>
          <a:ln w="9525">
            <a:noFill/>
            <a:miter lim="800000"/>
            <a:headEnd/>
            <a:tailEnd/>
          </a:ln>
        </p:spPr>
        <p:txBody>
          <a:bodyPr/>
          <a:lstStyle/>
          <a:p>
            <a:pPr marL="457200" indent="-457200">
              <a:spcBef>
                <a:spcPct val="20000"/>
              </a:spcBef>
              <a:buClr>
                <a:srgbClr val="A50021"/>
              </a:buClr>
              <a:buFont typeface="Wingdings" pitchFamily="2" charset="2"/>
              <a:buAutoNum type="alphaLcPeriod"/>
            </a:pPr>
            <a:r>
              <a:rPr lang="en-US">
                <a:solidFill>
                  <a:srgbClr val="000066"/>
                </a:solidFill>
              </a:rPr>
              <a:t>Is the process identified and appropriately defined?</a:t>
            </a:r>
          </a:p>
          <a:p>
            <a:pPr marL="457200" indent="-457200">
              <a:spcBef>
                <a:spcPct val="20000"/>
              </a:spcBef>
              <a:buClr>
                <a:srgbClr val="A50021"/>
              </a:buClr>
              <a:buFont typeface="Wingdings" pitchFamily="2" charset="2"/>
              <a:buAutoNum type="alphaLcPeriod"/>
            </a:pPr>
            <a:r>
              <a:rPr lang="en-US">
                <a:solidFill>
                  <a:srgbClr val="000066"/>
                </a:solidFill>
              </a:rPr>
              <a:t>Are responsibilities assigned?</a:t>
            </a:r>
          </a:p>
          <a:p>
            <a:pPr marL="457200" indent="-457200">
              <a:spcBef>
                <a:spcPct val="20000"/>
              </a:spcBef>
              <a:buClr>
                <a:srgbClr val="A50021"/>
              </a:buClr>
              <a:buFont typeface="Wingdings" pitchFamily="2" charset="2"/>
              <a:buAutoNum type="alphaLcPeriod"/>
            </a:pPr>
            <a:r>
              <a:rPr lang="en-US">
                <a:solidFill>
                  <a:srgbClr val="000066"/>
                </a:solidFill>
              </a:rPr>
              <a:t>Are the systems implemented and maintained?</a:t>
            </a:r>
          </a:p>
          <a:p>
            <a:pPr marL="457200" indent="-457200">
              <a:spcBef>
                <a:spcPct val="20000"/>
              </a:spcBef>
              <a:buClr>
                <a:srgbClr val="A50021"/>
              </a:buClr>
              <a:buFont typeface="Wingdings" pitchFamily="2" charset="2"/>
              <a:buAutoNum type="alphaLcPeriod"/>
            </a:pPr>
            <a:r>
              <a:rPr lang="en-US">
                <a:solidFill>
                  <a:srgbClr val="000066"/>
                </a:solidFill>
              </a:rPr>
              <a:t>Is the process effective in achieving the required results?</a:t>
            </a:r>
            <a:r>
              <a:rPr lang="en-US">
                <a:solidFill>
                  <a:srgbClr val="663300"/>
                </a:solidFill>
              </a:rPr>
              <a:t> </a:t>
            </a:r>
          </a:p>
          <a:p>
            <a:pPr marL="457200" indent="-457200">
              <a:spcBef>
                <a:spcPct val="20000"/>
              </a:spcBef>
              <a:buClr>
                <a:srgbClr val="A50021"/>
              </a:buClr>
              <a:buFont typeface="Wingdings" pitchFamily="2" charset="2"/>
              <a:buAutoNum type="alphaLcPeriod"/>
            </a:pPr>
            <a:endParaRPr lang="en-US">
              <a:solidFill>
                <a:srgbClr val="663300"/>
              </a:solidFill>
            </a:endParaRPr>
          </a:p>
        </p:txBody>
      </p:sp>
      <p:pic>
        <p:nvPicPr>
          <p:cNvPr id="75781" name="Picture 1030" descr="weight"/>
          <p:cNvPicPr>
            <a:picLocks noChangeAspect="1" noChangeArrowheads="1"/>
          </p:cNvPicPr>
          <p:nvPr/>
        </p:nvPicPr>
        <p:blipFill>
          <a:blip r:embed="rId3"/>
          <a:srcRect/>
          <a:stretch>
            <a:fillRect/>
          </a:stretch>
        </p:blipFill>
        <p:spPr bwMode="auto">
          <a:xfrm>
            <a:off x="7162800" y="381000"/>
            <a:ext cx="1311275" cy="1676400"/>
          </a:xfrm>
          <a:prstGeom prst="rect">
            <a:avLst/>
          </a:prstGeom>
          <a:noFill/>
          <a:ln w="9525">
            <a:solidFill>
              <a:srgbClr val="000000"/>
            </a:solidFill>
            <a:miter lim="800000"/>
            <a:headEnd/>
            <a:tailEnd/>
          </a:ln>
        </p:spPr>
      </p:pic>
      <p:sp>
        <p:nvSpPr>
          <p:cNvPr id="75782" name="Line 1031"/>
          <p:cNvSpPr>
            <a:spLocks noChangeShapeType="1"/>
          </p:cNvSpPr>
          <p:nvPr/>
        </p:nvSpPr>
        <p:spPr bwMode="auto">
          <a:xfrm>
            <a:off x="6248400" y="1219200"/>
            <a:ext cx="838200" cy="0"/>
          </a:xfrm>
          <a:prstGeom prst="line">
            <a:avLst/>
          </a:prstGeom>
          <a:noFill/>
          <a:ln w="28575">
            <a:solidFill>
              <a:schemeClr val="tx1"/>
            </a:solidFill>
            <a:miter lim="800000"/>
            <a:headEnd/>
            <a:tailEnd/>
          </a:ln>
        </p:spPr>
        <p:txBody>
          <a:bodyPr wrap="none"/>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77">
                                            <p:txEl>
                                              <p:pRg st="0" end="0"/>
                                            </p:txEl>
                                          </p:spTgt>
                                        </p:tgtEl>
                                        <p:attrNameLst>
                                          <p:attrName>style.visibility</p:attrName>
                                        </p:attrNameLst>
                                      </p:cBhvr>
                                      <p:to>
                                        <p:strVal val="visible"/>
                                      </p:to>
                                    </p:set>
                                  </p:childTnLst>
                                </p:cTn>
                              </p:par>
                            </p:childTnLst>
                          </p:cTn>
                        </p:par>
                        <p:par>
                          <p:cTn id="7" fill="hold">
                            <p:stCondLst>
                              <p:cond delay="0"/>
                            </p:stCondLst>
                            <p:childTnLst>
                              <p:par>
                                <p:cTn id="8" presetID="2" presetClass="entr" presetSubtype="2" fill="hold" grpId="0" nodeType="afterEffect">
                                  <p:stCondLst>
                                    <p:cond delay="0"/>
                                  </p:stCondLst>
                                  <p:childTnLst>
                                    <p:set>
                                      <p:cBhvr>
                                        <p:cTn id="9" dur="1" fill="hold">
                                          <p:stCondLst>
                                            <p:cond delay="0"/>
                                          </p:stCondLst>
                                        </p:cTn>
                                        <p:tgtEl>
                                          <p:spTgt spid="372739">
                                            <p:txEl>
                                              <p:pRg st="0" end="0"/>
                                            </p:txEl>
                                          </p:spTgt>
                                        </p:tgtEl>
                                        <p:attrNameLst>
                                          <p:attrName>style.visibility</p:attrName>
                                        </p:attrNameLst>
                                      </p:cBhvr>
                                      <p:to>
                                        <p:strVal val="visible"/>
                                      </p:to>
                                    </p:set>
                                    <p:anim calcmode="lin" valueType="num">
                                      <p:cBhvr additive="base">
                                        <p:cTn id="10" dur="500" fill="hold"/>
                                        <p:tgtEl>
                                          <p:spTgt spid="372739">
                                            <p:txEl>
                                              <p:pRg st="0" end="0"/>
                                            </p:txEl>
                                          </p:spTgt>
                                        </p:tgtEl>
                                        <p:attrNameLst>
                                          <p:attrName>ppt_x</p:attrName>
                                        </p:attrNameLst>
                                      </p:cBhvr>
                                      <p:tavLst>
                                        <p:tav tm="0">
                                          <p:val>
                                            <p:strVal val="1+#ppt_w/2"/>
                                          </p:val>
                                        </p:tav>
                                        <p:tav tm="100000">
                                          <p:val>
                                            <p:strVal val="#ppt_x"/>
                                          </p:val>
                                        </p:tav>
                                      </p:tavLst>
                                    </p:anim>
                                    <p:anim calcmode="lin" valueType="num">
                                      <p:cBhvr additive="base">
                                        <p:cTn id="11" dur="500" fill="hold"/>
                                        <p:tgtEl>
                                          <p:spTgt spid="372739">
                                            <p:txEl>
                                              <p:pRg st="0" end="0"/>
                                            </p:txEl>
                                          </p:spTgt>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42" presetClass="entr" presetSubtype="0" fill="hold" grpId="0" nodeType="afterEffect">
                                  <p:stCondLst>
                                    <p:cond delay="0"/>
                                  </p:stCondLst>
                                  <p:childTnLst>
                                    <p:set>
                                      <p:cBhvr>
                                        <p:cTn id="14" dur="1" fill="hold">
                                          <p:stCondLst>
                                            <p:cond delay="0"/>
                                          </p:stCondLst>
                                        </p:cTn>
                                        <p:tgtEl>
                                          <p:spTgt spid="372741">
                                            <p:txEl>
                                              <p:pRg st="0" end="0"/>
                                            </p:txEl>
                                          </p:spTgt>
                                        </p:tgtEl>
                                        <p:attrNameLst>
                                          <p:attrName>style.visibility</p:attrName>
                                        </p:attrNameLst>
                                      </p:cBhvr>
                                      <p:to>
                                        <p:strVal val="visible"/>
                                      </p:to>
                                    </p:set>
                                    <p:animEffect transition="in" filter="fade">
                                      <p:cBhvr>
                                        <p:cTn id="15" dur="1000"/>
                                        <p:tgtEl>
                                          <p:spTgt spid="372741">
                                            <p:txEl>
                                              <p:pRg st="0" end="0"/>
                                            </p:txEl>
                                          </p:spTgt>
                                        </p:tgtEl>
                                      </p:cBhvr>
                                    </p:animEffect>
                                    <p:anim calcmode="lin" valueType="num">
                                      <p:cBhvr>
                                        <p:cTn id="16" dur="1000" fill="hold"/>
                                        <p:tgtEl>
                                          <p:spTgt spid="372741">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72741">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372741">
                                            <p:txEl>
                                              <p:pRg st="1" end="1"/>
                                            </p:txEl>
                                          </p:spTgt>
                                        </p:tgtEl>
                                        <p:attrNameLst>
                                          <p:attrName>style.visibility</p:attrName>
                                        </p:attrNameLst>
                                      </p:cBhvr>
                                      <p:to>
                                        <p:strVal val="visible"/>
                                      </p:to>
                                    </p:set>
                                    <p:animEffect transition="in" filter="fade">
                                      <p:cBhvr>
                                        <p:cTn id="21" dur="1000"/>
                                        <p:tgtEl>
                                          <p:spTgt spid="372741">
                                            <p:txEl>
                                              <p:pRg st="1" end="1"/>
                                            </p:txEl>
                                          </p:spTgt>
                                        </p:tgtEl>
                                      </p:cBhvr>
                                    </p:animEffect>
                                    <p:anim calcmode="lin" valueType="num">
                                      <p:cBhvr>
                                        <p:cTn id="22" dur="1000" fill="hold"/>
                                        <p:tgtEl>
                                          <p:spTgt spid="372741">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72741">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372741">
                                            <p:txEl>
                                              <p:pRg st="2" end="2"/>
                                            </p:txEl>
                                          </p:spTgt>
                                        </p:tgtEl>
                                        <p:attrNameLst>
                                          <p:attrName>style.visibility</p:attrName>
                                        </p:attrNameLst>
                                      </p:cBhvr>
                                      <p:to>
                                        <p:strVal val="visible"/>
                                      </p:to>
                                    </p:set>
                                    <p:animEffect transition="in" filter="fade">
                                      <p:cBhvr>
                                        <p:cTn id="27" dur="1000"/>
                                        <p:tgtEl>
                                          <p:spTgt spid="372741">
                                            <p:txEl>
                                              <p:pRg st="2" end="2"/>
                                            </p:txEl>
                                          </p:spTgt>
                                        </p:tgtEl>
                                      </p:cBhvr>
                                    </p:animEffect>
                                    <p:anim calcmode="lin" valueType="num">
                                      <p:cBhvr>
                                        <p:cTn id="28" dur="1000" fill="hold"/>
                                        <p:tgtEl>
                                          <p:spTgt spid="372741">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72741">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372741">
                                            <p:txEl>
                                              <p:pRg st="3" end="3"/>
                                            </p:txEl>
                                          </p:spTgt>
                                        </p:tgtEl>
                                        <p:attrNameLst>
                                          <p:attrName>style.visibility</p:attrName>
                                        </p:attrNameLst>
                                      </p:cBhvr>
                                      <p:to>
                                        <p:strVal val="visible"/>
                                      </p:to>
                                    </p:set>
                                    <p:animEffect transition="in" filter="fade">
                                      <p:cBhvr>
                                        <p:cTn id="33" dur="1000"/>
                                        <p:tgtEl>
                                          <p:spTgt spid="372741">
                                            <p:txEl>
                                              <p:pRg st="3" end="3"/>
                                            </p:txEl>
                                          </p:spTgt>
                                        </p:tgtEl>
                                      </p:cBhvr>
                                    </p:animEffect>
                                    <p:anim calcmode="lin" valueType="num">
                                      <p:cBhvr>
                                        <p:cTn id="34" dur="1000" fill="hold"/>
                                        <p:tgtEl>
                                          <p:spTgt spid="372741">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7274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7" grpId="0" build="p"/>
      <p:bldP spid="372739" grpId="0" build="p" autoUpdateAnimBg="0" advAuto="0"/>
      <p:bldP spid="372741" grpId="0" build="p" autoUpdateAnimBg="0" advAuto="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77848" name="Group 24"/>
          <p:cNvGraphicFramePr>
            <a:graphicFrameLocks noGrp="1"/>
          </p:cNvGraphicFramePr>
          <p:nvPr/>
        </p:nvGraphicFramePr>
        <p:xfrm>
          <a:off x="914400" y="1247775"/>
          <a:ext cx="7620000" cy="4162425"/>
        </p:xfrm>
        <a:graphic>
          <a:graphicData uri="http://schemas.openxmlformats.org/drawingml/2006/table">
            <a:tbl>
              <a:tblPr/>
              <a:tblGrid>
                <a:gridCol w="7620000"/>
              </a:tblGrid>
              <a:tr h="504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6699"/>
                          </a:solidFill>
                          <a:effectLst/>
                          <a:latin typeface="Calibri" pitchFamily="34" charset="0"/>
                          <a:cs typeface="Arial" charset="0"/>
                        </a:rPr>
                        <a:t>ISO 9001:2008</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99"/>
                    </a:solidFill>
                  </a:tcPr>
                </a:tc>
              </a:tr>
              <a:tr h="396875">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6699"/>
                          </a:solidFill>
                          <a:effectLst/>
                          <a:latin typeface="Calibri" pitchFamily="34" charset="0"/>
                          <a:cs typeface="Arial" charset="0"/>
                        </a:rPr>
                        <a:t>1. Scope</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390525">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6699"/>
                          </a:solidFill>
                          <a:effectLst/>
                          <a:latin typeface="Calibri" pitchFamily="34" charset="0"/>
                          <a:cs typeface="Arial" charset="0"/>
                        </a:rPr>
                        <a:t>2. Normative Reference</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398463">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6699"/>
                          </a:solidFill>
                          <a:effectLst/>
                          <a:latin typeface="Calibri" pitchFamily="34" charset="0"/>
                          <a:cs typeface="Arial" charset="0"/>
                        </a:rPr>
                        <a:t>3. Terms and Definition</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430213">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6699"/>
                          </a:solidFill>
                          <a:effectLst/>
                          <a:latin typeface="Calibri" pitchFamily="34" charset="0"/>
                          <a:cs typeface="Arial" charset="0"/>
                        </a:rPr>
                        <a:t>4. Quality Management System</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6699"/>
                          </a:solidFill>
                          <a:effectLst/>
                          <a:latin typeface="Calibri" pitchFamily="34" charset="0"/>
                          <a:cs typeface="Arial" charset="0"/>
                        </a:rPr>
                        <a:t>5. Management Responsibility</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6699"/>
                          </a:solidFill>
                          <a:effectLst/>
                          <a:latin typeface="Calibri" pitchFamily="34" charset="0"/>
                          <a:cs typeface="Arial" charset="0"/>
                        </a:rPr>
                        <a:t>6. Resource Management</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6699"/>
                          </a:solidFill>
                          <a:effectLst/>
                          <a:latin typeface="Calibri" pitchFamily="34" charset="0"/>
                          <a:cs typeface="Arial" charset="0"/>
                        </a:rPr>
                        <a:t>7. Product Realization</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381000">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6699"/>
                          </a:solidFill>
                          <a:effectLst/>
                          <a:latin typeface="Calibri" pitchFamily="34" charset="0"/>
                          <a:cs typeface="Arial" charset="0"/>
                        </a:rPr>
                        <a:t>8. Measurement, Analysis &amp; Improvement</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1538" name="Rectangle 2"/>
          <p:cNvSpPr>
            <a:spLocks noGrp="1" noChangeArrowheads="1"/>
          </p:cNvSpPr>
          <p:nvPr>
            <p:ph type="body" idx="1"/>
          </p:nvPr>
        </p:nvSpPr>
        <p:spPr>
          <a:xfrm>
            <a:off x="762000" y="1371600"/>
            <a:ext cx="7772400" cy="2819400"/>
          </a:xfrm>
        </p:spPr>
        <p:txBody>
          <a:bodyPr/>
          <a:lstStyle/>
          <a:p>
            <a:pPr eaLnBrk="1" hangingPunct="1">
              <a:lnSpc>
                <a:spcPct val="90000"/>
              </a:lnSpc>
            </a:pPr>
            <a:r>
              <a:rPr lang="en-US" sz="3000" b="1" smtClean="0">
                <a:solidFill>
                  <a:srgbClr val="663300"/>
                </a:solidFill>
                <a:latin typeface="Calibri" pitchFamily="34" charset="0"/>
              </a:rPr>
              <a:t>formed and began its official function on 23</a:t>
            </a:r>
            <a:r>
              <a:rPr lang="en-US" sz="3000" b="1" baseline="30000" smtClean="0">
                <a:solidFill>
                  <a:srgbClr val="663300"/>
                </a:solidFill>
                <a:latin typeface="Calibri" pitchFamily="34" charset="0"/>
              </a:rPr>
              <a:t>rd</a:t>
            </a:r>
            <a:r>
              <a:rPr lang="en-US" sz="3000" b="1" smtClean="0">
                <a:solidFill>
                  <a:srgbClr val="663300"/>
                </a:solidFill>
                <a:latin typeface="Calibri" pitchFamily="34" charset="0"/>
              </a:rPr>
              <a:t> February 1947</a:t>
            </a:r>
          </a:p>
          <a:p>
            <a:pPr eaLnBrk="1" hangingPunct="1">
              <a:lnSpc>
                <a:spcPct val="90000"/>
              </a:lnSpc>
            </a:pPr>
            <a:r>
              <a:rPr lang="en-US" sz="3000" b="1" smtClean="0">
                <a:solidFill>
                  <a:srgbClr val="663300"/>
                </a:solidFill>
                <a:latin typeface="Calibri" pitchFamily="34" charset="0"/>
              </a:rPr>
              <a:t>non-governmental organization</a:t>
            </a:r>
          </a:p>
          <a:p>
            <a:pPr eaLnBrk="1" hangingPunct="1">
              <a:lnSpc>
                <a:spcPct val="90000"/>
              </a:lnSpc>
            </a:pPr>
            <a:r>
              <a:rPr lang="en-US" sz="3000" b="1" smtClean="0">
                <a:solidFill>
                  <a:srgbClr val="663300"/>
                </a:solidFill>
                <a:latin typeface="Calibri" pitchFamily="34" charset="0"/>
              </a:rPr>
              <a:t>mission is the promotion of the development of standardization and related activities in the work with a view to:</a:t>
            </a:r>
            <a:endParaRPr lang="en-US" b="1" smtClean="0">
              <a:solidFill>
                <a:srgbClr val="663300"/>
              </a:solidFill>
              <a:latin typeface="Calibri" pitchFamily="34" charset="0"/>
            </a:endParaRPr>
          </a:p>
        </p:txBody>
      </p:sp>
      <p:sp>
        <p:nvSpPr>
          <p:cNvPr id="321539" name="Rectangle 3"/>
          <p:cNvSpPr>
            <a:spLocks noChangeArrowheads="1"/>
          </p:cNvSpPr>
          <p:nvPr/>
        </p:nvSpPr>
        <p:spPr bwMode="auto">
          <a:xfrm>
            <a:off x="1447800" y="4419600"/>
            <a:ext cx="7239000" cy="2133600"/>
          </a:xfrm>
          <a:prstGeom prst="rect">
            <a:avLst/>
          </a:prstGeom>
          <a:noFill/>
          <a:ln w="9525">
            <a:noFill/>
            <a:miter lim="800000"/>
            <a:headEnd/>
            <a:tailEnd/>
          </a:ln>
        </p:spPr>
        <p:txBody>
          <a:bodyPr/>
          <a:lstStyle/>
          <a:p>
            <a:pPr marL="457200" indent="-457200">
              <a:spcBef>
                <a:spcPct val="20000"/>
              </a:spcBef>
              <a:buClr>
                <a:srgbClr val="A50021"/>
              </a:buClr>
              <a:buSzPct val="75000"/>
              <a:buFont typeface="Wingdings" pitchFamily="2" charset="2"/>
              <a:buChar char="Ø"/>
            </a:pPr>
            <a:r>
              <a:rPr lang="en-US">
                <a:solidFill>
                  <a:schemeClr val="tx2"/>
                </a:solidFill>
              </a:rPr>
              <a:t>Facilitate the international exchange of goods and services, and;</a:t>
            </a:r>
          </a:p>
          <a:p>
            <a:pPr marL="457200" indent="-457200">
              <a:spcBef>
                <a:spcPct val="20000"/>
              </a:spcBef>
              <a:buClr>
                <a:srgbClr val="A50021"/>
              </a:buClr>
              <a:buSzPct val="75000"/>
              <a:buFont typeface="Wingdings" pitchFamily="2" charset="2"/>
              <a:buChar char="Ø"/>
            </a:pPr>
            <a:r>
              <a:rPr lang="en-US">
                <a:solidFill>
                  <a:schemeClr val="tx2"/>
                </a:solidFill>
              </a:rPr>
              <a:t>To develop co-operation in the spheres of intellectual, scientific, technological, and economic activity</a:t>
            </a:r>
            <a:endParaRPr lang="en-US">
              <a:solidFill>
                <a:srgbClr val="CC3300"/>
              </a:solidFill>
            </a:endParaRPr>
          </a:p>
        </p:txBody>
      </p:sp>
      <p:sp>
        <p:nvSpPr>
          <p:cNvPr id="24579" name="WordArt 4"/>
          <p:cNvSpPr>
            <a:spLocks noChangeArrowheads="1" noChangeShapeType="1" noTextEdit="1"/>
          </p:cNvSpPr>
          <p:nvPr/>
        </p:nvSpPr>
        <p:spPr bwMode="auto">
          <a:xfrm>
            <a:off x="609600" y="381000"/>
            <a:ext cx="1905000" cy="874713"/>
          </a:xfrm>
          <a:prstGeom prst="rect">
            <a:avLst/>
          </a:prstGeom>
        </p:spPr>
        <p:txBody>
          <a:bodyPr wrap="none" fromWordArt="1">
            <a:prstTxWarp prst="textCascadeUp">
              <a:avLst>
                <a:gd name="adj" fmla="val 44444"/>
              </a:avLst>
            </a:prstTxWarp>
            <a:scene3d>
              <a:camera prst="legacyPerspectiveFront">
                <a:rot lat="20519995" lon="1080000" rev="0"/>
              </a:camera>
              <a:lightRig rig="legacyHarsh2" dir="b"/>
            </a:scene3d>
            <a:sp3d extrusionH="430200" prstMaterial="legacyMatte">
              <a:extrusionClr>
                <a:srgbClr val="FF6600"/>
              </a:extrusionClr>
            </a:sp3d>
          </a:bodyPr>
          <a:lstStyle/>
          <a:p>
            <a:r>
              <a:rPr lang="en-US" sz="3600" kern="10">
                <a:ln w="9525">
                  <a:round/>
                  <a:headEnd/>
                  <a:tailEnd/>
                </a:ln>
                <a:gradFill rotWithShape="1">
                  <a:gsLst>
                    <a:gs pos="0">
                      <a:srgbClr val="FFE701"/>
                    </a:gs>
                    <a:gs pos="100000">
                      <a:srgbClr val="FE3E02"/>
                    </a:gs>
                  </a:gsLst>
                  <a:lin ang="5400000" scaled="1"/>
                </a:gradFill>
                <a:latin typeface="Impact"/>
              </a:rPr>
              <a:t>ISO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15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153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153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21539"/>
                                        </p:tgtEl>
                                        <p:attrNameLst>
                                          <p:attrName>style.visibility</p:attrName>
                                        </p:attrNameLst>
                                      </p:cBhvr>
                                      <p:to>
                                        <p:strVal val="visible"/>
                                      </p:to>
                                    </p:set>
                                    <p:animEffect transition="in" filter="fade">
                                      <p:cBhvr>
                                        <p:cTn id="19" dur="1000"/>
                                        <p:tgtEl>
                                          <p:spTgt spid="321539"/>
                                        </p:tgtEl>
                                      </p:cBhvr>
                                    </p:animEffect>
                                    <p:anim calcmode="lin" valueType="num">
                                      <p:cBhvr>
                                        <p:cTn id="20" dur="1000" fill="hold"/>
                                        <p:tgtEl>
                                          <p:spTgt spid="321539"/>
                                        </p:tgtEl>
                                        <p:attrNameLst>
                                          <p:attrName>ppt_x</p:attrName>
                                        </p:attrNameLst>
                                      </p:cBhvr>
                                      <p:tavLst>
                                        <p:tav tm="0">
                                          <p:val>
                                            <p:strVal val="#ppt_x"/>
                                          </p:val>
                                        </p:tav>
                                        <p:tav tm="100000">
                                          <p:val>
                                            <p:strVal val="#ppt_x"/>
                                          </p:val>
                                        </p:tav>
                                      </p:tavLst>
                                    </p:anim>
                                    <p:anim calcmode="lin" valueType="num">
                                      <p:cBhvr>
                                        <p:cTn id="21" dur="1000" fill="hold"/>
                                        <p:tgtEl>
                                          <p:spTgt spid="3215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8" grpId="0" build="p"/>
      <p:bldP spid="321539"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63" name="Text Box 3"/>
          <p:cNvSpPr txBox="1">
            <a:spLocks noChangeArrowheads="1"/>
          </p:cNvSpPr>
          <p:nvPr/>
        </p:nvSpPr>
        <p:spPr bwMode="auto">
          <a:xfrm>
            <a:off x="3581400" y="1600200"/>
            <a:ext cx="2097088" cy="579438"/>
          </a:xfrm>
          <a:prstGeom prst="rect">
            <a:avLst/>
          </a:prstGeom>
          <a:noFill/>
          <a:ln w="9525">
            <a:noFill/>
            <a:miter lim="800000"/>
            <a:headEnd/>
            <a:tailEnd/>
          </a:ln>
        </p:spPr>
        <p:txBody>
          <a:bodyPr wrap="none">
            <a:spAutoFit/>
          </a:bodyPr>
          <a:lstStyle/>
          <a:p>
            <a:r>
              <a:rPr lang="en-US" sz="3200">
                <a:solidFill>
                  <a:srgbClr val="CC3300"/>
                </a:solidFill>
              </a:rPr>
              <a:t>1.1 General</a:t>
            </a:r>
          </a:p>
        </p:txBody>
      </p:sp>
      <p:sp>
        <p:nvSpPr>
          <p:cNvPr id="194564" name="Rectangle 4"/>
          <p:cNvSpPr>
            <a:spLocks noChangeArrowheads="1"/>
          </p:cNvSpPr>
          <p:nvPr/>
        </p:nvSpPr>
        <p:spPr bwMode="auto">
          <a:xfrm>
            <a:off x="914400" y="3116263"/>
            <a:ext cx="7696200" cy="1235075"/>
          </a:xfrm>
          <a:prstGeom prst="rect">
            <a:avLst/>
          </a:prstGeom>
          <a:noFill/>
          <a:ln w="9525">
            <a:noFill/>
            <a:miter lim="800000"/>
            <a:headEnd/>
            <a:tailEnd/>
          </a:ln>
        </p:spPr>
        <p:txBody>
          <a:bodyPr>
            <a:spAutoFit/>
          </a:bodyPr>
          <a:lstStyle/>
          <a:p>
            <a:pPr marL="457200" indent="-457200">
              <a:buFontTx/>
              <a:buChar char="•"/>
            </a:pPr>
            <a:r>
              <a:rPr lang="en-US" sz="2500">
                <a:solidFill>
                  <a:srgbClr val="3333CC"/>
                </a:solidFill>
              </a:rPr>
              <a:t>Needs to demonstrate its ability to consistently provide product that meets customer and applicable statutory and regulatory requirements</a:t>
            </a:r>
          </a:p>
        </p:txBody>
      </p:sp>
      <p:sp>
        <p:nvSpPr>
          <p:cNvPr id="79875" name="Text Box 5"/>
          <p:cNvSpPr txBox="1">
            <a:spLocks noChangeArrowheads="1"/>
          </p:cNvSpPr>
          <p:nvPr/>
        </p:nvSpPr>
        <p:spPr bwMode="auto">
          <a:xfrm>
            <a:off x="2286000" y="885825"/>
            <a:ext cx="1746250" cy="641350"/>
          </a:xfrm>
          <a:prstGeom prst="rect">
            <a:avLst/>
          </a:prstGeom>
          <a:noFill/>
          <a:ln w="9525">
            <a:noFill/>
            <a:miter lim="800000"/>
            <a:headEnd/>
            <a:tailEnd/>
          </a:ln>
        </p:spPr>
        <p:txBody>
          <a:bodyPr wrap="none">
            <a:spAutoFit/>
          </a:bodyPr>
          <a:lstStyle/>
          <a:p>
            <a:r>
              <a:rPr lang="en-US" sz="3600">
                <a:solidFill>
                  <a:srgbClr val="000000"/>
                </a:solidFill>
              </a:rPr>
              <a:t>1. Scope</a:t>
            </a:r>
          </a:p>
        </p:txBody>
      </p:sp>
      <p:sp>
        <p:nvSpPr>
          <p:cNvPr id="79876" name="Line 7"/>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pic>
        <p:nvPicPr>
          <p:cNvPr id="79877" name="Picture 8" descr="globe"/>
          <p:cNvPicPr>
            <a:picLocks noChangeAspect="1" noChangeArrowheads="1"/>
          </p:cNvPicPr>
          <p:nvPr/>
        </p:nvPicPr>
        <p:blipFill>
          <a:blip r:embed="rId3"/>
          <a:srcRect/>
          <a:stretch>
            <a:fillRect/>
          </a:stretch>
        </p:blipFill>
        <p:spPr bwMode="auto">
          <a:xfrm>
            <a:off x="457200" y="457200"/>
            <a:ext cx="1676400" cy="1676400"/>
          </a:xfrm>
          <a:prstGeom prst="rect">
            <a:avLst/>
          </a:prstGeom>
          <a:solidFill>
            <a:schemeClr val="tx1"/>
          </a:solidFill>
          <a:ln w="9525">
            <a:solidFill>
              <a:schemeClr val="tx1"/>
            </a:solidFill>
            <a:miter lim="800000"/>
            <a:headEnd/>
            <a:tailEnd/>
          </a:ln>
        </p:spPr>
      </p:pic>
      <p:sp>
        <p:nvSpPr>
          <p:cNvPr id="194569" name="Rectangle 9"/>
          <p:cNvSpPr>
            <a:spLocks noChangeArrowheads="1"/>
          </p:cNvSpPr>
          <p:nvPr/>
        </p:nvSpPr>
        <p:spPr bwMode="auto">
          <a:xfrm>
            <a:off x="914400" y="4487863"/>
            <a:ext cx="7696200" cy="1997075"/>
          </a:xfrm>
          <a:prstGeom prst="rect">
            <a:avLst/>
          </a:prstGeom>
          <a:noFill/>
          <a:ln w="9525">
            <a:noFill/>
            <a:miter lim="800000"/>
            <a:headEnd/>
            <a:tailEnd/>
          </a:ln>
        </p:spPr>
        <p:txBody>
          <a:bodyPr>
            <a:spAutoFit/>
          </a:bodyPr>
          <a:lstStyle/>
          <a:p>
            <a:pPr marL="457200" indent="-457200">
              <a:buFontTx/>
              <a:buChar char="•"/>
            </a:pPr>
            <a:r>
              <a:rPr lang="en-US" sz="2500">
                <a:solidFill>
                  <a:srgbClr val="3333CC"/>
                </a:solidFill>
              </a:rPr>
              <a:t>Aims to enhance customer satisfaction through the effective application of the system, including processes for continual improvement of the system and the assurance of conformity to customer and applicable statutory and regulatory requirements.</a:t>
            </a:r>
          </a:p>
        </p:txBody>
      </p:sp>
      <p:sp>
        <p:nvSpPr>
          <p:cNvPr id="79879" name="Text Box 10"/>
          <p:cNvSpPr txBox="1">
            <a:spLocks noChangeArrowheads="1"/>
          </p:cNvSpPr>
          <p:nvPr/>
        </p:nvSpPr>
        <p:spPr bwMode="auto">
          <a:xfrm>
            <a:off x="1295400" y="2286000"/>
            <a:ext cx="6977063" cy="701675"/>
          </a:xfrm>
          <a:prstGeom prst="rect">
            <a:avLst/>
          </a:prstGeom>
          <a:noFill/>
          <a:ln w="9525">
            <a:noFill/>
            <a:miter lim="800000"/>
            <a:headEnd/>
            <a:tailEnd/>
          </a:ln>
        </p:spPr>
        <p:txBody>
          <a:bodyPr>
            <a:spAutoFit/>
          </a:bodyPr>
          <a:lstStyle/>
          <a:p>
            <a:r>
              <a:rPr lang="en-US"/>
              <a:t>This International Standard specifies requirements for a QMS where an organization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94563"/>
                                        </p:tgtEl>
                                        <p:attrNameLst>
                                          <p:attrName>style.visibility</p:attrName>
                                        </p:attrNameLst>
                                      </p:cBhvr>
                                      <p:to>
                                        <p:strVal val="visible"/>
                                      </p:to>
                                    </p:set>
                                    <p:anim calcmode="lin" valueType="num">
                                      <p:cBhvr additive="base">
                                        <p:cTn id="7" dur="500" fill="hold"/>
                                        <p:tgtEl>
                                          <p:spTgt spid="194563"/>
                                        </p:tgtEl>
                                        <p:attrNameLst>
                                          <p:attrName>ppt_x</p:attrName>
                                        </p:attrNameLst>
                                      </p:cBhvr>
                                      <p:tavLst>
                                        <p:tav tm="0">
                                          <p:val>
                                            <p:strVal val="0-#ppt_w/2"/>
                                          </p:val>
                                        </p:tav>
                                        <p:tav tm="100000">
                                          <p:val>
                                            <p:strVal val="#ppt_x"/>
                                          </p:val>
                                        </p:tav>
                                      </p:tavLst>
                                    </p:anim>
                                    <p:anim calcmode="lin" valueType="num">
                                      <p:cBhvr additive="base">
                                        <p:cTn id="8" dur="500" fill="hold"/>
                                        <p:tgtEl>
                                          <p:spTgt spid="19456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94564"/>
                                        </p:tgtEl>
                                        <p:attrNameLst>
                                          <p:attrName>style.visibility</p:attrName>
                                        </p:attrNameLst>
                                      </p:cBhvr>
                                      <p:to>
                                        <p:strVal val="visible"/>
                                      </p:to>
                                    </p:set>
                                    <p:anim calcmode="lin" valueType="num">
                                      <p:cBhvr additive="base">
                                        <p:cTn id="12" dur="500" fill="hold"/>
                                        <p:tgtEl>
                                          <p:spTgt spid="194564"/>
                                        </p:tgtEl>
                                        <p:attrNameLst>
                                          <p:attrName>ppt_x</p:attrName>
                                        </p:attrNameLst>
                                      </p:cBhvr>
                                      <p:tavLst>
                                        <p:tav tm="0">
                                          <p:val>
                                            <p:strVal val="0-#ppt_w/2"/>
                                          </p:val>
                                        </p:tav>
                                        <p:tav tm="100000">
                                          <p:val>
                                            <p:strVal val="#ppt_x"/>
                                          </p:val>
                                        </p:tav>
                                      </p:tavLst>
                                    </p:anim>
                                    <p:anim calcmode="lin" valueType="num">
                                      <p:cBhvr additive="base">
                                        <p:cTn id="13" dur="500" fill="hold"/>
                                        <p:tgtEl>
                                          <p:spTgt spid="19456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94569"/>
                                        </p:tgtEl>
                                        <p:attrNameLst>
                                          <p:attrName>style.visibility</p:attrName>
                                        </p:attrNameLst>
                                      </p:cBhvr>
                                      <p:to>
                                        <p:strVal val="visible"/>
                                      </p:to>
                                    </p:set>
                                    <p:anim calcmode="lin" valueType="num">
                                      <p:cBhvr additive="base">
                                        <p:cTn id="17" dur="500" fill="hold"/>
                                        <p:tgtEl>
                                          <p:spTgt spid="194569"/>
                                        </p:tgtEl>
                                        <p:attrNameLst>
                                          <p:attrName>ppt_x</p:attrName>
                                        </p:attrNameLst>
                                      </p:cBhvr>
                                      <p:tavLst>
                                        <p:tav tm="0">
                                          <p:val>
                                            <p:strVal val="0-#ppt_w/2"/>
                                          </p:val>
                                        </p:tav>
                                        <p:tav tm="100000">
                                          <p:val>
                                            <p:strVal val="#ppt_x"/>
                                          </p:val>
                                        </p:tav>
                                      </p:tavLst>
                                    </p:anim>
                                    <p:anim calcmode="lin" valueType="num">
                                      <p:cBhvr additive="base">
                                        <p:cTn id="18" dur="500" fill="hold"/>
                                        <p:tgtEl>
                                          <p:spTgt spid="1945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3" grpId="0" autoUpdateAnimBg="0"/>
      <p:bldP spid="194564" grpId="0" autoUpdateAnimBg="0"/>
      <p:bldP spid="194569"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1" name="Text Box 3"/>
          <p:cNvSpPr txBox="1">
            <a:spLocks noChangeArrowheads="1"/>
          </p:cNvSpPr>
          <p:nvPr/>
        </p:nvSpPr>
        <p:spPr bwMode="auto">
          <a:xfrm>
            <a:off x="3581400" y="1600200"/>
            <a:ext cx="2097088" cy="579438"/>
          </a:xfrm>
          <a:prstGeom prst="rect">
            <a:avLst/>
          </a:prstGeom>
          <a:noFill/>
          <a:ln w="9525">
            <a:noFill/>
            <a:miter lim="800000"/>
            <a:headEnd/>
            <a:tailEnd/>
          </a:ln>
        </p:spPr>
        <p:txBody>
          <a:bodyPr wrap="none">
            <a:spAutoFit/>
          </a:bodyPr>
          <a:lstStyle/>
          <a:p>
            <a:r>
              <a:rPr lang="en-US" sz="3200">
                <a:solidFill>
                  <a:srgbClr val="CC3300"/>
                </a:solidFill>
              </a:rPr>
              <a:t>1.1 General</a:t>
            </a:r>
          </a:p>
        </p:txBody>
      </p:sp>
      <p:sp>
        <p:nvSpPr>
          <p:cNvPr id="81922" name="Rectangle 4"/>
          <p:cNvSpPr>
            <a:spLocks noChangeArrowheads="1"/>
          </p:cNvSpPr>
          <p:nvPr/>
        </p:nvSpPr>
        <p:spPr bwMode="auto">
          <a:xfrm>
            <a:off x="914400" y="2590800"/>
            <a:ext cx="7696200" cy="2774950"/>
          </a:xfrm>
          <a:prstGeom prst="rect">
            <a:avLst/>
          </a:prstGeom>
          <a:noFill/>
          <a:ln w="9525">
            <a:noFill/>
            <a:miter lim="800000"/>
            <a:headEnd/>
            <a:tailEnd/>
          </a:ln>
        </p:spPr>
        <p:txBody>
          <a:bodyPr>
            <a:spAutoFit/>
          </a:bodyPr>
          <a:lstStyle/>
          <a:p>
            <a:pPr marL="914400" lvl="1" indent="-457200">
              <a:buFontTx/>
              <a:buChar char="•"/>
            </a:pPr>
            <a:r>
              <a:rPr lang="en-US">
                <a:solidFill>
                  <a:srgbClr val="2E03CD"/>
                </a:solidFill>
              </a:rPr>
              <a:t>In this International Standard, the term “product” applies to the product intended for, or required by, a customer or the product realization processes. This applies to any intended output resulting from product realization processes, including purchasing.</a:t>
            </a:r>
          </a:p>
          <a:p>
            <a:pPr marL="457200" indent="-457200">
              <a:buFontTx/>
              <a:buChar char="•"/>
            </a:pPr>
            <a:endParaRPr lang="en-US" sz="1600">
              <a:solidFill>
                <a:srgbClr val="2E03CD"/>
              </a:solidFill>
            </a:endParaRPr>
          </a:p>
          <a:p>
            <a:pPr marL="914400" lvl="1" indent="-457200">
              <a:buFontTx/>
              <a:buChar char="•"/>
            </a:pPr>
            <a:r>
              <a:rPr lang="en-US">
                <a:solidFill>
                  <a:srgbClr val="2E03CD"/>
                </a:solidFill>
              </a:rPr>
              <a:t>Statutory and regulatory requirements may be expressed as legal requirements.</a:t>
            </a:r>
          </a:p>
          <a:p>
            <a:pPr marL="457200" indent="-457200">
              <a:buFontTx/>
              <a:buChar char="•"/>
            </a:pPr>
            <a:endParaRPr lang="en-US">
              <a:solidFill>
                <a:srgbClr val="2E03CD"/>
              </a:solidFill>
            </a:endParaRPr>
          </a:p>
        </p:txBody>
      </p:sp>
      <p:sp>
        <p:nvSpPr>
          <p:cNvPr id="81923" name="Text Box 5"/>
          <p:cNvSpPr txBox="1">
            <a:spLocks noChangeArrowheads="1"/>
          </p:cNvSpPr>
          <p:nvPr/>
        </p:nvSpPr>
        <p:spPr bwMode="auto">
          <a:xfrm>
            <a:off x="2286000" y="885825"/>
            <a:ext cx="1746250" cy="641350"/>
          </a:xfrm>
          <a:prstGeom prst="rect">
            <a:avLst/>
          </a:prstGeom>
          <a:noFill/>
          <a:ln w="9525">
            <a:noFill/>
            <a:miter lim="800000"/>
            <a:headEnd/>
            <a:tailEnd/>
          </a:ln>
        </p:spPr>
        <p:txBody>
          <a:bodyPr wrap="none">
            <a:spAutoFit/>
          </a:bodyPr>
          <a:lstStyle/>
          <a:p>
            <a:r>
              <a:rPr lang="en-US" sz="3600">
                <a:solidFill>
                  <a:srgbClr val="000000"/>
                </a:solidFill>
              </a:rPr>
              <a:t>1. Scope</a:t>
            </a:r>
          </a:p>
        </p:txBody>
      </p:sp>
      <p:sp>
        <p:nvSpPr>
          <p:cNvPr id="81924" name="Line 7"/>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pic>
        <p:nvPicPr>
          <p:cNvPr id="81925" name="Picture 8" descr="globe"/>
          <p:cNvPicPr>
            <a:picLocks noChangeAspect="1" noChangeArrowheads="1"/>
          </p:cNvPicPr>
          <p:nvPr/>
        </p:nvPicPr>
        <p:blipFill>
          <a:blip r:embed="rId3"/>
          <a:srcRect/>
          <a:stretch>
            <a:fillRect/>
          </a:stretch>
        </p:blipFill>
        <p:spPr bwMode="auto">
          <a:xfrm>
            <a:off x="457200" y="457200"/>
            <a:ext cx="1676400" cy="1676400"/>
          </a:xfrm>
          <a:prstGeom prst="rect">
            <a:avLst/>
          </a:prstGeom>
          <a:solidFill>
            <a:schemeClr val="tx1"/>
          </a:solidFill>
          <a:ln w="9525">
            <a:solidFill>
              <a:schemeClr val="tx1"/>
            </a:solidFill>
            <a:miter lim="800000"/>
            <a:headEnd/>
            <a:tailEnd/>
          </a:ln>
        </p:spPr>
      </p:pic>
      <p:sp>
        <p:nvSpPr>
          <p:cNvPr id="81926" name="Text Box 10"/>
          <p:cNvSpPr txBox="1">
            <a:spLocks noChangeArrowheads="1"/>
          </p:cNvSpPr>
          <p:nvPr/>
        </p:nvSpPr>
        <p:spPr bwMode="auto">
          <a:xfrm>
            <a:off x="1295400" y="2133600"/>
            <a:ext cx="6977063" cy="396875"/>
          </a:xfrm>
          <a:prstGeom prst="rect">
            <a:avLst/>
          </a:prstGeom>
          <a:noFill/>
          <a:ln w="9525">
            <a:noFill/>
            <a:miter lim="800000"/>
            <a:headEnd/>
            <a:tailEnd/>
          </a:ln>
        </p:spPr>
        <p:txBody>
          <a:bodyPr>
            <a:spAutoFit/>
          </a:bodyPr>
          <a:lstStyle/>
          <a:p>
            <a:r>
              <a:rPr lang="en-US"/>
              <a:t>Notes:</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0674" name="Text Box 2"/>
          <p:cNvSpPr txBox="1">
            <a:spLocks noChangeArrowheads="1"/>
          </p:cNvSpPr>
          <p:nvPr/>
        </p:nvSpPr>
        <p:spPr bwMode="auto">
          <a:xfrm>
            <a:off x="3733800" y="1524000"/>
            <a:ext cx="2668588" cy="579438"/>
          </a:xfrm>
          <a:prstGeom prst="rect">
            <a:avLst/>
          </a:prstGeom>
          <a:noFill/>
          <a:ln w="9525">
            <a:noFill/>
            <a:miter lim="800000"/>
            <a:headEnd/>
            <a:tailEnd/>
          </a:ln>
        </p:spPr>
        <p:txBody>
          <a:bodyPr wrap="none">
            <a:spAutoFit/>
          </a:bodyPr>
          <a:lstStyle/>
          <a:p>
            <a:r>
              <a:rPr lang="en-US" sz="3200">
                <a:solidFill>
                  <a:srgbClr val="CC3300"/>
                </a:solidFill>
              </a:rPr>
              <a:t>1.2 Application</a:t>
            </a:r>
          </a:p>
        </p:txBody>
      </p:sp>
      <p:sp>
        <p:nvSpPr>
          <p:cNvPr id="540675" name="Rectangle 3"/>
          <p:cNvSpPr>
            <a:spLocks noChangeArrowheads="1"/>
          </p:cNvSpPr>
          <p:nvPr/>
        </p:nvSpPr>
        <p:spPr bwMode="auto">
          <a:xfrm>
            <a:off x="914400" y="2362200"/>
            <a:ext cx="7696200" cy="1616075"/>
          </a:xfrm>
          <a:prstGeom prst="rect">
            <a:avLst/>
          </a:prstGeom>
          <a:noFill/>
          <a:ln w="9525">
            <a:noFill/>
            <a:miter lim="800000"/>
            <a:headEnd/>
            <a:tailEnd/>
          </a:ln>
        </p:spPr>
        <p:txBody>
          <a:bodyPr>
            <a:spAutoFit/>
          </a:bodyPr>
          <a:lstStyle/>
          <a:p>
            <a:pPr marL="457200" indent="-457200">
              <a:buFontTx/>
              <a:buChar char="•"/>
            </a:pPr>
            <a:r>
              <a:rPr lang="en-US" sz="2500">
                <a:solidFill>
                  <a:srgbClr val="3333CC"/>
                </a:solidFill>
              </a:rPr>
              <a:t>All requirements of this International Standard are generic and are intended to be applicable to all organizations, regardless of type, size and product provided.</a:t>
            </a:r>
          </a:p>
        </p:txBody>
      </p:sp>
      <p:sp>
        <p:nvSpPr>
          <p:cNvPr id="83971" name="Text Box 4"/>
          <p:cNvSpPr txBox="1">
            <a:spLocks noChangeArrowheads="1"/>
          </p:cNvSpPr>
          <p:nvPr/>
        </p:nvSpPr>
        <p:spPr bwMode="auto">
          <a:xfrm>
            <a:off x="2286000" y="885825"/>
            <a:ext cx="1746250" cy="641350"/>
          </a:xfrm>
          <a:prstGeom prst="rect">
            <a:avLst/>
          </a:prstGeom>
          <a:noFill/>
          <a:ln w="9525">
            <a:noFill/>
            <a:miter lim="800000"/>
            <a:headEnd/>
            <a:tailEnd/>
          </a:ln>
        </p:spPr>
        <p:txBody>
          <a:bodyPr wrap="none">
            <a:spAutoFit/>
          </a:bodyPr>
          <a:lstStyle/>
          <a:p>
            <a:r>
              <a:rPr lang="en-US" sz="3600">
                <a:solidFill>
                  <a:srgbClr val="000000"/>
                </a:solidFill>
              </a:rPr>
              <a:t>1. Scope</a:t>
            </a:r>
          </a:p>
        </p:txBody>
      </p:sp>
      <p:sp>
        <p:nvSpPr>
          <p:cNvPr id="83972" name="Line 5"/>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pic>
        <p:nvPicPr>
          <p:cNvPr id="83973" name="Picture 6" descr="globe"/>
          <p:cNvPicPr>
            <a:picLocks noChangeAspect="1" noChangeArrowheads="1"/>
          </p:cNvPicPr>
          <p:nvPr/>
        </p:nvPicPr>
        <p:blipFill>
          <a:blip r:embed="rId3"/>
          <a:srcRect/>
          <a:stretch>
            <a:fillRect/>
          </a:stretch>
        </p:blipFill>
        <p:spPr bwMode="auto">
          <a:xfrm>
            <a:off x="457200" y="457200"/>
            <a:ext cx="1676400" cy="1676400"/>
          </a:xfrm>
          <a:prstGeom prst="rect">
            <a:avLst/>
          </a:prstGeom>
          <a:solidFill>
            <a:schemeClr val="tx1"/>
          </a:solidFill>
          <a:ln w="9525">
            <a:solidFill>
              <a:schemeClr val="tx1"/>
            </a:solidFill>
            <a:miter lim="800000"/>
            <a:headEnd/>
            <a:tailEnd/>
          </a:ln>
        </p:spPr>
      </p:pic>
      <p:sp>
        <p:nvSpPr>
          <p:cNvPr id="540679" name="Rectangle 7"/>
          <p:cNvSpPr>
            <a:spLocks noChangeArrowheads="1"/>
          </p:cNvSpPr>
          <p:nvPr/>
        </p:nvSpPr>
        <p:spPr bwMode="auto">
          <a:xfrm>
            <a:off x="914400" y="4191000"/>
            <a:ext cx="7696200" cy="1616075"/>
          </a:xfrm>
          <a:prstGeom prst="rect">
            <a:avLst/>
          </a:prstGeom>
          <a:noFill/>
          <a:ln w="9525">
            <a:noFill/>
            <a:miter lim="800000"/>
            <a:headEnd/>
            <a:tailEnd/>
          </a:ln>
        </p:spPr>
        <p:txBody>
          <a:bodyPr>
            <a:spAutoFit/>
          </a:bodyPr>
          <a:lstStyle/>
          <a:p>
            <a:pPr marL="457200" indent="-457200">
              <a:buFontTx/>
              <a:buChar char="•"/>
            </a:pPr>
            <a:r>
              <a:rPr lang="en-US" sz="2500">
                <a:solidFill>
                  <a:srgbClr val="3333CC"/>
                </a:solidFill>
              </a:rPr>
              <a:t>Where any requirement(s) of this International Standard cannot be applied due to the nature of an organization and its product, this can be considered for exclusion.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40674"/>
                                        </p:tgtEl>
                                        <p:attrNameLst>
                                          <p:attrName>style.visibility</p:attrName>
                                        </p:attrNameLst>
                                      </p:cBhvr>
                                      <p:to>
                                        <p:strVal val="visible"/>
                                      </p:to>
                                    </p:set>
                                    <p:anim calcmode="lin" valueType="num">
                                      <p:cBhvr additive="base">
                                        <p:cTn id="7" dur="500" fill="hold"/>
                                        <p:tgtEl>
                                          <p:spTgt spid="540674"/>
                                        </p:tgtEl>
                                        <p:attrNameLst>
                                          <p:attrName>ppt_x</p:attrName>
                                        </p:attrNameLst>
                                      </p:cBhvr>
                                      <p:tavLst>
                                        <p:tav tm="0">
                                          <p:val>
                                            <p:strVal val="0-#ppt_w/2"/>
                                          </p:val>
                                        </p:tav>
                                        <p:tav tm="100000">
                                          <p:val>
                                            <p:strVal val="#ppt_x"/>
                                          </p:val>
                                        </p:tav>
                                      </p:tavLst>
                                    </p:anim>
                                    <p:anim calcmode="lin" valueType="num">
                                      <p:cBhvr additive="base">
                                        <p:cTn id="8" dur="500" fill="hold"/>
                                        <p:tgtEl>
                                          <p:spTgt spid="54067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40675"/>
                                        </p:tgtEl>
                                        <p:attrNameLst>
                                          <p:attrName>style.visibility</p:attrName>
                                        </p:attrNameLst>
                                      </p:cBhvr>
                                      <p:to>
                                        <p:strVal val="visible"/>
                                      </p:to>
                                    </p:set>
                                    <p:anim calcmode="lin" valueType="num">
                                      <p:cBhvr additive="base">
                                        <p:cTn id="12" dur="500" fill="hold"/>
                                        <p:tgtEl>
                                          <p:spTgt spid="540675"/>
                                        </p:tgtEl>
                                        <p:attrNameLst>
                                          <p:attrName>ppt_x</p:attrName>
                                        </p:attrNameLst>
                                      </p:cBhvr>
                                      <p:tavLst>
                                        <p:tav tm="0">
                                          <p:val>
                                            <p:strVal val="0-#ppt_w/2"/>
                                          </p:val>
                                        </p:tav>
                                        <p:tav tm="100000">
                                          <p:val>
                                            <p:strVal val="#ppt_x"/>
                                          </p:val>
                                        </p:tav>
                                      </p:tavLst>
                                    </p:anim>
                                    <p:anim calcmode="lin" valueType="num">
                                      <p:cBhvr additive="base">
                                        <p:cTn id="13" dur="500" fill="hold"/>
                                        <p:tgtEl>
                                          <p:spTgt spid="540675"/>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540679"/>
                                        </p:tgtEl>
                                        <p:attrNameLst>
                                          <p:attrName>style.visibility</p:attrName>
                                        </p:attrNameLst>
                                      </p:cBhvr>
                                      <p:to>
                                        <p:strVal val="visible"/>
                                      </p:to>
                                    </p:set>
                                    <p:anim calcmode="lin" valueType="num">
                                      <p:cBhvr additive="base">
                                        <p:cTn id="17" dur="500" fill="hold"/>
                                        <p:tgtEl>
                                          <p:spTgt spid="540679"/>
                                        </p:tgtEl>
                                        <p:attrNameLst>
                                          <p:attrName>ppt_x</p:attrName>
                                        </p:attrNameLst>
                                      </p:cBhvr>
                                      <p:tavLst>
                                        <p:tav tm="0">
                                          <p:val>
                                            <p:strVal val="0-#ppt_w/2"/>
                                          </p:val>
                                        </p:tav>
                                        <p:tav tm="100000">
                                          <p:val>
                                            <p:strVal val="#ppt_x"/>
                                          </p:val>
                                        </p:tav>
                                      </p:tavLst>
                                    </p:anim>
                                    <p:anim calcmode="lin" valueType="num">
                                      <p:cBhvr additive="base">
                                        <p:cTn id="18" dur="500" fill="hold"/>
                                        <p:tgtEl>
                                          <p:spTgt spid="5406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4" grpId="0" autoUpdateAnimBg="0"/>
      <p:bldP spid="540675" grpId="0" autoUpdateAnimBg="0"/>
      <p:bldP spid="540679"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7" name="Text Box 2"/>
          <p:cNvSpPr txBox="1">
            <a:spLocks noChangeArrowheads="1"/>
          </p:cNvSpPr>
          <p:nvPr/>
        </p:nvSpPr>
        <p:spPr bwMode="auto">
          <a:xfrm>
            <a:off x="1219200" y="914400"/>
            <a:ext cx="6950075" cy="4965700"/>
          </a:xfrm>
          <a:prstGeom prst="rect">
            <a:avLst/>
          </a:prstGeom>
          <a:noFill/>
          <a:ln w="9525">
            <a:noFill/>
            <a:miter lim="800000"/>
            <a:headEnd/>
            <a:tailEnd/>
          </a:ln>
        </p:spPr>
        <p:txBody>
          <a:bodyPr>
            <a:spAutoFit/>
          </a:bodyPr>
          <a:lstStyle/>
          <a:p>
            <a:r>
              <a:rPr lang="en-US" sz="3200">
                <a:solidFill>
                  <a:schemeClr val="tx2"/>
                </a:solidFill>
              </a:rPr>
              <a:t>Where </a:t>
            </a:r>
            <a:r>
              <a:rPr lang="en-US" sz="3200"/>
              <a:t>exclusions are made, claims of conformity to this International Standard are not acceptable unless these exclusions are limited to requirements within clause 7,</a:t>
            </a:r>
            <a:r>
              <a:rPr lang="en-US" sz="3200">
                <a:solidFill>
                  <a:schemeClr val="tx2"/>
                </a:solidFill>
              </a:rPr>
              <a:t> and such exclusions do not affect the organization’s ability or responsibility, to provide product that meets customer and applicable statutory and regulatory requirements.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5" name="Rectangle 3"/>
          <p:cNvSpPr>
            <a:spLocks noChangeArrowheads="1"/>
          </p:cNvSpPr>
          <p:nvPr/>
        </p:nvSpPr>
        <p:spPr bwMode="auto">
          <a:xfrm>
            <a:off x="914400" y="2362200"/>
            <a:ext cx="7696200" cy="946150"/>
          </a:xfrm>
          <a:prstGeom prst="rect">
            <a:avLst/>
          </a:prstGeom>
          <a:noFill/>
          <a:ln w="9525">
            <a:noFill/>
            <a:miter lim="800000"/>
            <a:headEnd/>
            <a:tailEnd/>
          </a:ln>
        </p:spPr>
        <p:txBody>
          <a:bodyPr>
            <a:spAutoFit/>
          </a:bodyPr>
          <a:lstStyle/>
          <a:p>
            <a:r>
              <a:rPr lang="en-US" sz="2800">
                <a:solidFill>
                  <a:srgbClr val="2E03CD"/>
                </a:solidFill>
              </a:rPr>
              <a:t>ISO 9000:2005 </a:t>
            </a:r>
            <a:r>
              <a:rPr lang="en-US" sz="2800" i="1">
                <a:solidFill>
                  <a:srgbClr val="2E03CD"/>
                </a:solidFill>
              </a:rPr>
              <a:t>Quality management systems - Fundamentals and vocabulary.</a:t>
            </a:r>
          </a:p>
        </p:txBody>
      </p:sp>
      <p:sp>
        <p:nvSpPr>
          <p:cNvPr id="88066" name="Text Box 4"/>
          <p:cNvSpPr txBox="1">
            <a:spLocks noChangeArrowheads="1"/>
          </p:cNvSpPr>
          <p:nvPr/>
        </p:nvSpPr>
        <p:spPr bwMode="auto">
          <a:xfrm>
            <a:off x="2286000" y="885825"/>
            <a:ext cx="4595813" cy="641350"/>
          </a:xfrm>
          <a:prstGeom prst="rect">
            <a:avLst/>
          </a:prstGeom>
          <a:noFill/>
          <a:ln w="9525">
            <a:noFill/>
            <a:miter lim="800000"/>
            <a:headEnd/>
            <a:tailEnd/>
          </a:ln>
        </p:spPr>
        <p:txBody>
          <a:bodyPr wrap="none">
            <a:spAutoFit/>
          </a:bodyPr>
          <a:lstStyle/>
          <a:p>
            <a:r>
              <a:rPr lang="en-US" sz="3600">
                <a:solidFill>
                  <a:srgbClr val="000000"/>
                </a:solidFill>
              </a:rPr>
              <a:t>2. Normative Reference</a:t>
            </a:r>
          </a:p>
        </p:txBody>
      </p:sp>
      <p:sp>
        <p:nvSpPr>
          <p:cNvPr id="88067" name="Line 5"/>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pic>
        <p:nvPicPr>
          <p:cNvPr id="88068" name="Picture 6" descr="globe"/>
          <p:cNvPicPr>
            <a:picLocks noChangeAspect="1" noChangeArrowheads="1"/>
          </p:cNvPicPr>
          <p:nvPr/>
        </p:nvPicPr>
        <p:blipFill>
          <a:blip r:embed="rId3"/>
          <a:srcRect/>
          <a:stretch>
            <a:fillRect/>
          </a:stretch>
        </p:blipFill>
        <p:spPr bwMode="auto">
          <a:xfrm>
            <a:off x="457200" y="457200"/>
            <a:ext cx="1676400" cy="1676400"/>
          </a:xfrm>
          <a:prstGeom prst="rect">
            <a:avLst/>
          </a:prstGeom>
          <a:solidFill>
            <a:schemeClr val="tx1"/>
          </a:solid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3" name="Text Box 2"/>
          <p:cNvSpPr txBox="1">
            <a:spLocks noChangeArrowheads="1"/>
          </p:cNvSpPr>
          <p:nvPr/>
        </p:nvSpPr>
        <p:spPr bwMode="auto">
          <a:xfrm>
            <a:off x="2228850" y="882650"/>
            <a:ext cx="4706938" cy="641350"/>
          </a:xfrm>
          <a:prstGeom prst="rect">
            <a:avLst/>
          </a:prstGeom>
          <a:noFill/>
          <a:ln w="9525">
            <a:noFill/>
            <a:miter lim="800000"/>
            <a:headEnd/>
            <a:tailEnd/>
          </a:ln>
        </p:spPr>
        <p:txBody>
          <a:bodyPr wrap="none">
            <a:spAutoFit/>
          </a:bodyPr>
          <a:lstStyle/>
          <a:p>
            <a:r>
              <a:rPr lang="en-US" sz="3600">
                <a:solidFill>
                  <a:srgbClr val="000000"/>
                </a:solidFill>
              </a:rPr>
              <a:t>3. Terms and Definitions</a:t>
            </a:r>
          </a:p>
        </p:txBody>
      </p:sp>
      <p:sp>
        <p:nvSpPr>
          <p:cNvPr id="90114" name="Rectangle 3"/>
          <p:cNvSpPr>
            <a:spLocks noChangeArrowheads="1"/>
          </p:cNvSpPr>
          <p:nvPr/>
        </p:nvSpPr>
        <p:spPr bwMode="auto">
          <a:xfrm>
            <a:off x="838200" y="2362200"/>
            <a:ext cx="7696200" cy="3081338"/>
          </a:xfrm>
          <a:prstGeom prst="rect">
            <a:avLst/>
          </a:prstGeom>
          <a:noFill/>
          <a:ln w="9525">
            <a:noFill/>
            <a:miter lim="800000"/>
            <a:headEnd/>
            <a:tailEnd/>
          </a:ln>
        </p:spPr>
        <p:txBody>
          <a:bodyPr>
            <a:spAutoFit/>
          </a:bodyPr>
          <a:lstStyle/>
          <a:p>
            <a:pPr marL="457200" indent="-457200">
              <a:buFontTx/>
              <a:buChar char="•"/>
            </a:pPr>
            <a:r>
              <a:rPr lang="en-US" sz="2800">
                <a:solidFill>
                  <a:srgbClr val="2E03CD"/>
                </a:solidFill>
              </a:rPr>
              <a:t>The terms and definitions given in ISO 9000:2000 apply.</a:t>
            </a:r>
          </a:p>
          <a:p>
            <a:pPr marL="457200" indent="-457200">
              <a:buFontTx/>
              <a:buChar char="•"/>
            </a:pPr>
            <a:endParaRPr lang="en-US" sz="2800">
              <a:solidFill>
                <a:srgbClr val="2E03CD"/>
              </a:solidFill>
            </a:endParaRPr>
          </a:p>
          <a:p>
            <a:pPr marL="457200" indent="-457200">
              <a:buFontTx/>
              <a:buChar char="•"/>
            </a:pPr>
            <a:r>
              <a:rPr lang="en-US" sz="2800">
                <a:solidFill>
                  <a:srgbClr val="2E03CD"/>
                </a:solidFill>
              </a:rPr>
              <a:t>Throughout the text of this International Standard, wherever the term “product” occurs, it can also mean “service”.</a:t>
            </a:r>
          </a:p>
          <a:p>
            <a:pPr marL="457200" indent="-457200"/>
            <a:endParaRPr lang="en-US" sz="2800">
              <a:solidFill>
                <a:srgbClr val="2E03CD"/>
              </a:solidFill>
            </a:endParaRPr>
          </a:p>
        </p:txBody>
      </p:sp>
      <p:sp>
        <p:nvSpPr>
          <p:cNvPr id="90115" name="Line 9"/>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pic>
        <p:nvPicPr>
          <p:cNvPr id="90116" name="Picture 10" descr="infoanal"/>
          <p:cNvPicPr>
            <a:picLocks noChangeAspect="1" noChangeArrowheads="1"/>
          </p:cNvPicPr>
          <p:nvPr/>
        </p:nvPicPr>
        <p:blipFill>
          <a:blip r:embed="rId3"/>
          <a:srcRect/>
          <a:stretch>
            <a:fillRect/>
          </a:stretch>
        </p:blipFill>
        <p:spPr bwMode="auto">
          <a:xfrm>
            <a:off x="609600" y="533400"/>
            <a:ext cx="1524000" cy="1524000"/>
          </a:xfrm>
          <a:prstGeom prst="rect">
            <a:avLst/>
          </a:prstGeom>
          <a:solidFill>
            <a:schemeClr val="tx1"/>
          </a:solid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9682" name="Text Box 2"/>
          <p:cNvSpPr txBox="1">
            <a:spLocks noChangeArrowheads="1"/>
          </p:cNvSpPr>
          <p:nvPr/>
        </p:nvSpPr>
        <p:spPr bwMode="auto">
          <a:xfrm>
            <a:off x="2209800" y="838200"/>
            <a:ext cx="6011863" cy="641350"/>
          </a:xfrm>
          <a:prstGeom prst="rect">
            <a:avLst/>
          </a:prstGeom>
          <a:noFill/>
          <a:ln w="9525">
            <a:noFill/>
            <a:miter lim="800000"/>
            <a:headEnd/>
            <a:tailEnd/>
          </a:ln>
        </p:spPr>
        <p:txBody>
          <a:bodyPr wrap="none">
            <a:spAutoFit/>
          </a:bodyPr>
          <a:lstStyle/>
          <a:p>
            <a:r>
              <a:rPr lang="en-US" sz="3600">
                <a:solidFill>
                  <a:srgbClr val="000000"/>
                </a:solidFill>
              </a:rPr>
              <a:t>4. Quality Management System</a:t>
            </a:r>
          </a:p>
        </p:txBody>
      </p:sp>
      <p:sp>
        <p:nvSpPr>
          <p:cNvPr id="199684" name="Rectangle 4"/>
          <p:cNvSpPr>
            <a:spLocks noChangeArrowheads="1"/>
          </p:cNvSpPr>
          <p:nvPr/>
        </p:nvSpPr>
        <p:spPr bwMode="auto">
          <a:xfrm>
            <a:off x="914400" y="2438400"/>
            <a:ext cx="7696200" cy="1920875"/>
          </a:xfrm>
          <a:prstGeom prst="rect">
            <a:avLst/>
          </a:prstGeom>
          <a:noFill/>
          <a:ln w="9525">
            <a:noFill/>
            <a:miter lim="800000"/>
            <a:headEnd/>
            <a:tailEnd/>
          </a:ln>
        </p:spPr>
        <p:txBody>
          <a:bodyPr>
            <a:spAutoFit/>
          </a:bodyPr>
          <a:lstStyle/>
          <a:p>
            <a:pPr marL="457200" indent="-457200">
              <a:buFontTx/>
              <a:buChar char="•"/>
            </a:pPr>
            <a:r>
              <a:rPr lang="en-US" sz="3000">
                <a:solidFill>
                  <a:srgbClr val="000099"/>
                </a:solidFill>
              </a:rPr>
              <a:t>Establish, document, implement and maintain a QMS and continually improve its effectiveness in accordance with the requirements of this International Standard.</a:t>
            </a:r>
          </a:p>
        </p:txBody>
      </p:sp>
      <p:pic>
        <p:nvPicPr>
          <p:cNvPr id="92163" name="Picture 5" descr="plan"/>
          <p:cNvPicPr>
            <a:picLocks noChangeAspect="1" noChangeArrowheads="1"/>
          </p:cNvPicPr>
          <p:nvPr/>
        </p:nvPicPr>
        <p:blipFill>
          <a:blip r:embed="rId3"/>
          <a:srcRect/>
          <a:stretch>
            <a:fillRect/>
          </a:stretch>
        </p:blipFill>
        <p:spPr bwMode="auto">
          <a:xfrm>
            <a:off x="381000" y="228600"/>
            <a:ext cx="1752600" cy="1752600"/>
          </a:xfrm>
          <a:prstGeom prst="rect">
            <a:avLst/>
          </a:prstGeom>
          <a:noFill/>
          <a:ln w="9525">
            <a:solidFill>
              <a:srgbClr val="000000"/>
            </a:solidFill>
            <a:miter lim="800000"/>
            <a:headEnd/>
            <a:tailEnd/>
          </a:ln>
        </p:spPr>
      </p:pic>
      <p:sp>
        <p:nvSpPr>
          <p:cNvPr id="92164" name="Line 6"/>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
        <p:nvSpPr>
          <p:cNvPr id="199687" name="Text Box 7"/>
          <p:cNvSpPr txBox="1">
            <a:spLocks noChangeArrowheads="1"/>
          </p:cNvSpPr>
          <p:nvPr/>
        </p:nvSpPr>
        <p:spPr bwMode="auto">
          <a:xfrm>
            <a:off x="2809875" y="1524000"/>
            <a:ext cx="4513263" cy="579438"/>
          </a:xfrm>
          <a:prstGeom prst="rect">
            <a:avLst/>
          </a:prstGeom>
          <a:noFill/>
          <a:ln w="9525">
            <a:noFill/>
            <a:miter lim="800000"/>
            <a:headEnd/>
            <a:tailEnd/>
          </a:ln>
        </p:spPr>
        <p:txBody>
          <a:bodyPr wrap="none">
            <a:spAutoFit/>
          </a:bodyPr>
          <a:lstStyle/>
          <a:p>
            <a:r>
              <a:rPr lang="en-US" sz="3200">
                <a:solidFill>
                  <a:srgbClr val="CC3300"/>
                </a:solidFill>
              </a:rPr>
              <a:t>4.1 General Requirements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99682"/>
                                        </p:tgtEl>
                                        <p:attrNameLst>
                                          <p:attrName>style.visibility</p:attrName>
                                        </p:attrNameLst>
                                      </p:cBhvr>
                                      <p:to>
                                        <p:strVal val="visible"/>
                                      </p:to>
                                    </p:set>
                                    <p:anim calcmode="lin" valueType="num">
                                      <p:cBhvr additive="base">
                                        <p:cTn id="7" dur="500" fill="hold"/>
                                        <p:tgtEl>
                                          <p:spTgt spid="199682"/>
                                        </p:tgtEl>
                                        <p:attrNameLst>
                                          <p:attrName>ppt_x</p:attrName>
                                        </p:attrNameLst>
                                      </p:cBhvr>
                                      <p:tavLst>
                                        <p:tav tm="0">
                                          <p:val>
                                            <p:strVal val="0-#ppt_w/2"/>
                                          </p:val>
                                        </p:tav>
                                        <p:tav tm="100000">
                                          <p:val>
                                            <p:strVal val="#ppt_x"/>
                                          </p:val>
                                        </p:tav>
                                      </p:tavLst>
                                    </p:anim>
                                    <p:anim calcmode="lin" valueType="num">
                                      <p:cBhvr additive="base">
                                        <p:cTn id="8" dur="500" fill="hold"/>
                                        <p:tgtEl>
                                          <p:spTgt spid="19968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99687"/>
                                        </p:tgtEl>
                                        <p:attrNameLst>
                                          <p:attrName>style.visibility</p:attrName>
                                        </p:attrNameLst>
                                      </p:cBhvr>
                                      <p:to>
                                        <p:strVal val="visible"/>
                                      </p:to>
                                    </p:set>
                                    <p:anim calcmode="lin" valueType="num">
                                      <p:cBhvr additive="base">
                                        <p:cTn id="12" dur="500" fill="hold"/>
                                        <p:tgtEl>
                                          <p:spTgt spid="199687"/>
                                        </p:tgtEl>
                                        <p:attrNameLst>
                                          <p:attrName>ppt_x</p:attrName>
                                        </p:attrNameLst>
                                      </p:cBhvr>
                                      <p:tavLst>
                                        <p:tav tm="0">
                                          <p:val>
                                            <p:strVal val="#ppt_x"/>
                                          </p:val>
                                        </p:tav>
                                        <p:tav tm="100000">
                                          <p:val>
                                            <p:strVal val="#ppt_x"/>
                                          </p:val>
                                        </p:tav>
                                      </p:tavLst>
                                    </p:anim>
                                    <p:anim calcmode="lin" valueType="num">
                                      <p:cBhvr additive="base">
                                        <p:cTn id="13" dur="500" fill="hold"/>
                                        <p:tgtEl>
                                          <p:spTgt spid="199687"/>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30" presetClass="entr" presetSubtype="0" fill="hold" grpId="0" nodeType="afterEffect">
                                  <p:stCondLst>
                                    <p:cond delay="0"/>
                                  </p:stCondLst>
                                  <p:childTnLst>
                                    <p:set>
                                      <p:cBhvr>
                                        <p:cTn id="16" dur="1" fill="hold">
                                          <p:stCondLst>
                                            <p:cond delay="0"/>
                                          </p:stCondLst>
                                        </p:cTn>
                                        <p:tgtEl>
                                          <p:spTgt spid="199684"/>
                                        </p:tgtEl>
                                        <p:attrNameLst>
                                          <p:attrName>style.visibility</p:attrName>
                                        </p:attrNameLst>
                                      </p:cBhvr>
                                      <p:to>
                                        <p:strVal val="visible"/>
                                      </p:to>
                                    </p:set>
                                    <p:animEffect transition="in" filter="fade">
                                      <p:cBhvr>
                                        <p:cTn id="17" dur="800" decel="100000"/>
                                        <p:tgtEl>
                                          <p:spTgt spid="199684"/>
                                        </p:tgtEl>
                                      </p:cBhvr>
                                    </p:animEffect>
                                    <p:anim calcmode="lin" valueType="num">
                                      <p:cBhvr>
                                        <p:cTn id="18" dur="800" decel="100000" fill="hold"/>
                                        <p:tgtEl>
                                          <p:spTgt spid="199684"/>
                                        </p:tgtEl>
                                        <p:attrNameLst>
                                          <p:attrName>style.rotation</p:attrName>
                                        </p:attrNameLst>
                                      </p:cBhvr>
                                      <p:tavLst>
                                        <p:tav tm="0">
                                          <p:val>
                                            <p:fltVal val="-90"/>
                                          </p:val>
                                        </p:tav>
                                        <p:tav tm="100000">
                                          <p:val>
                                            <p:fltVal val="0"/>
                                          </p:val>
                                        </p:tav>
                                      </p:tavLst>
                                    </p:anim>
                                    <p:anim calcmode="lin" valueType="num">
                                      <p:cBhvr>
                                        <p:cTn id="19" dur="800" decel="100000" fill="hold"/>
                                        <p:tgtEl>
                                          <p:spTgt spid="199684"/>
                                        </p:tgtEl>
                                        <p:attrNameLst>
                                          <p:attrName>ppt_x</p:attrName>
                                        </p:attrNameLst>
                                      </p:cBhvr>
                                      <p:tavLst>
                                        <p:tav tm="0">
                                          <p:val>
                                            <p:strVal val="#ppt_x+0.4"/>
                                          </p:val>
                                        </p:tav>
                                        <p:tav tm="100000">
                                          <p:val>
                                            <p:strVal val="#ppt_x-0.05"/>
                                          </p:val>
                                        </p:tav>
                                      </p:tavLst>
                                    </p:anim>
                                    <p:anim calcmode="lin" valueType="num">
                                      <p:cBhvr>
                                        <p:cTn id="20" dur="800" decel="100000" fill="hold"/>
                                        <p:tgtEl>
                                          <p:spTgt spid="199684"/>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199684"/>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19968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2" grpId="0" autoUpdateAnimBg="0"/>
      <p:bldP spid="199684" grpId="0" autoUpdateAnimBg="0"/>
      <p:bldP spid="199687"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8" name="Rectangle 4"/>
          <p:cNvSpPr>
            <a:spLocks noChangeArrowheads="1"/>
          </p:cNvSpPr>
          <p:nvPr/>
        </p:nvSpPr>
        <p:spPr bwMode="auto">
          <a:xfrm>
            <a:off x="990600" y="2422525"/>
            <a:ext cx="7696200" cy="390207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500">
                <a:solidFill>
                  <a:srgbClr val="000099"/>
                </a:solidFill>
              </a:rPr>
              <a:t>Processes needed for the QMS and their application</a:t>
            </a:r>
          </a:p>
          <a:p>
            <a:pPr marL="457200" indent="-457200">
              <a:buFont typeface="Wingdings" pitchFamily="2" charset="2"/>
              <a:buChar char="Ø"/>
            </a:pPr>
            <a:r>
              <a:rPr lang="en-US" sz="2500">
                <a:solidFill>
                  <a:srgbClr val="000099"/>
                </a:solidFill>
              </a:rPr>
              <a:t>Sequence and interaction of these processes</a:t>
            </a:r>
          </a:p>
          <a:p>
            <a:pPr marL="457200" indent="-457200">
              <a:buFont typeface="Wingdings" pitchFamily="2" charset="2"/>
              <a:buChar char="Ø"/>
            </a:pPr>
            <a:r>
              <a:rPr lang="en-US" sz="2500">
                <a:solidFill>
                  <a:srgbClr val="000099"/>
                </a:solidFill>
              </a:rPr>
              <a:t>Criteria and methods needed to ensure that processes are effective</a:t>
            </a:r>
          </a:p>
          <a:p>
            <a:pPr marL="457200" indent="-457200">
              <a:buFont typeface="Wingdings" pitchFamily="2" charset="2"/>
              <a:buChar char="Ø"/>
            </a:pPr>
            <a:r>
              <a:rPr lang="en-US" sz="2500">
                <a:solidFill>
                  <a:srgbClr val="000099"/>
                </a:solidFill>
              </a:rPr>
              <a:t>Availability of resources and information </a:t>
            </a:r>
          </a:p>
          <a:p>
            <a:pPr marL="457200" indent="-457200">
              <a:buFont typeface="Wingdings" pitchFamily="2" charset="2"/>
              <a:buChar char="Ø"/>
            </a:pPr>
            <a:r>
              <a:rPr lang="en-US" sz="2500">
                <a:solidFill>
                  <a:srgbClr val="000099"/>
                </a:solidFill>
              </a:rPr>
              <a:t>Monitor, measure (where applicable) and analyze the processes</a:t>
            </a:r>
          </a:p>
          <a:p>
            <a:pPr marL="457200" indent="-457200">
              <a:buFont typeface="Wingdings" pitchFamily="2" charset="2"/>
              <a:buChar char="Ø"/>
            </a:pPr>
            <a:r>
              <a:rPr lang="en-US" sz="2500">
                <a:solidFill>
                  <a:srgbClr val="000099"/>
                </a:solidFill>
              </a:rPr>
              <a:t>Implementation of planned results and continual improvement of these processes</a:t>
            </a:r>
          </a:p>
          <a:p>
            <a:pPr marL="457200" indent="-457200">
              <a:buFont typeface="Wingdings" pitchFamily="2" charset="2"/>
              <a:buNone/>
            </a:pPr>
            <a:endParaRPr lang="en-US" sz="2500">
              <a:solidFill>
                <a:srgbClr val="000099"/>
              </a:solidFill>
            </a:endParaRPr>
          </a:p>
        </p:txBody>
      </p:sp>
      <p:sp>
        <p:nvSpPr>
          <p:cNvPr id="94210" name="Text Box 5"/>
          <p:cNvSpPr txBox="1">
            <a:spLocks noChangeArrowheads="1"/>
          </p:cNvSpPr>
          <p:nvPr/>
        </p:nvSpPr>
        <p:spPr bwMode="auto">
          <a:xfrm>
            <a:off x="2209800" y="838200"/>
            <a:ext cx="6011863" cy="641350"/>
          </a:xfrm>
          <a:prstGeom prst="rect">
            <a:avLst/>
          </a:prstGeom>
          <a:noFill/>
          <a:ln w="9525">
            <a:noFill/>
            <a:miter lim="800000"/>
            <a:headEnd/>
            <a:tailEnd/>
          </a:ln>
        </p:spPr>
        <p:txBody>
          <a:bodyPr wrap="none">
            <a:spAutoFit/>
          </a:bodyPr>
          <a:lstStyle/>
          <a:p>
            <a:r>
              <a:rPr lang="en-US" sz="3600">
                <a:solidFill>
                  <a:srgbClr val="000000"/>
                </a:solidFill>
              </a:rPr>
              <a:t>4. Quality Management System</a:t>
            </a:r>
          </a:p>
        </p:txBody>
      </p:sp>
      <p:pic>
        <p:nvPicPr>
          <p:cNvPr id="94211" name="Picture 6" descr="plan"/>
          <p:cNvPicPr>
            <a:picLocks noChangeAspect="1" noChangeArrowheads="1"/>
          </p:cNvPicPr>
          <p:nvPr/>
        </p:nvPicPr>
        <p:blipFill>
          <a:blip r:embed="rId3"/>
          <a:srcRect/>
          <a:stretch>
            <a:fillRect/>
          </a:stretch>
        </p:blipFill>
        <p:spPr bwMode="auto">
          <a:xfrm>
            <a:off x="381000" y="228600"/>
            <a:ext cx="1752600" cy="1752600"/>
          </a:xfrm>
          <a:prstGeom prst="rect">
            <a:avLst/>
          </a:prstGeom>
          <a:noFill/>
          <a:ln w="9525">
            <a:solidFill>
              <a:srgbClr val="000000"/>
            </a:solidFill>
            <a:miter lim="800000"/>
            <a:headEnd/>
            <a:tailEnd/>
          </a:ln>
        </p:spPr>
      </p:pic>
      <p:sp>
        <p:nvSpPr>
          <p:cNvPr id="94212" name="Line 7"/>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
        <p:nvSpPr>
          <p:cNvPr id="94213" name="Text Box 8"/>
          <p:cNvSpPr txBox="1">
            <a:spLocks noChangeArrowheads="1"/>
          </p:cNvSpPr>
          <p:nvPr/>
        </p:nvSpPr>
        <p:spPr bwMode="auto">
          <a:xfrm>
            <a:off x="2809875" y="1524000"/>
            <a:ext cx="4513263" cy="579438"/>
          </a:xfrm>
          <a:prstGeom prst="rect">
            <a:avLst/>
          </a:prstGeom>
          <a:noFill/>
          <a:ln w="9525">
            <a:noFill/>
            <a:miter lim="800000"/>
            <a:headEnd/>
            <a:tailEnd/>
          </a:ln>
        </p:spPr>
        <p:txBody>
          <a:bodyPr wrap="none">
            <a:spAutoFit/>
          </a:bodyPr>
          <a:lstStyle/>
          <a:p>
            <a:r>
              <a:rPr lang="en-US" sz="3200">
                <a:solidFill>
                  <a:srgbClr val="CC3300"/>
                </a:solidFill>
              </a:rPr>
              <a:t>4.1 General Requirements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200708">
                                            <p:txEl>
                                              <p:pRg st="0" end="0"/>
                                            </p:txEl>
                                          </p:spTgt>
                                        </p:tgtEl>
                                        <p:attrNameLst>
                                          <p:attrName>style.visibility</p:attrName>
                                        </p:attrNameLst>
                                      </p:cBhvr>
                                      <p:to>
                                        <p:strVal val="visible"/>
                                      </p:to>
                                    </p:set>
                                    <p:anim calcmode="lin" valueType="num">
                                      <p:cBhvr>
                                        <p:cTn id="7" dur="500" fill="hold"/>
                                        <p:tgtEl>
                                          <p:spTgt spid="200708">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00708">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00708">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00708">
                                            <p:txEl>
                                              <p:pRg st="0" end="0"/>
                                            </p:txEl>
                                          </p:spTgt>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9" presetClass="entr" presetSubtype="0" accel="100000" fill="hold" grpId="0" nodeType="afterEffect">
                                  <p:stCondLst>
                                    <p:cond delay="0"/>
                                  </p:stCondLst>
                                  <p:childTnLst>
                                    <p:set>
                                      <p:cBhvr>
                                        <p:cTn id="13" dur="1" fill="hold">
                                          <p:stCondLst>
                                            <p:cond delay="0"/>
                                          </p:stCondLst>
                                        </p:cTn>
                                        <p:tgtEl>
                                          <p:spTgt spid="200708">
                                            <p:txEl>
                                              <p:pRg st="1" end="1"/>
                                            </p:txEl>
                                          </p:spTgt>
                                        </p:tgtEl>
                                        <p:attrNameLst>
                                          <p:attrName>style.visibility</p:attrName>
                                        </p:attrNameLst>
                                      </p:cBhvr>
                                      <p:to>
                                        <p:strVal val="visible"/>
                                      </p:to>
                                    </p:set>
                                    <p:anim calcmode="lin" valueType="num">
                                      <p:cBhvr>
                                        <p:cTn id="14" dur="500" fill="hold"/>
                                        <p:tgtEl>
                                          <p:spTgt spid="200708">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200708">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200708">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200708">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39" presetClass="entr" presetSubtype="0" accel="100000" fill="hold" grpId="0" nodeType="afterEffect">
                                  <p:stCondLst>
                                    <p:cond delay="0"/>
                                  </p:stCondLst>
                                  <p:childTnLst>
                                    <p:set>
                                      <p:cBhvr>
                                        <p:cTn id="20" dur="1" fill="hold">
                                          <p:stCondLst>
                                            <p:cond delay="0"/>
                                          </p:stCondLst>
                                        </p:cTn>
                                        <p:tgtEl>
                                          <p:spTgt spid="200708">
                                            <p:txEl>
                                              <p:pRg st="2" end="2"/>
                                            </p:txEl>
                                          </p:spTgt>
                                        </p:tgtEl>
                                        <p:attrNameLst>
                                          <p:attrName>style.visibility</p:attrName>
                                        </p:attrNameLst>
                                      </p:cBhvr>
                                      <p:to>
                                        <p:strVal val="visible"/>
                                      </p:to>
                                    </p:set>
                                    <p:anim calcmode="lin" valueType="num">
                                      <p:cBhvr>
                                        <p:cTn id="21" dur="500" fill="hold"/>
                                        <p:tgtEl>
                                          <p:spTgt spid="200708">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200708">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200708">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200708">
                                            <p:txEl>
                                              <p:pRg st="2" end="2"/>
                                            </p:txEl>
                                          </p:spTgt>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39" presetClass="entr" presetSubtype="0" accel="100000" fill="hold" grpId="0" nodeType="afterEffect">
                                  <p:stCondLst>
                                    <p:cond delay="0"/>
                                  </p:stCondLst>
                                  <p:childTnLst>
                                    <p:set>
                                      <p:cBhvr>
                                        <p:cTn id="27" dur="1" fill="hold">
                                          <p:stCondLst>
                                            <p:cond delay="0"/>
                                          </p:stCondLst>
                                        </p:cTn>
                                        <p:tgtEl>
                                          <p:spTgt spid="200708">
                                            <p:txEl>
                                              <p:pRg st="3" end="3"/>
                                            </p:txEl>
                                          </p:spTgt>
                                        </p:tgtEl>
                                        <p:attrNameLst>
                                          <p:attrName>style.visibility</p:attrName>
                                        </p:attrNameLst>
                                      </p:cBhvr>
                                      <p:to>
                                        <p:strVal val="visible"/>
                                      </p:to>
                                    </p:set>
                                    <p:anim calcmode="lin" valueType="num">
                                      <p:cBhvr>
                                        <p:cTn id="28" dur="500" fill="hold"/>
                                        <p:tgtEl>
                                          <p:spTgt spid="200708">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200708">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200708">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200708">
                                            <p:txEl>
                                              <p:pRg st="3" end="3"/>
                                            </p:txEl>
                                          </p:spTgt>
                                        </p:tgtEl>
                                        <p:attrNameLst>
                                          <p:attrName>ppt_y</p:attrName>
                                        </p:attrNameLst>
                                      </p:cBhvr>
                                      <p:tavLst>
                                        <p:tav tm="0">
                                          <p:val>
                                            <p:strVal val="#ppt_y"/>
                                          </p:val>
                                        </p:tav>
                                        <p:tav tm="100000">
                                          <p:val>
                                            <p:strVal val="#ppt_y"/>
                                          </p:val>
                                        </p:tav>
                                      </p:tavLst>
                                    </p:anim>
                                  </p:childTnLst>
                                </p:cTn>
                              </p:par>
                            </p:childTnLst>
                          </p:cTn>
                        </p:par>
                        <p:par>
                          <p:cTn id="32" fill="hold">
                            <p:stCondLst>
                              <p:cond delay="2000"/>
                            </p:stCondLst>
                            <p:childTnLst>
                              <p:par>
                                <p:cTn id="33" presetID="39" presetClass="entr" presetSubtype="0" accel="100000" fill="hold" grpId="0" nodeType="afterEffect">
                                  <p:stCondLst>
                                    <p:cond delay="0"/>
                                  </p:stCondLst>
                                  <p:childTnLst>
                                    <p:set>
                                      <p:cBhvr>
                                        <p:cTn id="34" dur="1" fill="hold">
                                          <p:stCondLst>
                                            <p:cond delay="0"/>
                                          </p:stCondLst>
                                        </p:cTn>
                                        <p:tgtEl>
                                          <p:spTgt spid="200708">
                                            <p:txEl>
                                              <p:pRg st="4" end="4"/>
                                            </p:txEl>
                                          </p:spTgt>
                                        </p:tgtEl>
                                        <p:attrNameLst>
                                          <p:attrName>style.visibility</p:attrName>
                                        </p:attrNameLst>
                                      </p:cBhvr>
                                      <p:to>
                                        <p:strVal val="visible"/>
                                      </p:to>
                                    </p:set>
                                    <p:anim calcmode="lin" valueType="num">
                                      <p:cBhvr>
                                        <p:cTn id="35" dur="500" fill="hold"/>
                                        <p:tgtEl>
                                          <p:spTgt spid="200708">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200708">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200708">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200708">
                                            <p:txEl>
                                              <p:pRg st="4" end="4"/>
                                            </p:txEl>
                                          </p:spTgt>
                                        </p:tgtEl>
                                        <p:attrNameLst>
                                          <p:attrName>ppt_y</p:attrName>
                                        </p:attrNameLst>
                                      </p:cBhvr>
                                      <p:tavLst>
                                        <p:tav tm="0">
                                          <p:val>
                                            <p:strVal val="#ppt_y"/>
                                          </p:val>
                                        </p:tav>
                                        <p:tav tm="100000">
                                          <p:val>
                                            <p:strVal val="#ppt_y"/>
                                          </p:val>
                                        </p:tav>
                                      </p:tavLst>
                                    </p:anim>
                                  </p:childTnLst>
                                </p:cTn>
                              </p:par>
                            </p:childTnLst>
                          </p:cTn>
                        </p:par>
                        <p:par>
                          <p:cTn id="39" fill="hold">
                            <p:stCondLst>
                              <p:cond delay="2500"/>
                            </p:stCondLst>
                            <p:childTnLst>
                              <p:par>
                                <p:cTn id="40" presetID="39" presetClass="entr" presetSubtype="0" accel="100000" fill="hold" grpId="0" nodeType="afterEffect">
                                  <p:stCondLst>
                                    <p:cond delay="0"/>
                                  </p:stCondLst>
                                  <p:childTnLst>
                                    <p:set>
                                      <p:cBhvr>
                                        <p:cTn id="41" dur="1" fill="hold">
                                          <p:stCondLst>
                                            <p:cond delay="0"/>
                                          </p:stCondLst>
                                        </p:cTn>
                                        <p:tgtEl>
                                          <p:spTgt spid="200708">
                                            <p:txEl>
                                              <p:pRg st="5" end="5"/>
                                            </p:txEl>
                                          </p:spTgt>
                                        </p:tgtEl>
                                        <p:attrNameLst>
                                          <p:attrName>style.visibility</p:attrName>
                                        </p:attrNameLst>
                                      </p:cBhvr>
                                      <p:to>
                                        <p:strVal val="visible"/>
                                      </p:to>
                                    </p:set>
                                    <p:anim calcmode="lin" valueType="num">
                                      <p:cBhvr>
                                        <p:cTn id="42" dur="500" fill="hold"/>
                                        <p:tgtEl>
                                          <p:spTgt spid="200708">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500" fill="hold"/>
                                        <p:tgtEl>
                                          <p:spTgt spid="200708">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500" fill="hold"/>
                                        <p:tgtEl>
                                          <p:spTgt spid="200708">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500" fill="hold"/>
                                        <p:tgtEl>
                                          <p:spTgt spid="200708">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8" grpId="0" build="p" autoUpdateAnimBg="0" advAuto="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7" name="Rectangle 4"/>
          <p:cNvSpPr>
            <a:spLocks noChangeArrowheads="1"/>
          </p:cNvSpPr>
          <p:nvPr/>
        </p:nvSpPr>
        <p:spPr bwMode="auto">
          <a:xfrm>
            <a:off x="990600" y="2286000"/>
            <a:ext cx="7696200" cy="2835275"/>
          </a:xfrm>
          <a:prstGeom prst="rect">
            <a:avLst/>
          </a:prstGeom>
          <a:noFill/>
          <a:ln w="9525">
            <a:noFill/>
            <a:miter lim="800000"/>
            <a:headEnd/>
            <a:tailEnd/>
          </a:ln>
        </p:spPr>
        <p:txBody>
          <a:bodyPr>
            <a:spAutoFit/>
          </a:bodyPr>
          <a:lstStyle/>
          <a:p>
            <a:pPr marL="457200" indent="-457200">
              <a:buFont typeface="Wingdings" pitchFamily="2" charset="2"/>
              <a:buNone/>
            </a:pPr>
            <a:r>
              <a:rPr lang="en-US">
                <a:solidFill>
                  <a:srgbClr val="2E03CD"/>
                </a:solidFill>
              </a:rPr>
              <a:t>Notes:</a:t>
            </a:r>
          </a:p>
          <a:p>
            <a:pPr marL="457200" indent="-457200">
              <a:buFont typeface="Wingdings" pitchFamily="2" charset="2"/>
              <a:buAutoNum type="arabicPeriod"/>
            </a:pPr>
            <a:r>
              <a:rPr lang="en-US">
                <a:solidFill>
                  <a:srgbClr val="2E03CD"/>
                </a:solidFill>
              </a:rPr>
              <a:t>Processes needed for the QMS include processes for management activities, provision of resources, product realization and measurement, analysis and improvement.</a:t>
            </a:r>
          </a:p>
          <a:p>
            <a:pPr marL="457200" indent="-457200">
              <a:buFont typeface="Wingdings" pitchFamily="2" charset="2"/>
              <a:buAutoNum type="arabicPeriod"/>
            </a:pPr>
            <a:endParaRPr lang="en-US">
              <a:solidFill>
                <a:srgbClr val="2E03CD"/>
              </a:solidFill>
            </a:endParaRPr>
          </a:p>
          <a:p>
            <a:pPr marL="457200" indent="-457200">
              <a:buFont typeface="Wingdings" pitchFamily="2" charset="2"/>
              <a:buAutoNum type="arabicPeriod"/>
            </a:pPr>
            <a:r>
              <a:rPr lang="en-US">
                <a:solidFill>
                  <a:srgbClr val="2E03CD"/>
                </a:solidFill>
              </a:rPr>
              <a:t>An outsourced process is identified as one being needed for the organization’s QMS but chosen to be performed by a party external to the organization.</a:t>
            </a:r>
          </a:p>
          <a:p>
            <a:pPr marL="457200" indent="-457200">
              <a:buFont typeface="Wingdings" pitchFamily="2" charset="2"/>
              <a:buNone/>
            </a:pPr>
            <a:r>
              <a:rPr lang="en-US">
                <a:solidFill>
                  <a:srgbClr val="2E03CD"/>
                </a:solidFill>
              </a:rPr>
              <a:t> </a:t>
            </a:r>
          </a:p>
        </p:txBody>
      </p:sp>
      <p:sp>
        <p:nvSpPr>
          <p:cNvPr id="96258" name="Text Box 5"/>
          <p:cNvSpPr txBox="1">
            <a:spLocks noChangeArrowheads="1"/>
          </p:cNvSpPr>
          <p:nvPr/>
        </p:nvSpPr>
        <p:spPr bwMode="auto">
          <a:xfrm>
            <a:off x="2209800" y="838200"/>
            <a:ext cx="6011863" cy="641350"/>
          </a:xfrm>
          <a:prstGeom prst="rect">
            <a:avLst/>
          </a:prstGeom>
          <a:noFill/>
          <a:ln w="9525">
            <a:noFill/>
            <a:miter lim="800000"/>
            <a:headEnd/>
            <a:tailEnd/>
          </a:ln>
        </p:spPr>
        <p:txBody>
          <a:bodyPr wrap="none">
            <a:spAutoFit/>
          </a:bodyPr>
          <a:lstStyle/>
          <a:p>
            <a:r>
              <a:rPr lang="en-US" sz="3600">
                <a:solidFill>
                  <a:srgbClr val="000000"/>
                </a:solidFill>
              </a:rPr>
              <a:t>4. Quality Management System</a:t>
            </a:r>
          </a:p>
        </p:txBody>
      </p:sp>
      <p:pic>
        <p:nvPicPr>
          <p:cNvPr id="96259" name="Picture 6" descr="plan"/>
          <p:cNvPicPr>
            <a:picLocks noChangeAspect="1" noChangeArrowheads="1"/>
          </p:cNvPicPr>
          <p:nvPr/>
        </p:nvPicPr>
        <p:blipFill>
          <a:blip r:embed="rId3"/>
          <a:srcRect/>
          <a:stretch>
            <a:fillRect/>
          </a:stretch>
        </p:blipFill>
        <p:spPr bwMode="auto">
          <a:xfrm>
            <a:off x="381000" y="228600"/>
            <a:ext cx="1752600" cy="1752600"/>
          </a:xfrm>
          <a:prstGeom prst="rect">
            <a:avLst/>
          </a:prstGeom>
          <a:noFill/>
          <a:ln w="9525">
            <a:solidFill>
              <a:srgbClr val="000000"/>
            </a:solidFill>
            <a:miter lim="800000"/>
            <a:headEnd/>
            <a:tailEnd/>
          </a:ln>
        </p:spPr>
      </p:pic>
      <p:sp>
        <p:nvSpPr>
          <p:cNvPr id="96260" name="Line 7"/>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
        <p:nvSpPr>
          <p:cNvPr id="96261" name="Text Box 8"/>
          <p:cNvSpPr txBox="1">
            <a:spLocks noChangeArrowheads="1"/>
          </p:cNvSpPr>
          <p:nvPr/>
        </p:nvSpPr>
        <p:spPr bwMode="auto">
          <a:xfrm>
            <a:off x="2809875" y="1524000"/>
            <a:ext cx="4513263" cy="579438"/>
          </a:xfrm>
          <a:prstGeom prst="rect">
            <a:avLst/>
          </a:prstGeom>
          <a:noFill/>
          <a:ln w="9525">
            <a:noFill/>
            <a:miter lim="800000"/>
            <a:headEnd/>
            <a:tailEnd/>
          </a:ln>
        </p:spPr>
        <p:txBody>
          <a:bodyPr wrap="none">
            <a:spAutoFit/>
          </a:bodyPr>
          <a:lstStyle/>
          <a:p>
            <a:r>
              <a:rPr lang="en-US" sz="3200">
                <a:solidFill>
                  <a:srgbClr val="CC3300"/>
                </a:solidFill>
              </a:rPr>
              <a:t>4.1 General Requirements</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5" name="Text Box 2"/>
          <p:cNvSpPr txBox="1">
            <a:spLocks noChangeArrowheads="1"/>
          </p:cNvSpPr>
          <p:nvPr/>
        </p:nvSpPr>
        <p:spPr bwMode="auto">
          <a:xfrm>
            <a:off x="3429000" y="1066800"/>
            <a:ext cx="5257800" cy="5121275"/>
          </a:xfrm>
          <a:prstGeom prst="rect">
            <a:avLst/>
          </a:prstGeom>
          <a:noFill/>
          <a:ln w="9525">
            <a:noFill/>
            <a:miter lim="800000"/>
            <a:headEnd/>
            <a:tailEnd/>
          </a:ln>
        </p:spPr>
        <p:txBody>
          <a:bodyPr>
            <a:spAutoFit/>
          </a:bodyPr>
          <a:lstStyle/>
          <a:p>
            <a:r>
              <a:rPr lang="en-US" sz="3000"/>
              <a:t>Where an </a:t>
            </a:r>
            <a:r>
              <a:rPr lang="en-US" sz="3000">
                <a:solidFill>
                  <a:srgbClr val="000066"/>
                </a:solidFill>
              </a:rPr>
              <a:t>organization chooses to </a:t>
            </a:r>
            <a:r>
              <a:rPr lang="en-US" sz="3000"/>
              <a:t>OUTSOURCE</a:t>
            </a:r>
            <a:r>
              <a:rPr lang="en-US" sz="3000">
                <a:solidFill>
                  <a:srgbClr val="000066"/>
                </a:solidFill>
              </a:rPr>
              <a:t> any process that affects product conformity with requirements, the organization shall ensure control over such processes.</a:t>
            </a:r>
            <a:r>
              <a:rPr lang="en-US" sz="3000"/>
              <a:t>  </a:t>
            </a:r>
          </a:p>
          <a:p>
            <a:endParaRPr lang="en-US" sz="3000"/>
          </a:p>
          <a:p>
            <a:r>
              <a:rPr lang="en-US" sz="3000">
                <a:solidFill>
                  <a:srgbClr val="006600"/>
                </a:solidFill>
              </a:rPr>
              <a:t>The type and extent of control of such outsourced processes shall be identified within the QMS</a:t>
            </a:r>
          </a:p>
        </p:txBody>
      </p:sp>
      <p:pic>
        <p:nvPicPr>
          <p:cNvPr id="98306" name="Picture 3" descr="hands"/>
          <p:cNvPicPr>
            <a:picLocks noChangeAspect="1" noChangeArrowheads="1"/>
          </p:cNvPicPr>
          <p:nvPr/>
        </p:nvPicPr>
        <p:blipFill>
          <a:blip r:embed="rId3"/>
          <a:srcRect/>
          <a:stretch>
            <a:fillRect/>
          </a:stretch>
        </p:blipFill>
        <p:spPr bwMode="auto">
          <a:xfrm>
            <a:off x="762000" y="990600"/>
            <a:ext cx="2165350" cy="2068513"/>
          </a:xfrm>
          <a:prstGeom prst="rect">
            <a:avLst/>
          </a:prstGeom>
          <a:noFill/>
          <a:ln w="9525">
            <a:solidFill>
              <a:srgbClr val="000000"/>
            </a:solidFill>
            <a:miter lim="800000"/>
            <a:headEnd/>
            <a:tailEnd/>
          </a:ln>
        </p:spPr>
      </p:pic>
      <p:sp>
        <p:nvSpPr>
          <p:cNvPr id="98307" name="Line 4"/>
          <p:cNvSpPr>
            <a:spLocks noChangeShapeType="1"/>
          </p:cNvSpPr>
          <p:nvPr/>
        </p:nvSpPr>
        <p:spPr bwMode="auto">
          <a:xfrm>
            <a:off x="1752600" y="3200400"/>
            <a:ext cx="0" cy="1676400"/>
          </a:xfrm>
          <a:prstGeom prst="line">
            <a:avLst/>
          </a:prstGeom>
          <a:noFill/>
          <a:ln w="9525">
            <a:solidFill>
              <a:schemeClr val="tx1"/>
            </a:solidFill>
            <a:miter lim="800000"/>
            <a:headEnd/>
            <a:tailEnd/>
          </a:ln>
        </p:spPr>
        <p:txBody>
          <a:bodyPr wrap="none" anchor="ctr"/>
          <a:lstStyle/>
          <a:p>
            <a:endParaRPr lang="en-US"/>
          </a:p>
        </p:txBody>
      </p:sp>
      <p:sp>
        <p:nvSpPr>
          <p:cNvPr id="203781" name="AutoShape 5"/>
          <p:cNvSpPr>
            <a:spLocks noChangeArrowheads="1"/>
          </p:cNvSpPr>
          <p:nvPr/>
        </p:nvSpPr>
        <p:spPr bwMode="auto">
          <a:xfrm>
            <a:off x="2514600" y="4267200"/>
            <a:ext cx="838200" cy="533400"/>
          </a:xfrm>
          <a:prstGeom prst="notchedRightArrow">
            <a:avLst>
              <a:gd name="adj1" fmla="val 50000"/>
              <a:gd name="adj2" fmla="val 39286"/>
            </a:avLst>
          </a:prstGeom>
          <a:solidFill>
            <a:srgbClr val="FFFF00"/>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03781"/>
                                        </p:tgtEl>
                                        <p:attrNameLst>
                                          <p:attrName>style.visibility</p:attrName>
                                        </p:attrNameLst>
                                      </p:cBhvr>
                                      <p:to>
                                        <p:strVal val="visible"/>
                                      </p:to>
                                    </p:set>
                                    <p:animEffect transition="in" filter="wipe(down)">
                                      <p:cBhvr>
                                        <p:cTn id="7" dur="580">
                                          <p:stCondLst>
                                            <p:cond delay="0"/>
                                          </p:stCondLst>
                                        </p:cTn>
                                        <p:tgtEl>
                                          <p:spTgt spid="203781"/>
                                        </p:tgtEl>
                                      </p:cBhvr>
                                    </p:animEffect>
                                    <p:anim calcmode="lin" valueType="num">
                                      <p:cBhvr>
                                        <p:cTn id="8" dur="1822" tmFilter="0,0; 0.14,0.36; 0.43,0.73; 0.71,0.91; 1.0,1.0">
                                          <p:stCondLst>
                                            <p:cond delay="0"/>
                                          </p:stCondLst>
                                        </p:cTn>
                                        <p:tgtEl>
                                          <p:spTgt spid="20378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378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378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378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3781"/>
                                        </p:tgtEl>
                                        <p:attrNameLst>
                                          <p:attrName>ppt_y</p:attrName>
                                        </p:attrNameLst>
                                      </p:cBhvr>
                                      <p:tavLst>
                                        <p:tav tm="0" fmla="#ppt_y-sin(pi*$)/81">
                                          <p:val>
                                            <p:fltVal val="0"/>
                                          </p:val>
                                        </p:tav>
                                        <p:tav tm="100000">
                                          <p:val>
                                            <p:fltVal val="1"/>
                                          </p:val>
                                        </p:tav>
                                      </p:tavLst>
                                    </p:anim>
                                    <p:animScale>
                                      <p:cBhvr>
                                        <p:cTn id="13" dur="26">
                                          <p:stCondLst>
                                            <p:cond delay="650"/>
                                          </p:stCondLst>
                                        </p:cTn>
                                        <p:tgtEl>
                                          <p:spTgt spid="203781"/>
                                        </p:tgtEl>
                                      </p:cBhvr>
                                      <p:to x="100000" y="60000"/>
                                    </p:animScale>
                                    <p:animScale>
                                      <p:cBhvr>
                                        <p:cTn id="14" dur="166" decel="50000">
                                          <p:stCondLst>
                                            <p:cond delay="676"/>
                                          </p:stCondLst>
                                        </p:cTn>
                                        <p:tgtEl>
                                          <p:spTgt spid="203781"/>
                                        </p:tgtEl>
                                      </p:cBhvr>
                                      <p:to x="100000" y="100000"/>
                                    </p:animScale>
                                    <p:animScale>
                                      <p:cBhvr>
                                        <p:cTn id="15" dur="26">
                                          <p:stCondLst>
                                            <p:cond delay="1312"/>
                                          </p:stCondLst>
                                        </p:cTn>
                                        <p:tgtEl>
                                          <p:spTgt spid="203781"/>
                                        </p:tgtEl>
                                      </p:cBhvr>
                                      <p:to x="100000" y="80000"/>
                                    </p:animScale>
                                    <p:animScale>
                                      <p:cBhvr>
                                        <p:cTn id="16" dur="166" decel="50000">
                                          <p:stCondLst>
                                            <p:cond delay="1338"/>
                                          </p:stCondLst>
                                        </p:cTn>
                                        <p:tgtEl>
                                          <p:spTgt spid="203781"/>
                                        </p:tgtEl>
                                      </p:cBhvr>
                                      <p:to x="100000" y="100000"/>
                                    </p:animScale>
                                    <p:animScale>
                                      <p:cBhvr>
                                        <p:cTn id="17" dur="26">
                                          <p:stCondLst>
                                            <p:cond delay="1642"/>
                                          </p:stCondLst>
                                        </p:cTn>
                                        <p:tgtEl>
                                          <p:spTgt spid="203781"/>
                                        </p:tgtEl>
                                      </p:cBhvr>
                                      <p:to x="100000" y="90000"/>
                                    </p:animScale>
                                    <p:animScale>
                                      <p:cBhvr>
                                        <p:cTn id="18" dur="166" decel="50000">
                                          <p:stCondLst>
                                            <p:cond delay="1668"/>
                                          </p:stCondLst>
                                        </p:cTn>
                                        <p:tgtEl>
                                          <p:spTgt spid="203781"/>
                                        </p:tgtEl>
                                      </p:cBhvr>
                                      <p:to x="100000" y="100000"/>
                                    </p:animScale>
                                    <p:animScale>
                                      <p:cBhvr>
                                        <p:cTn id="19" dur="26">
                                          <p:stCondLst>
                                            <p:cond delay="1808"/>
                                          </p:stCondLst>
                                        </p:cTn>
                                        <p:tgtEl>
                                          <p:spTgt spid="203781"/>
                                        </p:tgtEl>
                                      </p:cBhvr>
                                      <p:to x="100000" y="95000"/>
                                    </p:animScale>
                                    <p:animScale>
                                      <p:cBhvr>
                                        <p:cTn id="20" dur="166" decel="50000">
                                          <p:stCondLst>
                                            <p:cond delay="1834"/>
                                          </p:stCondLst>
                                        </p:cTn>
                                        <p:tgtEl>
                                          <p:spTgt spid="20378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81"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Rectangle 2"/>
          <p:cNvSpPr>
            <a:spLocks noGrp="1" noChangeArrowheads="1"/>
          </p:cNvSpPr>
          <p:nvPr>
            <p:ph type="body" idx="1"/>
          </p:nvPr>
        </p:nvSpPr>
        <p:spPr>
          <a:xfrm>
            <a:off x="671513" y="1871663"/>
            <a:ext cx="5334000" cy="2063750"/>
          </a:xfrm>
        </p:spPr>
        <p:txBody>
          <a:bodyPr/>
          <a:lstStyle/>
          <a:p>
            <a:pPr eaLnBrk="1" hangingPunct="1">
              <a:lnSpc>
                <a:spcPct val="90000"/>
              </a:lnSpc>
              <a:buClr>
                <a:schemeClr val="tx1"/>
              </a:buClr>
              <a:buFontTx/>
              <a:buNone/>
            </a:pPr>
            <a:r>
              <a:rPr lang="en-US" sz="2800" b="1" smtClean="0">
                <a:latin typeface="Calibri" pitchFamily="34" charset="0"/>
              </a:rPr>
              <a:t>  The word </a:t>
            </a:r>
            <a:r>
              <a:rPr lang="en-US" sz="2800" b="1" smtClean="0">
                <a:solidFill>
                  <a:srgbClr val="CC0000"/>
                </a:solidFill>
                <a:latin typeface="Calibri" pitchFamily="34" charset="0"/>
              </a:rPr>
              <a:t>“ISO”</a:t>
            </a:r>
            <a:r>
              <a:rPr lang="en-US" sz="2800" b="1" smtClean="0">
                <a:latin typeface="Calibri" pitchFamily="34" charset="0"/>
              </a:rPr>
              <a:t> is not as many people think the acronym for the organization but is derived from the Greek word </a:t>
            </a:r>
            <a:r>
              <a:rPr lang="en-US" sz="2800" b="1" smtClean="0">
                <a:solidFill>
                  <a:srgbClr val="CC0000"/>
                </a:solidFill>
                <a:latin typeface="Calibri" pitchFamily="34" charset="0"/>
              </a:rPr>
              <a:t>“</a:t>
            </a:r>
            <a:r>
              <a:rPr lang="en-US" sz="2800" b="1" i="1" smtClean="0">
                <a:solidFill>
                  <a:srgbClr val="CC0000"/>
                </a:solidFill>
                <a:latin typeface="Calibri" pitchFamily="34" charset="0"/>
              </a:rPr>
              <a:t>isos</a:t>
            </a:r>
            <a:r>
              <a:rPr lang="en-US" sz="2800" b="1" smtClean="0">
                <a:solidFill>
                  <a:srgbClr val="CC0000"/>
                </a:solidFill>
                <a:latin typeface="Calibri" pitchFamily="34" charset="0"/>
              </a:rPr>
              <a:t>”</a:t>
            </a:r>
            <a:r>
              <a:rPr lang="en-US" sz="2800" b="1" smtClean="0">
                <a:latin typeface="Calibri" pitchFamily="34" charset="0"/>
              </a:rPr>
              <a:t> meaning </a:t>
            </a:r>
            <a:r>
              <a:rPr lang="en-US" sz="2800" b="1" smtClean="0">
                <a:solidFill>
                  <a:srgbClr val="CC0000"/>
                </a:solidFill>
                <a:latin typeface="Calibri" pitchFamily="34" charset="0"/>
              </a:rPr>
              <a:t>equal</a:t>
            </a:r>
            <a:endParaRPr lang="en-US" sz="2800" smtClean="0">
              <a:latin typeface="Calibri" pitchFamily="34" charset="0"/>
            </a:endParaRPr>
          </a:p>
        </p:txBody>
      </p:sp>
      <p:pic>
        <p:nvPicPr>
          <p:cNvPr id="26626" name="Picture 3" descr="weighing"/>
          <p:cNvPicPr>
            <a:picLocks noChangeAspect="1" noChangeArrowheads="1"/>
          </p:cNvPicPr>
          <p:nvPr/>
        </p:nvPicPr>
        <p:blipFill>
          <a:blip r:embed="rId3"/>
          <a:srcRect/>
          <a:stretch>
            <a:fillRect/>
          </a:stretch>
        </p:blipFill>
        <p:spPr bwMode="auto">
          <a:xfrm>
            <a:off x="6248400" y="1981200"/>
            <a:ext cx="2286000" cy="1684338"/>
          </a:xfrm>
          <a:prstGeom prst="rect">
            <a:avLst/>
          </a:prstGeom>
          <a:noFill/>
          <a:ln w="9525">
            <a:solidFill>
              <a:schemeClr val="tx1"/>
            </a:solidFill>
            <a:miter lim="800000"/>
            <a:headEnd/>
            <a:tailEnd/>
          </a:ln>
        </p:spPr>
      </p:pic>
      <p:sp>
        <p:nvSpPr>
          <p:cNvPr id="26627" name="Line 4"/>
          <p:cNvSpPr>
            <a:spLocks noChangeShapeType="1"/>
          </p:cNvSpPr>
          <p:nvPr/>
        </p:nvSpPr>
        <p:spPr bwMode="auto">
          <a:xfrm>
            <a:off x="7391400" y="3810000"/>
            <a:ext cx="0" cy="685800"/>
          </a:xfrm>
          <a:prstGeom prst="line">
            <a:avLst/>
          </a:prstGeom>
          <a:noFill/>
          <a:ln w="9525">
            <a:solidFill>
              <a:schemeClr val="tx1"/>
            </a:solidFill>
            <a:miter lim="800000"/>
            <a:headEnd/>
            <a:tailEnd/>
          </a:ln>
        </p:spPr>
        <p:txBody>
          <a:bodyPr wrap="none" anchor="ctr"/>
          <a:lstStyle/>
          <a:p>
            <a:endParaRPr lang="en-US"/>
          </a:p>
        </p:txBody>
      </p:sp>
      <p:sp>
        <p:nvSpPr>
          <p:cNvPr id="26628" name="Line 5"/>
          <p:cNvSpPr>
            <a:spLocks noChangeShapeType="1"/>
          </p:cNvSpPr>
          <p:nvPr/>
        </p:nvSpPr>
        <p:spPr bwMode="auto">
          <a:xfrm>
            <a:off x="7391400" y="1219200"/>
            <a:ext cx="0" cy="685800"/>
          </a:xfrm>
          <a:prstGeom prst="line">
            <a:avLst/>
          </a:prstGeom>
          <a:noFill/>
          <a:ln w="9525">
            <a:solidFill>
              <a:schemeClr val="tx1"/>
            </a:solidFill>
            <a:miter lim="800000"/>
            <a:headEnd/>
            <a:tailEnd/>
          </a:ln>
        </p:spPr>
        <p:txBody>
          <a:bodyPr wrap="none" anchor="ctr"/>
          <a:lstStyle/>
          <a:p>
            <a:endParaRPr lang="en-US"/>
          </a:p>
        </p:txBody>
      </p:sp>
      <p:sp>
        <p:nvSpPr>
          <p:cNvPr id="26629" name="Text Box 6"/>
          <p:cNvSpPr txBox="1">
            <a:spLocks noChangeArrowheads="1"/>
          </p:cNvSpPr>
          <p:nvPr/>
        </p:nvSpPr>
        <p:spPr bwMode="auto">
          <a:xfrm>
            <a:off x="609600" y="5435600"/>
            <a:ext cx="8356600" cy="519113"/>
          </a:xfrm>
          <a:prstGeom prst="rect">
            <a:avLst/>
          </a:prstGeom>
          <a:solidFill>
            <a:srgbClr val="FF9900"/>
          </a:solidFill>
          <a:ln w="9525">
            <a:noFill/>
            <a:miter lim="800000"/>
            <a:headEnd/>
            <a:tailEnd/>
          </a:ln>
        </p:spPr>
        <p:txBody>
          <a:bodyPr wrap="none">
            <a:spAutoFit/>
          </a:bodyPr>
          <a:lstStyle/>
          <a:p>
            <a:r>
              <a:rPr lang="en-US" sz="2800">
                <a:solidFill>
                  <a:srgbClr val="000000"/>
                </a:solidFill>
                <a:latin typeface="Arial" charset="0"/>
              </a:rPr>
              <a:t>ISO – International Organization for Standardization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3" name="Rectangle 4"/>
          <p:cNvSpPr>
            <a:spLocks noChangeArrowheads="1"/>
          </p:cNvSpPr>
          <p:nvPr/>
        </p:nvSpPr>
        <p:spPr bwMode="auto">
          <a:xfrm>
            <a:off x="990600" y="2133600"/>
            <a:ext cx="7696200" cy="3662363"/>
          </a:xfrm>
          <a:prstGeom prst="rect">
            <a:avLst/>
          </a:prstGeom>
          <a:noFill/>
          <a:ln w="9525">
            <a:noFill/>
            <a:miter lim="800000"/>
            <a:headEnd/>
            <a:tailEnd/>
          </a:ln>
        </p:spPr>
        <p:txBody>
          <a:bodyPr>
            <a:spAutoFit/>
          </a:bodyPr>
          <a:lstStyle/>
          <a:p>
            <a:pPr marL="457200" indent="-457200">
              <a:buFont typeface="Wingdings" pitchFamily="2" charset="2"/>
              <a:buNone/>
            </a:pPr>
            <a:endParaRPr lang="en-US" sz="1800">
              <a:solidFill>
                <a:srgbClr val="2E03CD"/>
              </a:solidFill>
              <a:cs typeface="Times New Roman" pitchFamily="18" charset="0"/>
            </a:endParaRPr>
          </a:p>
          <a:p>
            <a:pPr marL="457200" indent="-457200">
              <a:buFont typeface="Wingdings" pitchFamily="2" charset="2"/>
              <a:buChar char="Ø"/>
            </a:pPr>
            <a:r>
              <a:rPr lang="en-US" sz="1800">
                <a:solidFill>
                  <a:srgbClr val="2E03CD"/>
                </a:solidFill>
                <a:cs typeface="Times New Roman" pitchFamily="18" charset="0"/>
              </a:rPr>
              <a:t>Influencing factors for the type and nature of control to be applied to the outsourced process:</a:t>
            </a:r>
          </a:p>
          <a:p>
            <a:pPr marL="457200" indent="-457200">
              <a:buFontTx/>
              <a:buAutoNum type="arabicPeriod" startAt="3"/>
            </a:pPr>
            <a:endParaRPr lang="en-US" sz="1800">
              <a:solidFill>
                <a:srgbClr val="2E03CD"/>
              </a:solidFill>
              <a:cs typeface="Times New Roman" pitchFamily="18" charset="0"/>
            </a:endParaRPr>
          </a:p>
          <a:p>
            <a:pPr marL="914400" lvl="1" indent="-457200">
              <a:buFont typeface="Arial" charset="0"/>
              <a:buChar char="•"/>
            </a:pPr>
            <a:r>
              <a:rPr lang="en-US" sz="1800">
                <a:solidFill>
                  <a:srgbClr val="2E03CD"/>
                </a:solidFill>
                <a:cs typeface="Times New Roman" pitchFamily="18" charset="0"/>
              </a:rPr>
              <a:t>the potential impact of the outsourced process</a:t>
            </a:r>
          </a:p>
          <a:p>
            <a:pPr marL="914400" lvl="1" indent="-457200">
              <a:buFont typeface="Arial" charset="0"/>
              <a:buChar char="•"/>
            </a:pPr>
            <a:r>
              <a:rPr lang="en-US" sz="1800">
                <a:solidFill>
                  <a:srgbClr val="2E03CD"/>
                </a:solidFill>
                <a:cs typeface="Times New Roman" pitchFamily="18" charset="0"/>
              </a:rPr>
              <a:t>the extent to which the control for the process is shared;</a:t>
            </a:r>
          </a:p>
          <a:p>
            <a:pPr marL="914400" lvl="1" indent="-457200">
              <a:buFont typeface="Arial" charset="0"/>
              <a:buChar char="•"/>
            </a:pPr>
            <a:r>
              <a:rPr lang="en-US" sz="1800">
                <a:solidFill>
                  <a:srgbClr val="2E03CD"/>
                </a:solidFill>
                <a:cs typeface="Times New Roman" pitchFamily="18" charset="0"/>
              </a:rPr>
              <a:t>the capability of achieving the necessary control through the application of clause 7.4.</a:t>
            </a:r>
          </a:p>
          <a:p>
            <a:pPr marL="457200" indent="-457200"/>
            <a:r>
              <a:rPr lang="en-US" sz="1800">
                <a:solidFill>
                  <a:srgbClr val="2E03CD"/>
                </a:solidFill>
                <a:cs typeface="Times New Roman" pitchFamily="18" charset="0"/>
              </a:rPr>
              <a:t>	</a:t>
            </a:r>
          </a:p>
          <a:p>
            <a:pPr marL="457200" indent="-457200"/>
            <a:r>
              <a:rPr lang="en-US" sz="1800">
                <a:solidFill>
                  <a:srgbClr val="2E03CD"/>
                </a:solidFill>
                <a:cs typeface="Times New Roman" pitchFamily="18" charset="0"/>
              </a:rPr>
              <a:t>	Ensuring control over outsourced processes does not absolve the organization of the responsibility of conformity to all</a:t>
            </a:r>
          </a:p>
          <a:p>
            <a:pPr marL="457200" indent="-457200"/>
            <a:r>
              <a:rPr lang="en-US" sz="1800">
                <a:solidFill>
                  <a:srgbClr val="2E03CD"/>
                </a:solidFill>
                <a:cs typeface="Times New Roman" pitchFamily="18" charset="0"/>
              </a:rPr>
              <a:t>	customer, statutory and regulatory requirements.</a:t>
            </a:r>
            <a:endParaRPr lang="en-US">
              <a:solidFill>
                <a:srgbClr val="2E03CD"/>
              </a:solidFill>
              <a:cs typeface="Times New Roman" pitchFamily="18" charset="0"/>
            </a:endParaRPr>
          </a:p>
          <a:p>
            <a:pPr marL="457200" indent="-457200"/>
            <a:r>
              <a:rPr lang="en-US" sz="1800">
                <a:solidFill>
                  <a:srgbClr val="2E03CD"/>
                </a:solidFill>
                <a:cs typeface="Times New Roman" pitchFamily="18" charset="0"/>
              </a:rPr>
              <a:t> </a:t>
            </a:r>
          </a:p>
        </p:txBody>
      </p:sp>
      <p:sp>
        <p:nvSpPr>
          <p:cNvPr id="100354" name="Text Box 5"/>
          <p:cNvSpPr txBox="1">
            <a:spLocks noChangeArrowheads="1"/>
          </p:cNvSpPr>
          <p:nvPr/>
        </p:nvSpPr>
        <p:spPr bwMode="auto">
          <a:xfrm>
            <a:off x="2209800" y="838200"/>
            <a:ext cx="6011863" cy="641350"/>
          </a:xfrm>
          <a:prstGeom prst="rect">
            <a:avLst/>
          </a:prstGeom>
          <a:noFill/>
          <a:ln w="9525">
            <a:noFill/>
            <a:miter lim="800000"/>
            <a:headEnd/>
            <a:tailEnd/>
          </a:ln>
        </p:spPr>
        <p:txBody>
          <a:bodyPr wrap="none">
            <a:spAutoFit/>
          </a:bodyPr>
          <a:lstStyle/>
          <a:p>
            <a:r>
              <a:rPr lang="en-US" sz="3600">
                <a:solidFill>
                  <a:srgbClr val="000000"/>
                </a:solidFill>
              </a:rPr>
              <a:t>4. Quality Management System</a:t>
            </a:r>
          </a:p>
        </p:txBody>
      </p:sp>
      <p:pic>
        <p:nvPicPr>
          <p:cNvPr id="100355" name="Picture 6" descr="plan"/>
          <p:cNvPicPr>
            <a:picLocks noChangeAspect="1" noChangeArrowheads="1"/>
          </p:cNvPicPr>
          <p:nvPr/>
        </p:nvPicPr>
        <p:blipFill>
          <a:blip r:embed="rId3"/>
          <a:srcRect/>
          <a:stretch>
            <a:fillRect/>
          </a:stretch>
        </p:blipFill>
        <p:spPr bwMode="auto">
          <a:xfrm>
            <a:off x="381000" y="228600"/>
            <a:ext cx="1752600" cy="1752600"/>
          </a:xfrm>
          <a:prstGeom prst="rect">
            <a:avLst/>
          </a:prstGeom>
          <a:noFill/>
          <a:ln w="9525">
            <a:solidFill>
              <a:srgbClr val="000000"/>
            </a:solidFill>
            <a:miter lim="800000"/>
            <a:headEnd/>
            <a:tailEnd/>
          </a:ln>
        </p:spPr>
      </p:pic>
      <p:sp>
        <p:nvSpPr>
          <p:cNvPr id="100356" name="Line 7"/>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
        <p:nvSpPr>
          <p:cNvPr id="100357" name="Text Box 8"/>
          <p:cNvSpPr txBox="1">
            <a:spLocks noChangeArrowheads="1"/>
          </p:cNvSpPr>
          <p:nvPr/>
        </p:nvSpPr>
        <p:spPr bwMode="auto">
          <a:xfrm>
            <a:off x="2809875" y="1524000"/>
            <a:ext cx="4513263" cy="579438"/>
          </a:xfrm>
          <a:prstGeom prst="rect">
            <a:avLst/>
          </a:prstGeom>
          <a:noFill/>
          <a:ln w="9525">
            <a:noFill/>
            <a:miter lim="800000"/>
            <a:headEnd/>
            <a:tailEnd/>
          </a:ln>
        </p:spPr>
        <p:txBody>
          <a:bodyPr wrap="none">
            <a:spAutoFit/>
          </a:bodyPr>
          <a:lstStyle/>
          <a:p>
            <a:r>
              <a:rPr lang="en-US" sz="3200">
                <a:solidFill>
                  <a:srgbClr val="CC3300"/>
                </a:solidFill>
              </a:rPr>
              <a:t>4.1 General Requirements</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3"/>
          <p:cNvSpPr/>
          <p:nvPr/>
        </p:nvSpPr>
        <p:spPr>
          <a:xfrm rot="19800000">
            <a:off x="642883" y="2967335"/>
            <a:ext cx="7858241" cy="830997"/>
          </a:xfrm>
          <a:prstGeom prst="rect">
            <a:avLst/>
          </a:prstGeom>
          <a:noFill/>
        </p:spPr>
        <p:txBody>
          <a:bodyPr wrap="none">
            <a:spAutoFit/>
          </a:bodyPr>
          <a:lstStyle/>
          <a:p>
            <a:pPr algn="ctr">
              <a:defRPr/>
            </a:pPr>
            <a:r>
              <a:rPr lang="en-US" sz="48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charset="0"/>
              </a:rPr>
              <a:t>Sample Business Process</a:t>
            </a:r>
          </a:p>
        </p:txBody>
      </p:sp>
      <p:sp>
        <p:nvSpPr>
          <p:cNvPr id="10240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latin typeface="Arial" charset="0"/>
            </a:endParaRPr>
          </a:p>
        </p:txBody>
      </p:sp>
      <p:pic>
        <p:nvPicPr>
          <p:cNvPr id="102403" name="Picture 3"/>
          <p:cNvPicPr>
            <a:picLocks noChangeAspect="1" noChangeArrowheads="1"/>
          </p:cNvPicPr>
          <p:nvPr/>
        </p:nvPicPr>
        <p:blipFill>
          <a:blip r:embed="rId3"/>
          <a:srcRect/>
          <a:stretch>
            <a:fillRect/>
          </a:stretch>
        </p:blipFill>
        <p:spPr bwMode="auto">
          <a:xfrm>
            <a:off x="838200" y="304800"/>
            <a:ext cx="7620000" cy="6400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03" name="Text Box 3"/>
          <p:cNvSpPr txBox="1">
            <a:spLocks noChangeArrowheads="1"/>
          </p:cNvSpPr>
          <p:nvPr/>
        </p:nvSpPr>
        <p:spPr bwMode="auto">
          <a:xfrm>
            <a:off x="2538413" y="1477963"/>
            <a:ext cx="5791200" cy="579437"/>
          </a:xfrm>
          <a:prstGeom prst="rect">
            <a:avLst/>
          </a:prstGeom>
          <a:noFill/>
          <a:ln w="9525">
            <a:noFill/>
            <a:miter lim="800000"/>
            <a:headEnd/>
            <a:tailEnd/>
          </a:ln>
        </p:spPr>
        <p:txBody>
          <a:bodyPr wrap="none">
            <a:spAutoFit/>
          </a:bodyPr>
          <a:lstStyle/>
          <a:p>
            <a:r>
              <a:rPr lang="en-US" sz="3200">
                <a:solidFill>
                  <a:srgbClr val="CC3300"/>
                </a:solidFill>
              </a:rPr>
              <a:t>4.2 Documentation Requirements</a:t>
            </a:r>
          </a:p>
        </p:txBody>
      </p:sp>
      <p:sp>
        <p:nvSpPr>
          <p:cNvPr id="204804" name="Rectangle 4"/>
          <p:cNvSpPr>
            <a:spLocks noChangeArrowheads="1"/>
          </p:cNvSpPr>
          <p:nvPr/>
        </p:nvSpPr>
        <p:spPr bwMode="auto">
          <a:xfrm>
            <a:off x="990600" y="3352800"/>
            <a:ext cx="7696200" cy="2044700"/>
          </a:xfrm>
          <a:prstGeom prst="rect">
            <a:avLst/>
          </a:prstGeom>
          <a:noFill/>
          <a:ln w="9525">
            <a:noFill/>
            <a:miter lim="800000"/>
            <a:headEnd/>
            <a:tailEnd/>
          </a:ln>
        </p:spPr>
        <p:txBody>
          <a:bodyPr>
            <a:spAutoFit/>
          </a:bodyPr>
          <a:lstStyle/>
          <a:p>
            <a:pPr marL="457200" indent="-457200">
              <a:buFont typeface="Wingdings" pitchFamily="2" charset="2"/>
              <a:buChar char="Ø"/>
            </a:pPr>
            <a:r>
              <a:rPr lang="en-US" sz="1800">
                <a:solidFill>
                  <a:srgbClr val="006600"/>
                </a:solidFill>
              </a:rPr>
              <a:t>Quality Policy and Quality Objectives</a:t>
            </a:r>
          </a:p>
          <a:p>
            <a:pPr marL="457200" indent="-457200">
              <a:buFont typeface="Wingdings" pitchFamily="2" charset="2"/>
              <a:buChar char="Ø"/>
            </a:pPr>
            <a:r>
              <a:rPr lang="en-US" sz="1800">
                <a:solidFill>
                  <a:srgbClr val="006600"/>
                </a:solidFill>
              </a:rPr>
              <a:t>A Quality Manual</a:t>
            </a:r>
          </a:p>
          <a:p>
            <a:pPr marL="457200" indent="-457200">
              <a:buFont typeface="Wingdings" pitchFamily="2" charset="2"/>
              <a:buChar char="Ø"/>
            </a:pPr>
            <a:r>
              <a:rPr lang="en-US" sz="1800"/>
              <a:t>Documented procedures</a:t>
            </a:r>
            <a:r>
              <a:rPr lang="en-US" sz="1800">
                <a:solidFill>
                  <a:srgbClr val="006600"/>
                </a:solidFill>
              </a:rPr>
              <a:t> required by this International Standard </a:t>
            </a:r>
          </a:p>
          <a:p>
            <a:pPr marL="457200" indent="-457200">
              <a:buFont typeface="Wingdings" pitchFamily="2" charset="2"/>
              <a:buNone/>
            </a:pPr>
            <a:endParaRPr lang="en-US" sz="1800">
              <a:solidFill>
                <a:srgbClr val="006600"/>
              </a:solidFill>
            </a:endParaRPr>
          </a:p>
          <a:p>
            <a:pPr marL="457200" indent="-457200">
              <a:buFont typeface="Wingdings" pitchFamily="2" charset="2"/>
              <a:buNone/>
            </a:pPr>
            <a:r>
              <a:rPr lang="en-US" sz="1800">
                <a:solidFill>
                  <a:srgbClr val="660066"/>
                </a:solidFill>
              </a:rPr>
              <a:t>	</a:t>
            </a:r>
            <a:r>
              <a:rPr lang="en-US" sz="1800">
                <a:solidFill>
                  <a:srgbClr val="000099"/>
                </a:solidFill>
              </a:rPr>
              <a:t>(IQA, Control of Non-Conforming, Document &amp; Data Control, Control of Records, Corrective Action, Preventive Action)</a:t>
            </a:r>
            <a:endParaRPr lang="en-US" i="1">
              <a:solidFill>
                <a:srgbClr val="000099"/>
              </a:solidFill>
            </a:endParaRPr>
          </a:p>
          <a:p>
            <a:pPr marL="457200" indent="-457200">
              <a:buFont typeface="Wingdings" pitchFamily="2" charset="2"/>
              <a:buNone/>
            </a:pPr>
            <a:endParaRPr lang="en-US" i="1">
              <a:solidFill>
                <a:srgbClr val="000099"/>
              </a:solidFill>
            </a:endParaRPr>
          </a:p>
        </p:txBody>
      </p:sp>
      <p:sp>
        <p:nvSpPr>
          <p:cNvPr id="204805" name="Text Box 5"/>
          <p:cNvSpPr txBox="1">
            <a:spLocks noChangeArrowheads="1"/>
          </p:cNvSpPr>
          <p:nvPr/>
        </p:nvSpPr>
        <p:spPr bwMode="auto">
          <a:xfrm>
            <a:off x="4038600" y="1935163"/>
            <a:ext cx="2406650" cy="579437"/>
          </a:xfrm>
          <a:prstGeom prst="rect">
            <a:avLst/>
          </a:prstGeom>
          <a:noFill/>
          <a:ln w="9525">
            <a:noFill/>
            <a:miter lim="800000"/>
            <a:headEnd/>
            <a:tailEnd/>
          </a:ln>
        </p:spPr>
        <p:txBody>
          <a:bodyPr wrap="none">
            <a:spAutoFit/>
          </a:bodyPr>
          <a:lstStyle/>
          <a:p>
            <a:r>
              <a:rPr lang="en-US" sz="3200">
                <a:solidFill>
                  <a:srgbClr val="CC3300"/>
                </a:solidFill>
              </a:rPr>
              <a:t>4.2.1 General</a:t>
            </a:r>
          </a:p>
        </p:txBody>
      </p:sp>
      <p:sp>
        <p:nvSpPr>
          <p:cNvPr id="204806" name="Text Box 6"/>
          <p:cNvSpPr txBox="1">
            <a:spLocks noChangeArrowheads="1"/>
          </p:cNvSpPr>
          <p:nvPr/>
        </p:nvSpPr>
        <p:spPr bwMode="auto">
          <a:xfrm>
            <a:off x="914400" y="2667000"/>
            <a:ext cx="5019675" cy="579438"/>
          </a:xfrm>
          <a:prstGeom prst="rect">
            <a:avLst/>
          </a:prstGeom>
          <a:noFill/>
          <a:ln w="9525">
            <a:noFill/>
            <a:miter lim="800000"/>
            <a:headEnd/>
            <a:tailEnd/>
          </a:ln>
        </p:spPr>
        <p:txBody>
          <a:bodyPr wrap="none">
            <a:spAutoFit/>
          </a:bodyPr>
          <a:lstStyle/>
          <a:p>
            <a:r>
              <a:rPr lang="en-US" sz="3200">
                <a:solidFill>
                  <a:srgbClr val="3333CC"/>
                </a:solidFill>
              </a:rPr>
              <a:t>Documentation shall include:</a:t>
            </a:r>
          </a:p>
        </p:txBody>
      </p:sp>
      <p:sp>
        <p:nvSpPr>
          <p:cNvPr id="104453" name="Text Box 11"/>
          <p:cNvSpPr txBox="1">
            <a:spLocks noChangeArrowheads="1"/>
          </p:cNvSpPr>
          <p:nvPr/>
        </p:nvSpPr>
        <p:spPr bwMode="auto">
          <a:xfrm>
            <a:off x="2209800" y="838200"/>
            <a:ext cx="6011863" cy="641350"/>
          </a:xfrm>
          <a:prstGeom prst="rect">
            <a:avLst/>
          </a:prstGeom>
          <a:noFill/>
          <a:ln w="9525">
            <a:noFill/>
            <a:miter lim="800000"/>
            <a:headEnd/>
            <a:tailEnd/>
          </a:ln>
        </p:spPr>
        <p:txBody>
          <a:bodyPr wrap="none">
            <a:spAutoFit/>
          </a:bodyPr>
          <a:lstStyle/>
          <a:p>
            <a:r>
              <a:rPr lang="en-US" sz="3600">
                <a:solidFill>
                  <a:srgbClr val="000000"/>
                </a:solidFill>
              </a:rPr>
              <a:t>4. Quality Management System</a:t>
            </a:r>
          </a:p>
        </p:txBody>
      </p:sp>
      <p:pic>
        <p:nvPicPr>
          <p:cNvPr id="104454" name="Picture 12" descr="plan"/>
          <p:cNvPicPr>
            <a:picLocks noChangeAspect="1" noChangeArrowheads="1"/>
          </p:cNvPicPr>
          <p:nvPr/>
        </p:nvPicPr>
        <p:blipFill>
          <a:blip r:embed="rId3"/>
          <a:srcRect/>
          <a:stretch>
            <a:fillRect/>
          </a:stretch>
        </p:blipFill>
        <p:spPr bwMode="auto">
          <a:xfrm>
            <a:off x="381000" y="228600"/>
            <a:ext cx="1752600" cy="1752600"/>
          </a:xfrm>
          <a:prstGeom prst="rect">
            <a:avLst/>
          </a:prstGeom>
          <a:noFill/>
          <a:ln w="9525">
            <a:solidFill>
              <a:srgbClr val="000000"/>
            </a:solidFill>
            <a:miter lim="800000"/>
            <a:headEnd/>
            <a:tailEnd/>
          </a:ln>
        </p:spPr>
      </p:pic>
      <p:sp>
        <p:nvSpPr>
          <p:cNvPr id="104455" name="Line 13"/>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
        <p:nvSpPr>
          <p:cNvPr id="204814" name="Rectangle 14"/>
          <p:cNvSpPr>
            <a:spLocks noChangeArrowheads="1"/>
          </p:cNvSpPr>
          <p:nvPr/>
        </p:nvSpPr>
        <p:spPr bwMode="auto">
          <a:xfrm>
            <a:off x="990600" y="5256213"/>
            <a:ext cx="7696200" cy="915987"/>
          </a:xfrm>
          <a:prstGeom prst="rect">
            <a:avLst/>
          </a:prstGeom>
          <a:noFill/>
          <a:ln w="9525">
            <a:noFill/>
            <a:miter lim="800000"/>
            <a:headEnd/>
            <a:tailEnd/>
          </a:ln>
        </p:spPr>
        <p:txBody>
          <a:bodyPr>
            <a:spAutoFit/>
          </a:bodyPr>
          <a:lstStyle/>
          <a:p>
            <a:pPr marL="457200" indent="-457200">
              <a:buFont typeface="Wingdings" pitchFamily="2" charset="2"/>
              <a:buChar char="Ø"/>
            </a:pPr>
            <a:r>
              <a:rPr lang="en-US" sz="1800">
                <a:solidFill>
                  <a:srgbClr val="006600"/>
                </a:solidFill>
              </a:rPr>
              <a:t>Documents, including records, needed to ensure the effective planning, operation and control of processes</a:t>
            </a:r>
          </a:p>
          <a:p>
            <a:pPr marL="457200" indent="-457200">
              <a:buFont typeface="Wingdings" pitchFamily="2" charset="2"/>
              <a:buChar char="Ø"/>
            </a:pPr>
            <a:endParaRPr lang="en-US" sz="1800" i="1">
              <a:solidFill>
                <a:srgbClr val="3333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04803"/>
                                        </p:tgtEl>
                                        <p:attrNameLst>
                                          <p:attrName>style.visibility</p:attrName>
                                        </p:attrNameLst>
                                      </p:cBhvr>
                                      <p:to>
                                        <p:strVal val="visible"/>
                                      </p:to>
                                    </p:set>
                                    <p:anim calcmode="lin" valueType="num">
                                      <p:cBhvr additive="base">
                                        <p:cTn id="7" dur="500" fill="hold"/>
                                        <p:tgtEl>
                                          <p:spTgt spid="204803"/>
                                        </p:tgtEl>
                                        <p:attrNameLst>
                                          <p:attrName>ppt_x</p:attrName>
                                        </p:attrNameLst>
                                      </p:cBhvr>
                                      <p:tavLst>
                                        <p:tav tm="0">
                                          <p:val>
                                            <p:strVal val="0-#ppt_w/2"/>
                                          </p:val>
                                        </p:tav>
                                        <p:tav tm="100000">
                                          <p:val>
                                            <p:strVal val="#ppt_x"/>
                                          </p:val>
                                        </p:tav>
                                      </p:tavLst>
                                    </p:anim>
                                    <p:anim calcmode="lin" valueType="num">
                                      <p:cBhvr additive="base">
                                        <p:cTn id="8" dur="500" fill="hold"/>
                                        <p:tgtEl>
                                          <p:spTgt spid="20480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04805"/>
                                        </p:tgtEl>
                                        <p:attrNameLst>
                                          <p:attrName>style.visibility</p:attrName>
                                        </p:attrNameLst>
                                      </p:cBhvr>
                                      <p:to>
                                        <p:strVal val="visible"/>
                                      </p:to>
                                    </p:set>
                                    <p:anim calcmode="lin" valueType="num">
                                      <p:cBhvr additive="base">
                                        <p:cTn id="12" dur="500" fill="hold"/>
                                        <p:tgtEl>
                                          <p:spTgt spid="204805"/>
                                        </p:tgtEl>
                                        <p:attrNameLst>
                                          <p:attrName>ppt_x</p:attrName>
                                        </p:attrNameLst>
                                      </p:cBhvr>
                                      <p:tavLst>
                                        <p:tav tm="0">
                                          <p:val>
                                            <p:strVal val="0-#ppt_w/2"/>
                                          </p:val>
                                        </p:tav>
                                        <p:tav tm="100000">
                                          <p:val>
                                            <p:strVal val="#ppt_x"/>
                                          </p:val>
                                        </p:tav>
                                      </p:tavLst>
                                    </p:anim>
                                    <p:anim calcmode="lin" valueType="num">
                                      <p:cBhvr additive="base">
                                        <p:cTn id="13" dur="500" fill="hold"/>
                                        <p:tgtEl>
                                          <p:spTgt spid="204805"/>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204806"/>
                                        </p:tgtEl>
                                        <p:attrNameLst>
                                          <p:attrName>style.visibility</p:attrName>
                                        </p:attrNameLst>
                                      </p:cBhvr>
                                      <p:to>
                                        <p:strVal val="visible"/>
                                      </p:to>
                                    </p:set>
                                    <p:anim calcmode="lin" valueType="num">
                                      <p:cBhvr additive="base">
                                        <p:cTn id="17" dur="500" fill="hold"/>
                                        <p:tgtEl>
                                          <p:spTgt spid="204806"/>
                                        </p:tgtEl>
                                        <p:attrNameLst>
                                          <p:attrName>ppt_x</p:attrName>
                                        </p:attrNameLst>
                                      </p:cBhvr>
                                      <p:tavLst>
                                        <p:tav tm="0">
                                          <p:val>
                                            <p:strVal val="0-#ppt_w/2"/>
                                          </p:val>
                                        </p:tav>
                                        <p:tav tm="100000">
                                          <p:val>
                                            <p:strVal val="#ppt_x"/>
                                          </p:val>
                                        </p:tav>
                                      </p:tavLst>
                                    </p:anim>
                                    <p:anim calcmode="lin" valueType="num">
                                      <p:cBhvr additive="base">
                                        <p:cTn id="18" dur="500" fill="hold"/>
                                        <p:tgtEl>
                                          <p:spTgt spid="20480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9" presetClass="entr" presetSubtype="0" fill="hold" grpId="0" nodeType="afterEffect">
                                  <p:stCondLst>
                                    <p:cond delay="0"/>
                                  </p:stCondLst>
                                  <p:childTnLst>
                                    <p:set>
                                      <p:cBhvr>
                                        <p:cTn id="21" dur="1" fill="hold">
                                          <p:stCondLst>
                                            <p:cond delay="0"/>
                                          </p:stCondLst>
                                        </p:cTn>
                                        <p:tgtEl>
                                          <p:spTgt spid="204804">
                                            <p:txEl>
                                              <p:pRg st="0" end="0"/>
                                            </p:txEl>
                                          </p:spTgt>
                                        </p:tgtEl>
                                        <p:attrNameLst>
                                          <p:attrName>style.visibility</p:attrName>
                                        </p:attrNameLst>
                                      </p:cBhvr>
                                      <p:to>
                                        <p:strVal val="visible"/>
                                      </p:to>
                                    </p:set>
                                    <p:anim calcmode="lin" valueType="num">
                                      <p:cBhvr>
                                        <p:cTn id="22" dur="1000" fill="hold"/>
                                        <p:tgtEl>
                                          <p:spTgt spid="204804">
                                            <p:txEl>
                                              <p:pRg st="0" end="0"/>
                                            </p:txEl>
                                          </p:spTgt>
                                        </p:tgtEl>
                                        <p:attrNameLst>
                                          <p:attrName>ppt_x</p:attrName>
                                        </p:attrNameLst>
                                      </p:cBhvr>
                                      <p:tavLst>
                                        <p:tav tm="0">
                                          <p:val>
                                            <p:strVal val="#ppt_x-.2"/>
                                          </p:val>
                                        </p:tav>
                                        <p:tav tm="100000">
                                          <p:val>
                                            <p:strVal val="#ppt_x"/>
                                          </p:val>
                                        </p:tav>
                                      </p:tavLst>
                                    </p:anim>
                                    <p:anim calcmode="lin" valueType="num">
                                      <p:cBhvr>
                                        <p:cTn id="23" dur="1000" fill="hold"/>
                                        <p:tgtEl>
                                          <p:spTgt spid="20480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204804">
                                            <p:txEl>
                                              <p:pRg st="0" end="0"/>
                                            </p:txEl>
                                          </p:spTgt>
                                        </p:tgtEl>
                                      </p:cBhvr>
                                    </p:animEffect>
                                  </p:childTnLst>
                                </p:cTn>
                              </p:par>
                            </p:childTnLst>
                          </p:cTn>
                        </p:par>
                        <p:par>
                          <p:cTn id="25" fill="hold">
                            <p:stCondLst>
                              <p:cond delay="2500"/>
                            </p:stCondLst>
                            <p:childTnLst>
                              <p:par>
                                <p:cTn id="26" presetID="29" presetClass="entr" presetSubtype="0" fill="hold" grpId="0" nodeType="afterEffect">
                                  <p:stCondLst>
                                    <p:cond delay="0"/>
                                  </p:stCondLst>
                                  <p:childTnLst>
                                    <p:set>
                                      <p:cBhvr>
                                        <p:cTn id="27" dur="1" fill="hold">
                                          <p:stCondLst>
                                            <p:cond delay="0"/>
                                          </p:stCondLst>
                                        </p:cTn>
                                        <p:tgtEl>
                                          <p:spTgt spid="204804">
                                            <p:txEl>
                                              <p:pRg st="1" end="1"/>
                                            </p:txEl>
                                          </p:spTgt>
                                        </p:tgtEl>
                                        <p:attrNameLst>
                                          <p:attrName>style.visibility</p:attrName>
                                        </p:attrNameLst>
                                      </p:cBhvr>
                                      <p:to>
                                        <p:strVal val="visible"/>
                                      </p:to>
                                    </p:set>
                                    <p:anim calcmode="lin" valueType="num">
                                      <p:cBhvr>
                                        <p:cTn id="28" dur="1000" fill="hold"/>
                                        <p:tgtEl>
                                          <p:spTgt spid="204804">
                                            <p:txEl>
                                              <p:pRg st="1" end="1"/>
                                            </p:txEl>
                                          </p:spTgt>
                                        </p:tgtEl>
                                        <p:attrNameLst>
                                          <p:attrName>ppt_x</p:attrName>
                                        </p:attrNameLst>
                                      </p:cBhvr>
                                      <p:tavLst>
                                        <p:tav tm="0">
                                          <p:val>
                                            <p:strVal val="#ppt_x-.2"/>
                                          </p:val>
                                        </p:tav>
                                        <p:tav tm="100000">
                                          <p:val>
                                            <p:strVal val="#ppt_x"/>
                                          </p:val>
                                        </p:tav>
                                      </p:tavLst>
                                    </p:anim>
                                    <p:anim calcmode="lin" valueType="num">
                                      <p:cBhvr>
                                        <p:cTn id="29" dur="1000" fill="hold"/>
                                        <p:tgtEl>
                                          <p:spTgt spid="20480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04804">
                                            <p:txEl>
                                              <p:pRg st="1" end="1"/>
                                            </p:txEl>
                                          </p:spTgt>
                                        </p:tgtEl>
                                      </p:cBhvr>
                                    </p:animEffect>
                                  </p:childTnLst>
                                </p:cTn>
                              </p:par>
                            </p:childTnLst>
                          </p:cTn>
                        </p:par>
                        <p:par>
                          <p:cTn id="31" fill="hold">
                            <p:stCondLst>
                              <p:cond delay="3500"/>
                            </p:stCondLst>
                            <p:childTnLst>
                              <p:par>
                                <p:cTn id="32" presetID="29" presetClass="entr" presetSubtype="0" fill="hold" grpId="0" nodeType="afterEffect">
                                  <p:stCondLst>
                                    <p:cond delay="0"/>
                                  </p:stCondLst>
                                  <p:childTnLst>
                                    <p:set>
                                      <p:cBhvr>
                                        <p:cTn id="33" dur="1" fill="hold">
                                          <p:stCondLst>
                                            <p:cond delay="0"/>
                                          </p:stCondLst>
                                        </p:cTn>
                                        <p:tgtEl>
                                          <p:spTgt spid="204804">
                                            <p:txEl>
                                              <p:pRg st="2" end="2"/>
                                            </p:txEl>
                                          </p:spTgt>
                                        </p:tgtEl>
                                        <p:attrNameLst>
                                          <p:attrName>style.visibility</p:attrName>
                                        </p:attrNameLst>
                                      </p:cBhvr>
                                      <p:to>
                                        <p:strVal val="visible"/>
                                      </p:to>
                                    </p:set>
                                    <p:anim calcmode="lin" valueType="num">
                                      <p:cBhvr>
                                        <p:cTn id="34" dur="1000" fill="hold"/>
                                        <p:tgtEl>
                                          <p:spTgt spid="204804">
                                            <p:txEl>
                                              <p:pRg st="2" end="2"/>
                                            </p:txEl>
                                          </p:spTgt>
                                        </p:tgtEl>
                                        <p:attrNameLst>
                                          <p:attrName>ppt_x</p:attrName>
                                        </p:attrNameLst>
                                      </p:cBhvr>
                                      <p:tavLst>
                                        <p:tav tm="0">
                                          <p:val>
                                            <p:strVal val="#ppt_x-.2"/>
                                          </p:val>
                                        </p:tav>
                                        <p:tav tm="100000">
                                          <p:val>
                                            <p:strVal val="#ppt_x"/>
                                          </p:val>
                                        </p:tav>
                                      </p:tavLst>
                                    </p:anim>
                                    <p:anim calcmode="lin" valueType="num">
                                      <p:cBhvr>
                                        <p:cTn id="35" dur="1000" fill="hold"/>
                                        <p:tgtEl>
                                          <p:spTgt spid="20480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6" dur="1000"/>
                                        <p:tgtEl>
                                          <p:spTgt spid="204804">
                                            <p:txEl>
                                              <p:pRg st="2" end="2"/>
                                            </p:txEl>
                                          </p:spTgt>
                                        </p:tgtEl>
                                      </p:cBhvr>
                                    </p:animEffect>
                                  </p:childTnLst>
                                </p:cTn>
                              </p:par>
                            </p:childTnLst>
                          </p:cTn>
                        </p:par>
                        <p:par>
                          <p:cTn id="37" fill="hold">
                            <p:stCondLst>
                              <p:cond delay="4500"/>
                            </p:stCondLst>
                            <p:childTnLst>
                              <p:par>
                                <p:cTn id="38" presetID="29" presetClass="entr" presetSubtype="0" fill="hold" grpId="0" nodeType="afterEffect">
                                  <p:stCondLst>
                                    <p:cond delay="0"/>
                                  </p:stCondLst>
                                  <p:childTnLst>
                                    <p:set>
                                      <p:cBhvr>
                                        <p:cTn id="39" dur="1" fill="hold">
                                          <p:stCondLst>
                                            <p:cond delay="0"/>
                                          </p:stCondLst>
                                        </p:cTn>
                                        <p:tgtEl>
                                          <p:spTgt spid="204804">
                                            <p:txEl>
                                              <p:pRg st="4" end="4"/>
                                            </p:txEl>
                                          </p:spTgt>
                                        </p:tgtEl>
                                        <p:attrNameLst>
                                          <p:attrName>style.visibility</p:attrName>
                                        </p:attrNameLst>
                                      </p:cBhvr>
                                      <p:to>
                                        <p:strVal val="visible"/>
                                      </p:to>
                                    </p:set>
                                    <p:anim calcmode="lin" valueType="num">
                                      <p:cBhvr>
                                        <p:cTn id="40" dur="1000" fill="hold"/>
                                        <p:tgtEl>
                                          <p:spTgt spid="204804">
                                            <p:txEl>
                                              <p:pRg st="4" end="4"/>
                                            </p:txEl>
                                          </p:spTgt>
                                        </p:tgtEl>
                                        <p:attrNameLst>
                                          <p:attrName>ppt_x</p:attrName>
                                        </p:attrNameLst>
                                      </p:cBhvr>
                                      <p:tavLst>
                                        <p:tav tm="0">
                                          <p:val>
                                            <p:strVal val="#ppt_x-.2"/>
                                          </p:val>
                                        </p:tav>
                                        <p:tav tm="100000">
                                          <p:val>
                                            <p:strVal val="#ppt_x"/>
                                          </p:val>
                                        </p:tav>
                                      </p:tavLst>
                                    </p:anim>
                                    <p:anim calcmode="lin" valueType="num">
                                      <p:cBhvr>
                                        <p:cTn id="41" dur="1000" fill="hold"/>
                                        <p:tgtEl>
                                          <p:spTgt spid="204804">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204804">
                                            <p:txEl>
                                              <p:pRg st="4" end="4"/>
                                            </p:txEl>
                                          </p:spTgt>
                                        </p:tgtEl>
                                      </p:cBhvr>
                                    </p:animEffect>
                                  </p:childTnLst>
                                </p:cTn>
                              </p:par>
                            </p:childTnLst>
                          </p:cTn>
                        </p:par>
                        <p:par>
                          <p:cTn id="43" fill="hold">
                            <p:stCondLst>
                              <p:cond delay="5500"/>
                            </p:stCondLst>
                            <p:childTnLst>
                              <p:par>
                                <p:cTn id="44" presetID="29" presetClass="entr" presetSubtype="0" fill="hold" grpId="0" nodeType="afterEffect">
                                  <p:stCondLst>
                                    <p:cond delay="0"/>
                                  </p:stCondLst>
                                  <p:childTnLst>
                                    <p:set>
                                      <p:cBhvr>
                                        <p:cTn id="45" dur="1" fill="hold">
                                          <p:stCondLst>
                                            <p:cond delay="0"/>
                                          </p:stCondLst>
                                        </p:cTn>
                                        <p:tgtEl>
                                          <p:spTgt spid="204814">
                                            <p:txEl>
                                              <p:pRg st="0" end="0"/>
                                            </p:txEl>
                                          </p:spTgt>
                                        </p:tgtEl>
                                        <p:attrNameLst>
                                          <p:attrName>style.visibility</p:attrName>
                                        </p:attrNameLst>
                                      </p:cBhvr>
                                      <p:to>
                                        <p:strVal val="visible"/>
                                      </p:to>
                                    </p:set>
                                    <p:anim calcmode="lin" valueType="num">
                                      <p:cBhvr>
                                        <p:cTn id="46" dur="1000" fill="hold"/>
                                        <p:tgtEl>
                                          <p:spTgt spid="204814">
                                            <p:txEl>
                                              <p:pRg st="0" end="0"/>
                                            </p:txEl>
                                          </p:spTgt>
                                        </p:tgtEl>
                                        <p:attrNameLst>
                                          <p:attrName>ppt_x</p:attrName>
                                        </p:attrNameLst>
                                      </p:cBhvr>
                                      <p:tavLst>
                                        <p:tav tm="0">
                                          <p:val>
                                            <p:strVal val="#ppt_x-.2"/>
                                          </p:val>
                                        </p:tav>
                                        <p:tav tm="100000">
                                          <p:val>
                                            <p:strVal val="#ppt_x"/>
                                          </p:val>
                                        </p:tav>
                                      </p:tavLst>
                                    </p:anim>
                                    <p:anim calcmode="lin" valueType="num">
                                      <p:cBhvr>
                                        <p:cTn id="47" dur="1000" fill="hold"/>
                                        <p:tgtEl>
                                          <p:spTgt spid="20481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8" dur="1000"/>
                                        <p:tgtEl>
                                          <p:spTgt spid="2048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autoUpdateAnimBg="0"/>
      <p:bldP spid="204804" grpId="0" build="p" autoUpdateAnimBg="0" advAuto="0"/>
      <p:bldP spid="204805" grpId="0" autoUpdateAnimBg="0"/>
      <p:bldP spid="204806" grpId="0" autoUpdateAnimBg="0"/>
      <p:bldP spid="204814" grpId="0" build="p" autoUpdateAnimBg="0" advAuto="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7" name="Rectangle 4"/>
          <p:cNvSpPr>
            <a:spLocks noChangeArrowheads="1"/>
          </p:cNvSpPr>
          <p:nvPr/>
        </p:nvSpPr>
        <p:spPr bwMode="auto">
          <a:xfrm>
            <a:off x="990600" y="3352800"/>
            <a:ext cx="7696200" cy="161607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500">
                <a:solidFill>
                  <a:srgbClr val="006600"/>
                </a:solidFill>
              </a:rPr>
              <a:t>Scope of the QMS, including permissible exclusions</a:t>
            </a:r>
          </a:p>
          <a:p>
            <a:pPr marL="457200" indent="-457200">
              <a:buFont typeface="Wingdings" pitchFamily="2" charset="2"/>
              <a:buChar char="Ø"/>
            </a:pPr>
            <a:r>
              <a:rPr lang="en-US" sz="2500">
                <a:solidFill>
                  <a:srgbClr val="006600"/>
                </a:solidFill>
              </a:rPr>
              <a:t>Documented procedures established for the QMS</a:t>
            </a:r>
          </a:p>
          <a:p>
            <a:pPr marL="457200" indent="-457200">
              <a:buFont typeface="Wingdings" pitchFamily="2" charset="2"/>
              <a:buChar char="Ø"/>
            </a:pPr>
            <a:r>
              <a:rPr lang="en-US" sz="2500">
                <a:solidFill>
                  <a:srgbClr val="006600"/>
                </a:solidFill>
              </a:rPr>
              <a:t>Description of the interaction between the processes of the QMS</a:t>
            </a:r>
          </a:p>
        </p:txBody>
      </p:sp>
      <p:sp>
        <p:nvSpPr>
          <p:cNvPr id="106498" name="Text Box 5"/>
          <p:cNvSpPr txBox="1">
            <a:spLocks noChangeArrowheads="1"/>
          </p:cNvSpPr>
          <p:nvPr/>
        </p:nvSpPr>
        <p:spPr bwMode="auto">
          <a:xfrm>
            <a:off x="3529013" y="1935163"/>
            <a:ext cx="3644900" cy="579437"/>
          </a:xfrm>
          <a:prstGeom prst="rect">
            <a:avLst/>
          </a:prstGeom>
          <a:noFill/>
          <a:ln w="9525">
            <a:noFill/>
            <a:miter lim="800000"/>
            <a:headEnd/>
            <a:tailEnd/>
          </a:ln>
        </p:spPr>
        <p:txBody>
          <a:bodyPr wrap="none">
            <a:spAutoFit/>
          </a:bodyPr>
          <a:lstStyle/>
          <a:p>
            <a:r>
              <a:rPr lang="en-US" sz="3200">
                <a:solidFill>
                  <a:srgbClr val="CC3300"/>
                </a:solidFill>
              </a:rPr>
              <a:t>4.2.2 Quality Manual</a:t>
            </a:r>
          </a:p>
        </p:txBody>
      </p:sp>
      <p:sp>
        <p:nvSpPr>
          <p:cNvPr id="106499" name="Text Box 6"/>
          <p:cNvSpPr txBox="1">
            <a:spLocks noChangeArrowheads="1"/>
          </p:cNvSpPr>
          <p:nvPr/>
        </p:nvSpPr>
        <p:spPr bwMode="auto">
          <a:xfrm>
            <a:off x="974725" y="2686050"/>
            <a:ext cx="1787525" cy="579438"/>
          </a:xfrm>
          <a:prstGeom prst="rect">
            <a:avLst/>
          </a:prstGeom>
          <a:noFill/>
          <a:ln w="9525">
            <a:noFill/>
            <a:miter lim="800000"/>
            <a:headEnd/>
            <a:tailEnd/>
          </a:ln>
        </p:spPr>
        <p:txBody>
          <a:bodyPr>
            <a:spAutoFit/>
          </a:bodyPr>
          <a:lstStyle/>
          <a:p>
            <a:r>
              <a:rPr lang="en-US" sz="3200">
                <a:solidFill>
                  <a:srgbClr val="3333CC"/>
                </a:solidFill>
              </a:rPr>
              <a:t>Includes:</a:t>
            </a:r>
          </a:p>
        </p:txBody>
      </p:sp>
      <p:sp>
        <p:nvSpPr>
          <p:cNvPr id="106500" name="Text Box 7"/>
          <p:cNvSpPr txBox="1">
            <a:spLocks noChangeArrowheads="1"/>
          </p:cNvSpPr>
          <p:nvPr/>
        </p:nvSpPr>
        <p:spPr bwMode="auto">
          <a:xfrm>
            <a:off x="2538413" y="1477963"/>
            <a:ext cx="5791200" cy="579437"/>
          </a:xfrm>
          <a:prstGeom prst="rect">
            <a:avLst/>
          </a:prstGeom>
          <a:noFill/>
          <a:ln w="9525">
            <a:noFill/>
            <a:miter lim="800000"/>
            <a:headEnd/>
            <a:tailEnd/>
          </a:ln>
        </p:spPr>
        <p:txBody>
          <a:bodyPr wrap="none">
            <a:spAutoFit/>
          </a:bodyPr>
          <a:lstStyle/>
          <a:p>
            <a:r>
              <a:rPr lang="en-US" sz="3200">
                <a:solidFill>
                  <a:srgbClr val="CC3300"/>
                </a:solidFill>
              </a:rPr>
              <a:t>4.2 Documentation Requirements</a:t>
            </a:r>
          </a:p>
        </p:txBody>
      </p:sp>
      <p:sp>
        <p:nvSpPr>
          <p:cNvPr id="106501" name="Text Box 9"/>
          <p:cNvSpPr txBox="1">
            <a:spLocks noChangeArrowheads="1"/>
          </p:cNvSpPr>
          <p:nvPr/>
        </p:nvSpPr>
        <p:spPr bwMode="auto">
          <a:xfrm>
            <a:off x="2209800" y="838200"/>
            <a:ext cx="6011863" cy="641350"/>
          </a:xfrm>
          <a:prstGeom prst="rect">
            <a:avLst/>
          </a:prstGeom>
          <a:noFill/>
          <a:ln w="9525">
            <a:noFill/>
            <a:miter lim="800000"/>
            <a:headEnd/>
            <a:tailEnd/>
          </a:ln>
        </p:spPr>
        <p:txBody>
          <a:bodyPr wrap="none">
            <a:spAutoFit/>
          </a:bodyPr>
          <a:lstStyle/>
          <a:p>
            <a:r>
              <a:rPr lang="en-US" sz="3600">
                <a:solidFill>
                  <a:srgbClr val="000000"/>
                </a:solidFill>
              </a:rPr>
              <a:t>4. Quality Management System</a:t>
            </a:r>
          </a:p>
        </p:txBody>
      </p:sp>
      <p:pic>
        <p:nvPicPr>
          <p:cNvPr id="106502" name="Picture 10" descr="plan"/>
          <p:cNvPicPr>
            <a:picLocks noChangeAspect="1" noChangeArrowheads="1"/>
          </p:cNvPicPr>
          <p:nvPr/>
        </p:nvPicPr>
        <p:blipFill>
          <a:blip r:embed="rId3"/>
          <a:srcRect/>
          <a:stretch>
            <a:fillRect/>
          </a:stretch>
        </p:blipFill>
        <p:spPr bwMode="auto">
          <a:xfrm>
            <a:off x="381000" y="228600"/>
            <a:ext cx="1752600" cy="1752600"/>
          </a:xfrm>
          <a:prstGeom prst="rect">
            <a:avLst/>
          </a:prstGeom>
          <a:noFill/>
          <a:ln w="9525">
            <a:solidFill>
              <a:srgbClr val="000000"/>
            </a:solidFill>
            <a:miter lim="800000"/>
            <a:headEnd/>
            <a:tailEnd/>
          </a:ln>
        </p:spPr>
      </p:pic>
      <p:sp>
        <p:nvSpPr>
          <p:cNvPr id="106503" name="Line 11"/>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8900" name="Rectangle 4"/>
          <p:cNvSpPr>
            <a:spLocks noChangeArrowheads="1"/>
          </p:cNvSpPr>
          <p:nvPr/>
        </p:nvSpPr>
        <p:spPr bwMode="auto">
          <a:xfrm>
            <a:off x="990600" y="2936875"/>
            <a:ext cx="7696200" cy="2838450"/>
          </a:xfrm>
          <a:prstGeom prst="rect">
            <a:avLst/>
          </a:prstGeom>
          <a:noFill/>
          <a:ln w="9525">
            <a:noFill/>
            <a:miter lim="800000"/>
            <a:headEnd/>
            <a:tailEnd/>
          </a:ln>
        </p:spPr>
        <p:txBody>
          <a:bodyPr>
            <a:spAutoFit/>
          </a:bodyPr>
          <a:lstStyle/>
          <a:p>
            <a:pPr marL="457200" indent="-457200">
              <a:buFont typeface="Wingdings" pitchFamily="2" charset="2"/>
              <a:buChar char="Ø"/>
            </a:pPr>
            <a:r>
              <a:rPr lang="en-US" sz="1800">
                <a:solidFill>
                  <a:srgbClr val="000099"/>
                </a:solidFill>
              </a:rPr>
              <a:t>Approve</a:t>
            </a:r>
            <a:r>
              <a:rPr lang="en-US" sz="1800">
                <a:solidFill>
                  <a:srgbClr val="006600"/>
                </a:solidFill>
              </a:rPr>
              <a:t> documents for adequacy prior to issue</a:t>
            </a:r>
          </a:p>
          <a:p>
            <a:pPr marL="457200" indent="-457200">
              <a:buFont typeface="Wingdings" pitchFamily="2" charset="2"/>
              <a:buChar char="Ø"/>
            </a:pPr>
            <a:r>
              <a:rPr lang="en-US" sz="1800">
                <a:solidFill>
                  <a:srgbClr val="000099"/>
                </a:solidFill>
              </a:rPr>
              <a:t>Review and update</a:t>
            </a:r>
            <a:r>
              <a:rPr lang="en-US" sz="1800">
                <a:solidFill>
                  <a:srgbClr val="006600"/>
                </a:solidFill>
              </a:rPr>
              <a:t> as necessary and re-approve documents,</a:t>
            </a:r>
          </a:p>
          <a:p>
            <a:pPr marL="457200" indent="-457200">
              <a:buFont typeface="Wingdings" pitchFamily="2" charset="2"/>
              <a:buChar char="Ø"/>
            </a:pPr>
            <a:r>
              <a:rPr lang="en-US" sz="1800">
                <a:solidFill>
                  <a:srgbClr val="000099"/>
                </a:solidFill>
              </a:rPr>
              <a:t>Changes and the current revision status</a:t>
            </a:r>
            <a:r>
              <a:rPr lang="en-US" sz="1800">
                <a:solidFill>
                  <a:srgbClr val="006600"/>
                </a:solidFill>
              </a:rPr>
              <a:t> of documents are identified</a:t>
            </a:r>
          </a:p>
          <a:p>
            <a:pPr marL="457200" indent="-457200">
              <a:buFont typeface="Wingdings" pitchFamily="2" charset="2"/>
              <a:buChar char="Ø"/>
            </a:pPr>
            <a:r>
              <a:rPr lang="en-US" sz="1800">
                <a:solidFill>
                  <a:srgbClr val="000099"/>
                </a:solidFill>
              </a:rPr>
              <a:t>Relevant versions</a:t>
            </a:r>
            <a:r>
              <a:rPr lang="en-US" sz="1800">
                <a:solidFill>
                  <a:srgbClr val="006600"/>
                </a:solidFill>
              </a:rPr>
              <a:t> of applicable documents are available at points of use</a:t>
            </a:r>
          </a:p>
          <a:p>
            <a:pPr marL="457200" indent="-457200">
              <a:buFont typeface="Wingdings" pitchFamily="2" charset="2"/>
              <a:buChar char="Ø"/>
            </a:pPr>
            <a:r>
              <a:rPr lang="en-US" sz="1800">
                <a:solidFill>
                  <a:srgbClr val="006600"/>
                </a:solidFill>
              </a:rPr>
              <a:t>Documents remain </a:t>
            </a:r>
            <a:r>
              <a:rPr lang="en-US" sz="1800">
                <a:solidFill>
                  <a:srgbClr val="000099"/>
                </a:solidFill>
              </a:rPr>
              <a:t>legible </a:t>
            </a:r>
            <a:r>
              <a:rPr lang="en-US" sz="1800">
                <a:solidFill>
                  <a:srgbClr val="006600"/>
                </a:solidFill>
              </a:rPr>
              <a:t>and readily </a:t>
            </a:r>
            <a:r>
              <a:rPr lang="en-US" sz="1800">
                <a:solidFill>
                  <a:srgbClr val="000099"/>
                </a:solidFill>
              </a:rPr>
              <a:t>identifiable</a:t>
            </a:r>
          </a:p>
          <a:p>
            <a:pPr marL="457200" indent="-457200">
              <a:buFont typeface="Wingdings" pitchFamily="2" charset="2"/>
              <a:buChar char="Ø"/>
            </a:pPr>
            <a:r>
              <a:rPr lang="en-US" sz="1800">
                <a:solidFill>
                  <a:srgbClr val="000099"/>
                </a:solidFill>
              </a:rPr>
              <a:t>Documents of external origin determined by the organization to be necessary for the planning and operation of the QMS are identified and their distribution controlled</a:t>
            </a:r>
          </a:p>
          <a:p>
            <a:pPr marL="457200" indent="-457200">
              <a:buFont typeface="Wingdings" pitchFamily="2" charset="2"/>
              <a:buChar char="Ø"/>
            </a:pPr>
            <a:r>
              <a:rPr lang="en-US" sz="1800">
                <a:solidFill>
                  <a:srgbClr val="000099"/>
                </a:solidFill>
              </a:rPr>
              <a:t>Prevent unintended use</a:t>
            </a:r>
            <a:r>
              <a:rPr lang="en-US" sz="1800">
                <a:solidFill>
                  <a:srgbClr val="006600"/>
                </a:solidFill>
              </a:rPr>
              <a:t> of obsolete documents, and to apply suitable identification to them if they are retained</a:t>
            </a:r>
            <a:endParaRPr lang="en-US" sz="1800" i="1">
              <a:solidFill>
                <a:srgbClr val="3333CC"/>
              </a:solidFill>
            </a:endParaRPr>
          </a:p>
        </p:txBody>
      </p:sp>
      <p:sp>
        <p:nvSpPr>
          <p:cNvPr id="208901" name="Text Box 5"/>
          <p:cNvSpPr txBox="1">
            <a:spLocks noChangeArrowheads="1"/>
          </p:cNvSpPr>
          <p:nvPr/>
        </p:nvSpPr>
        <p:spPr bwMode="auto">
          <a:xfrm>
            <a:off x="3276600" y="1995488"/>
            <a:ext cx="4171950" cy="519112"/>
          </a:xfrm>
          <a:prstGeom prst="rect">
            <a:avLst/>
          </a:prstGeom>
          <a:noFill/>
          <a:ln w="9525">
            <a:noFill/>
            <a:miter lim="800000"/>
            <a:headEnd/>
            <a:tailEnd/>
          </a:ln>
        </p:spPr>
        <p:txBody>
          <a:bodyPr wrap="none">
            <a:spAutoFit/>
          </a:bodyPr>
          <a:lstStyle/>
          <a:p>
            <a:r>
              <a:rPr lang="en-US" sz="2800">
                <a:solidFill>
                  <a:srgbClr val="CC3300"/>
                </a:solidFill>
              </a:rPr>
              <a:t>4.2.3 Control of Documents</a:t>
            </a:r>
          </a:p>
        </p:txBody>
      </p:sp>
      <p:sp>
        <p:nvSpPr>
          <p:cNvPr id="208902" name="Text Box 6"/>
          <p:cNvSpPr txBox="1">
            <a:spLocks noChangeArrowheads="1"/>
          </p:cNvSpPr>
          <p:nvPr/>
        </p:nvSpPr>
        <p:spPr bwMode="auto">
          <a:xfrm>
            <a:off x="974725" y="2362200"/>
            <a:ext cx="3575050" cy="579438"/>
          </a:xfrm>
          <a:prstGeom prst="rect">
            <a:avLst/>
          </a:prstGeom>
          <a:noFill/>
          <a:ln w="9525">
            <a:noFill/>
            <a:miter lim="800000"/>
            <a:headEnd/>
            <a:tailEnd/>
          </a:ln>
        </p:spPr>
        <p:txBody>
          <a:bodyPr wrap="none">
            <a:spAutoFit/>
          </a:bodyPr>
          <a:lstStyle/>
          <a:p>
            <a:r>
              <a:rPr lang="en-US" sz="3200">
                <a:solidFill>
                  <a:srgbClr val="3333CC"/>
                </a:solidFill>
              </a:rPr>
              <a:t>To define controls  - </a:t>
            </a:r>
          </a:p>
        </p:txBody>
      </p:sp>
      <p:sp>
        <p:nvSpPr>
          <p:cNvPr id="108548" name="Text Box 8"/>
          <p:cNvSpPr txBox="1">
            <a:spLocks noChangeArrowheads="1"/>
          </p:cNvSpPr>
          <p:nvPr/>
        </p:nvSpPr>
        <p:spPr bwMode="auto">
          <a:xfrm>
            <a:off x="2538413" y="1477963"/>
            <a:ext cx="5791200" cy="579437"/>
          </a:xfrm>
          <a:prstGeom prst="rect">
            <a:avLst/>
          </a:prstGeom>
          <a:noFill/>
          <a:ln w="9525">
            <a:noFill/>
            <a:miter lim="800000"/>
            <a:headEnd/>
            <a:tailEnd/>
          </a:ln>
        </p:spPr>
        <p:txBody>
          <a:bodyPr wrap="none">
            <a:spAutoFit/>
          </a:bodyPr>
          <a:lstStyle/>
          <a:p>
            <a:r>
              <a:rPr lang="en-US" sz="3200">
                <a:solidFill>
                  <a:srgbClr val="CC3300"/>
                </a:solidFill>
              </a:rPr>
              <a:t>4.2 Documentation Requirements</a:t>
            </a:r>
          </a:p>
        </p:txBody>
      </p:sp>
      <p:sp>
        <p:nvSpPr>
          <p:cNvPr id="108549" name="Text Box 9"/>
          <p:cNvSpPr txBox="1">
            <a:spLocks noChangeArrowheads="1"/>
          </p:cNvSpPr>
          <p:nvPr/>
        </p:nvSpPr>
        <p:spPr bwMode="auto">
          <a:xfrm>
            <a:off x="2209800" y="838200"/>
            <a:ext cx="6011863" cy="641350"/>
          </a:xfrm>
          <a:prstGeom prst="rect">
            <a:avLst/>
          </a:prstGeom>
          <a:noFill/>
          <a:ln w="9525">
            <a:noFill/>
            <a:miter lim="800000"/>
            <a:headEnd/>
            <a:tailEnd/>
          </a:ln>
        </p:spPr>
        <p:txBody>
          <a:bodyPr wrap="none">
            <a:spAutoFit/>
          </a:bodyPr>
          <a:lstStyle/>
          <a:p>
            <a:r>
              <a:rPr lang="en-US" sz="3600">
                <a:solidFill>
                  <a:srgbClr val="000000"/>
                </a:solidFill>
              </a:rPr>
              <a:t>4. Quality Management System</a:t>
            </a:r>
          </a:p>
        </p:txBody>
      </p:sp>
      <p:pic>
        <p:nvPicPr>
          <p:cNvPr id="108550" name="Picture 10" descr="plan"/>
          <p:cNvPicPr>
            <a:picLocks noChangeAspect="1" noChangeArrowheads="1"/>
          </p:cNvPicPr>
          <p:nvPr/>
        </p:nvPicPr>
        <p:blipFill>
          <a:blip r:embed="rId3"/>
          <a:srcRect/>
          <a:stretch>
            <a:fillRect/>
          </a:stretch>
        </p:blipFill>
        <p:spPr bwMode="auto">
          <a:xfrm>
            <a:off x="381000" y="228600"/>
            <a:ext cx="1752600" cy="1752600"/>
          </a:xfrm>
          <a:prstGeom prst="rect">
            <a:avLst/>
          </a:prstGeom>
          <a:noFill/>
          <a:ln w="9525">
            <a:solidFill>
              <a:srgbClr val="000000"/>
            </a:solidFill>
            <a:miter lim="800000"/>
            <a:headEnd/>
            <a:tailEnd/>
          </a:ln>
        </p:spPr>
      </p:pic>
      <p:sp>
        <p:nvSpPr>
          <p:cNvPr id="108551" name="Line 11"/>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08901"/>
                                        </p:tgtEl>
                                        <p:attrNameLst>
                                          <p:attrName>style.visibility</p:attrName>
                                        </p:attrNameLst>
                                      </p:cBhvr>
                                      <p:to>
                                        <p:strVal val="visible"/>
                                      </p:to>
                                    </p:set>
                                    <p:anim calcmode="lin" valueType="num">
                                      <p:cBhvr additive="base">
                                        <p:cTn id="7" dur="500" fill="hold"/>
                                        <p:tgtEl>
                                          <p:spTgt spid="208901"/>
                                        </p:tgtEl>
                                        <p:attrNameLst>
                                          <p:attrName>ppt_x</p:attrName>
                                        </p:attrNameLst>
                                      </p:cBhvr>
                                      <p:tavLst>
                                        <p:tav tm="0">
                                          <p:val>
                                            <p:strVal val="0-#ppt_w/2"/>
                                          </p:val>
                                        </p:tav>
                                        <p:tav tm="100000">
                                          <p:val>
                                            <p:strVal val="#ppt_x"/>
                                          </p:val>
                                        </p:tav>
                                      </p:tavLst>
                                    </p:anim>
                                    <p:anim calcmode="lin" valueType="num">
                                      <p:cBhvr additive="base">
                                        <p:cTn id="8" dur="500" fill="hold"/>
                                        <p:tgtEl>
                                          <p:spTgt spid="20890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8902"/>
                                        </p:tgtEl>
                                        <p:attrNameLst>
                                          <p:attrName>style.visibility</p:attrName>
                                        </p:attrNameLst>
                                      </p:cBhvr>
                                      <p:to>
                                        <p:strVal val="visible"/>
                                      </p:to>
                                    </p:set>
                                    <p:anim calcmode="lin" valueType="num">
                                      <p:cBhvr additive="base">
                                        <p:cTn id="13" dur="500" fill="hold"/>
                                        <p:tgtEl>
                                          <p:spTgt spid="208902"/>
                                        </p:tgtEl>
                                        <p:attrNameLst>
                                          <p:attrName>ppt_x</p:attrName>
                                        </p:attrNameLst>
                                      </p:cBhvr>
                                      <p:tavLst>
                                        <p:tav tm="0">
                                          <p:val>
                                            <p:strVal val="0-#ppt_w/2"/>
                                          </p:val>
                                        </p:tav>
                                        <p:tav tm="100000">
                                          <p:val>
                                            <p:strVal val="#ppt_x"/>
                                          </p:val>
                                        </p:tav>
                                      </p:tavLst>
                                    </p:anim>
                                    <p:anim calcmode="lin" valueType="num">
                                      <p:cBhvr additive="base">
                                        <p:cTn id="14" dur="500" fill="hold"/>
                                        <p:tgtEl>
                                          <p:spTgt spid="208902"/>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17" presetClass="entr" presetSubtype="10" fill="hold" grpId="0" nodeType="afterEffect">
                                  <p:stCondLst>
                                    <p:cond delay="0"/>
                                  </p:stCondLst>
                                  <p:childTnLst>
                                    <p:set>
                                      <p:cBhvr>
                                        <p:cTn id="17" dur="1" fill="hold">
                                          <p:stCondLst>
                                            <p:cond delay="0"/>
                                          </p:stCondLst>
                                        </p:cTn>
                                        <p:tgtEl>
                                          <p:spTgt spid="208900">
                                            <p:txEl>
                                              <p:pRg st="0" end="0"/>
                                            </p:txEl>
                                          </p:spTgt>
                                        </p:tgtEl>
                                        <p:attrNameLst>
                                          <p:attrName>style.visibility</p:attrName>
                                        </p:attrNameLst>
                                      </p:cBhvr>
                                      <p:to>
                                        <p:strVal val="visible"/>
                                      </p:to>
                                    </p:set>
                                    <p:anim calcmode="lin" valueType="num">
                                      <p:cBhvr>
                                        <p:cTn id="18" dur="500" fill="hold"/>
                                        <p:tgtEl>
                                          <p:spTgt spid="208900">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08900">
                                            <p:txEl>
                                              <p:pRg st="0" end="0"/>
                                            </p:txEl>
                                          </p:spTgt>
                                        </p:tgtEl>
                                        <p:attrNameLst>
                                          <p:attrName>ppt_h</p:attrName>
                                        </p:attrNameLst>
                                      </p:cBhvr>
                                      <p:tavLst>
                                        <p:tav tm="0">
                                          <p:val>
                                            <p:strVal val="#ppt_h"/>
                                          </p:val>
                                        </p:tav>
                                        <p:tav tm="100000">
                                          <p:val>
                                            <p:strVal val="#ppt_h"/>
                                          </p:val>
                                        </p:tav>
                                      </p:tavLst>
                                    </p:anim>
                                  </p:childTnLst>
                                </p:cTn>
                              </p:par>
                            </p:childTnLst>
                          </p:cTn>
                        </p:par>
                        <p:par>
                          <p:cTn id="20" fill="hold">
                            <p:stCondLst>
                              <p:cond delay="1000"/>
                            </p:stCondLst>
                            <p:childTnLst>
                              <p:par>
                                <p:cTn id="21" presetID="17" presetClass="entr" presetSubtype="10" fill="hold" grpId="0" nodeType="afterEffect">
                                  <p:stCondLst>
                                    <p:cond delay="0"/>
                                  </p:stCondLst>
                                  <p:childTnLst>
                                    <p:set>
                                      <p:cBhvr>
                                        <p:cTn id="22" dur="1" fill="hold">
                                          <p:stCondLst>
                                            <p:cond delay="0"/>
                                          </p:stCondLst>
                                        </p:cTn>
                                        <p:tgtEl>
                                          <p:spTgt spid="208900">
                                            <p:txEl>
                                              <p:pRg st="1" end="1"/>
                                            </p:txEl>
                                          </p:spTgt>
                                        </p:tgtEl>
                                        <p:attrNameLst>
                                          <p:attrName>style.visibility</p:attrName>
                                        </p:attrNameLst>
                                      </p:cBhvr>
                                      <p:to>
                                        <p:strVal val="visible"/>
                                      </p:to>
                                    </p:set>
                                    <p:anim calcmode="lin" valueType="num">
                                      <p:cBhvr>
                                        <p:cTn id="23" dur="500" fill="hold"/>
                                        <p:tgtEl>
                                          <p:spTgt spid="208900">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08900">
                                            <p:txEl>
                                              <p:pRg st="1" end="1"/>
                                            </p:txEl>
                                          </p:spTgt>
                                        </p:tgtEl>
                                        <p:attrNameLst>
                                          <p:attrName>ppt_h</p:attrName>
                                        </p:attrNameLst>
                                      </p:cBhvr>
                                      <p:tavLst>
                                        <p:tav tm="0">
                                          <p:val>
                                            <p:strVal val="#ppt_h"/>
                                          </p:val>
                                        </p:tav>
                                        <p:tav tm="100000">
                                          <p:val>
                                            <p:strVal val="#ppt_h"/>
                                          </p:val>
                                        </p:tav>
                                      </p:tavLst>
                                    </p:anim>
                                  </p:childTnLst>
                                </p:cTn>
                              </p:par>
                            </p:childTnLst>
                          </p:cTn>
                        </p:par>
                        <p:par>
                          <p:cTn id="25" fill="hold">
                            <p:stCondLst>
                              <p:cond delay="1500"/>
                            </p:stCondLst>
                            <p:childTnLst>
                              <p:par>
                                <p:cTn id="26" presetID="17" presetClass="entr" presetSubtype="10" fill="hold" grpId="0" nodeType="afterEffect">
                                  <p:stCondLst>
                                    <p:cond delay="0"/>
                                  </p:stCondLst>
                                  <p:childTnLst>
                                    <p:set>
                                      <p:cBhvr>
                                        <p:cTn id="27" dur="1" fill="hold">
                                          <p:stCondLst>
                                            <p:cond delay="0"/>
                                          </p:stCondLst>
                                        </p:cTn>
                                        <p:tgtEl>
                                          <p:spTgt spid="208900">
                                            <p:txEl>
                                              <p:pRg st="2" end="2"/>
                                            </p:txEl>
                                          </p:spTgt>
                                        </p:tgtEl>
                                        <p:attrNameLst>
                                          <p:attrName>style.visibility</p:attrName>
                                        </p:attrNameLst>
                                      </p:cBhvr>
                                      <p:to>
                                        <p:strVal val="visible"/>
                                      </p:to>
                                    </p:set>
                                    <p:anim calcmode="lin" valueType="num">
                                      <p:cBhvr>
                                        <p:cTn id="28" dur="500" fill="hold"/>
                                        <p:tgtEl>
                                          <p:spTgt spid="208900">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08900">
                                            <p:txEl>
                                              <p:pRg st="2" end="2"/>
                                            </p:txEl>
                                          </p:spTgt>
                                        </p:tgtEl>
                                        <p:attrNameLst>
                                          <p:attrName>ppt_h</p:attrName>
                                        </p:attrNameLst>
                                      </p:cBhvr>
                                      <p:tavLst>
                                        <p:tav tm="0">
                                          <p:val>
                                            <p:strVal val="#ppt_h"/>
                                          </p:val>
                                        </p:tav>
                                        <p:tav tm="100000">
                                          <p:val>
                                            <p:strVal val="#ppt_h"/>
                                          </p:val>
                                        </p:tav>
                                      </p:tavLst>
                                    </p:anim>
                                  </p:childTnLst>
                                </p:cTn>
                              </p:par>
                            </p:childTnLst>
                          </p:cTn>
                        </p:par>
                        <p:par>
                          <p:cTn id="30" fill="hold">
                            <p:stCondLst>
                              <p:cond delay="2000"/>
                            </p:stCondLst>
                            <p:childTnLst>
                              <p:par>
                                <p:cTn id="31" presetID="17" presetClass="entr" presetSubtype="10" fill="hold" grpId="0" nodeType="afterEffect">
                                  <p:stCondLst>
                                    <p:cond delay="0"/>
                                  </p:stCondLst>
                                  <p:childTnLst>
                                    <p:set>
                                      <p:cBhvr>
                                        <p:cTn id="32" dur="1" fill="hold">
                                          <p:stCondLst>
                                            <p:cond delay="0"/>
                                          </p:stCondLst>
                                        </p:cTn>
                                        <p:tgtEl>
                                          <p:spTgt spid="208900">
                                            <p:txEl>
                                              <p:pRg st="3" end="3"/>
                                            </p:txEl>
                                          </p:spTgt>
                                        </p:tgtEl>
                                        <p:attrNameLst>
                                          <p:attrName>style.visibility</p:attrName>
                                        </p:attrNameLst>
                                      </p:cBhvr>
                                      <p:to>
                                        <p:strVal val="visible"/>
                                      </p:to>
                                    </p:set>
                                    <p:anim calcmode="lin" valueType="num">
                                      <p:cBhvr>
                                        <p:cTn id="33" dur="500" fill="hold"/>
                                        <p:tgtEl>
                                          <p:spTgt spid="208900">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208900">
                                            <p:txEl>
                                              <p:pRg st="3" end="3"/>
                                            </p:txEl>
                                          </p:spTgt>
                                        </p:tgtEl>
                                        <p:attrNameLst>
                                          <p:attrName>ppt_h</p:attrName>
                                        </p:attrNameLst>
                                      </p:cBhvr>
                                      <p:tavLst>
                                        <p:tav tm="0">
                                          <p:val>
                                            <p:strVal val="#ppt_h"/>
                                          </p:val>
                                        </p:tav>
                                        <p:tav tm="100000">
                                          <p:val>
                                            <p:strVal val="#ppt_h"/>
                                          </p:val>
                                        </p:tav>
                                      </p:tavLst>
                                    </p:anim>
                                  </p:childTnLst>
                                </p:cTn>
                              </p:par>
                            </p:childTnLst>
                          </p:cTn>
                        </p:par>
                        <p:par>
                          <p:cTn id="35" fill="hold">
                            <p:stCondLst>
                              <p:cond delay="2500"/>
                            </p:stCondLst>
                            <p:childTnLst>
                              <p:par>
                                <p:cTn id="36" presetID="17" presetClass="entr" presetSubtype="10" fill="hold" grpId="0" nodeType="afterEffect">
                                  <p:stCondLst>
                                    <p:cond delay="0"/>
                                  </p:stCondLst>
                                  <p:childTnLst>
                                    <p:set>
                                      <p:cBhvr>
                                        <p:cTn id="37" dur="1" fill="hold">
                                          <p:stCondLst>
                                            <p:cond delay="0"/>
                                          </p:stCondLst>
                                        </p:cTn>
                                        <p:tgtEl>
                                          <p:spTgt spid="208900">
                                            <p:txEl>
                                              <p:pRg st="4" end="4"/>
                                            </p:txEl>
                                          </p:spTgt>
                                        </p:tgtEl>
                                        <p:attrNameLst>
                                          <p:attrName>style.visibility</p:attrName>
                                        </p:attrNameLst>
                                      </p:cBhvr>
                                      <p:to>
                                        <p:strVal val="visible"/>
                                      </p:to>
                                    </p:set>
                                    <p:anim calcmode="lin" valueType="num">
                                      <p:cBhvr>
                                        <p:cTn id="38" dur="500" fill="hold"/>
                                        <p:tgtEl>
                                          <p:spTgt spid="208900">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208900">
                                            <p:txEl>
                                              <p:pRg st="4" end="4"/>
                                            </p:txEl>
                                          </p:spTgt>
                                        </p:tgtEl>
                                        <p:attrNameLst>
                                          <p:attrName>ppt_h</p:attrName>
                                        </p:attrNameLst>
                                      </p:cBhvr>
                                      <p:tavLst>
                                        <p:tav tm="0">
                                          <p:val>
                                            <p:strVal val="#ppt_h"/>
                                          </p:val>
                                        </p:tav>
                                        <p:tav tm="100000">
                                          <p:val>
                                            <p:strVal val="#ppt_h"/>
                                          </p:val>
                                        </p:tav>
                                      </p:tavLst>
                                    </p:anim>
                                  </p:childTnLst>
                                </p:cTn>
                              </p:par>
                            </p:childTnLst>
                          </p:cTn>
                        </p:par>
                        <p:par>
                          <p:cTn id="40" fill="hold">
                            <p:stCondLst>
                              <p:cond delay="3000"/>
                            </p:stCondLst>
                            <p:childTnLst>
                              <p:par>
                                <p:cTn id="41" presetID="17" presetClass="entr" presetSubtype="10" fill="hold" grpId="0" nodeType="afterEffect">
                                  <p:stCondLst>
                                    <p:cond delay="0"/>
                                  </p:stCondLst>
                                  <p:childTnLst>
                                    <p:set>
                                      <p:cBhvr>
                                        <p:cTn id="42" dur="1" fill="hold">
                                          <p:stCondLst>
                                            <p:cond delay="0"/>
                                          </p:stCondLst>
                                        </p:cTn>
                                        <p:tgtEl>
                                          <p:spTgt spid="208900">
                                            <p:txEl>
                                              <p:pRg st="5" end="5"/>
                                            </p:txEl>
                                          </p:spTgt>
                                        </p:tgtEl>
                                        <p:attrNameLst>
                                          <p:attrName>style.visibility</p:attrName>
                                        </p:attrNameLst>
                                      </p:cBhvr>
                                      <p:to>
                                        <p:strVal val="visible"/>
                                      </p:to>
                                    </p:set>
                                    <p:anim calcmode="lin" valueType="num">
                                      <p:cBhvr>
                                        <p:cTn id="43" dur="500" fill="hold"/>
                                        <p:tgtEl>
                                          <p:spTgt spid="208900">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208900">
                                            <p:txEl>
                                              <p:pRg st="5" end="5"/>
                                            </p:txEl>
                                          </p:spTgt>
                                        </p:tgtEl>
                                        <p:attrNameLst>
                                          <p:attrName>ppt_h</p:attrName>
                                        </p:attrNameLst>
                                      </p:cBhvr>
                                      <p:tavLst>
                                        <p:tav tm="0">
                                          <p:val>
                                            <p:strVal val="#ppt_h"/>
                                          </p:val>
                                        </p:tav>
                                        <p:tav tm="100000">
                                          <p:val>
                                            <p:strVal val="#ppt_h"/>
                                          </p:val>
                                        </p:tav>
                                      </p:tavLst>
                                    </p:anim>
                                  </p:childTnLst>
                                </p:cTn>
                              </p:par>
                            </p:childTnLst>
                          </p:cTn>
                        </p:par>
                        <p:par>
                          <p:cTn id="45" fill="hold">
                            <p:stCondLst>
                              <p:cond delay="3500"/>
                            </p:stCondLst>
                            <p:childTnLst>
                              <p:par>
                                <p:cTn id="46" presetID="17" presetClass="entr" presetSubtype="10" fill="hold" grpId="0" nodeType="afterEffect">
                                  <p:stCondLst>
                                    <p:cond delay="0"/>
                                  </p:stCondLst>
                                  <p:childTnLst>
                                    <p:set>
                                      <p:cBhvr>
                                        <p:cTn id="47" dur="1" fill="hold">
                                          <p:stCondLst>
                                            <p:cond delay="0"/>
                                          </p:stCondLst>
                                        </p:cTn>
                                        <p:tgtEl>
                                          <p:spTgt spid="208900">
                                            <p:txEl>
                                              <p:pRg st="6" end="6"/>
                                            </p:txEl>
                                          </p:spTgt>
                                        </p:tgtEl>
                                        <p:attrNameLst>
                                          <p:attrName>style.visibility</p:attrName>
                                        </p:attrNameLst>
                                      </p:cBhvr>
                                      <p:to>
                                        <p:strVal val="visible"/>
                                      </p:to>
                                    </p:set>
                                    <p:anim calcmode="lin" valueType="num">
                                      <p:cBhvr>
                                        <p:cTn id="48" dur="500" fill="hold"/>
                                        <p:tgtEl>
                                          <p:spTgt spid="208900">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208900">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build="p" autoUpdateAnimBg="0" advAuto="0"/>
      <p:bldP spid="208901" grpId="0" autoUpdateAnimBg="0"/>
      <p:bldP spid="208902"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2" name="Rectangle 4"/>
          <p:cNvSpPr>
            <a:spLocks noChangeArrowheads="1"/>
          </p:cNvSpPr>
          <p:nvPr/>
        </p:nvSpPr>
        <p:spPr bwMode="auto">
          <a:xfrm>
            <a:off x="990600" y="2730500"/>
            <a:ext cx="7696200" cy="3441700"/>
          </a:xfrm>
          <a:prstGeom prst="rect">
            <a:avLst/>
          </a:prstGeom>
          <a:noFill/>
          <a:ln w="9525">
            <a:noFill/>
            <a:miter lim="800000"/>
            <a:headEnd/>
            <a:tailEnd/>
          </a:ln>
        </p:spPr>
        <p:txBody>
          <a:bodyPr>
            <a:spAutoFit/>
          </a:bodyPr>
          <a:lstStyle/>
          <a:p>
            <a:pPr marL="457200" indent="-457200">
              <a:buFont typeface="Wingdings" pitchFamily="2" charset="2"/>
              <a:buChar char="Ø"/>
            </a:pPr>
            <a:r>
              <a:rPr lang="en-US" sz="2200">
                <a:solidFill>
                  <a:srgbClr val="000099"/>
                </a:solidFill>
              </a:rPr>
              <a:t>Records established to provide evidence of conformity to requirements and of the effective operation of the QMS shall be controlled</a:t>
            </a:r>
          </a:p>
          <a:p>
            <a:pPr marL="457200" indent="-457200">
              <a:buFont typeface="Wingdings" pitchFamily="2" charset="2"/>
              <a:buChar char="Ø"/>
            </a:pPr>
            <a:endParaRPr lang="en-US" sz="2200">
              <a:solidFill>
                <a:srgbClr val="000099"/>
              </a:solidFill>
            </a:endParaRPr>
          </a:p>
          <a:p>
            <a:pPr marL="457200" indent="-457200">
              <a:buFont typeface="Wingdings" pitchFamily="2" charset="2"/>
              <a:buChar char="Ø"/>
            </a:pPr>
            <a:r>
              <a:rPr lang="en-US" sz="2200">
                <a:solidFill>
                  <a:srgbClr val="000099"/>
                </a:solidFill>
              </a:rPr>
              <a:t>Shall establish a documented procedure to define the controls needed for the identification, storage, protection, retrieval, retention time and disposition of records.</a:t>
            </a:r>
          </a:p>
          <a:p>
            <a:pPr marL="457200" indent="-457200">
              <a:buFont typeface="Wingdings" pitchFamily="2" charset="2"/>
              <a:buChar char="Ø"/>
            </a:pPr>
            <a:endParaRPr lang="en-US" sz="2200">
              <a:solidFill>
                <a:srgbClr val="000099"/>
              </a:solidFill>
            </a:endParaRPr>
          </a:p>
          <a:p>
            <a:pPr marL="457200" indent="-457200">
              <a:buFont typeface="Wingdings" pitchFamily="2" charset="2"/>
              <a:buChar char="Ø"/>
            </a:pPr>
            <a:r>
              <a:rPr lang="en-US" sz="2200">
                <a:solidFill>
                  <a:srgbClr val="000099"/>
                </a:solidFill>
              </a:rPr>
              <a:t>Shall remain legible, readily identifiable and retrievable.</a:t>
            </a:r>
          </a:p>
          <a:p>
            <a:pPr marL="457200" indent="-457200">
              <a:buFont typeface="Wingdings" pitchFamily="2" charset="2"/>
              <a:buChar char="Ø"/>
            </a:pPr>
            <a:endParaRPr lang="en-US" sz="2200" i="1">
              <a:solidFill>
                <a:srgbClr val="000099"/>
              </a:solidFill>
            </a:endParaRPr>
          </a:p>
        </p:txBody>
      </p:sp>
      <p:sp>
        <p:nvSpPr>
          <p:cNvPr id="211973" name="Text Box 5"/>
          <p:cNvSpPr txBox="1">
            <a:spLocks noChangeArrowheads="1"/>
          </p:cNvSpPr>
          <p:nvPr/>
        </p:nvSpPr>
        <p:spPr bwMode="auto">
          <a:xfrm>
            <a:off x="3581400" y="1981200"/>
            <a:ext cx="3760788" cy="519113"/>
          </a:xfrm>
          <a:prstGeom prst="rect">
            <a:avLst/>
          </a:prstGeom>
          <a:noFill/>
          <a:ln w="9525">
            <a:noFill/>
            <a:miter lim="800000"/>
            <a:headEnd/>
            <a:tailEnd/>
          </a:ln>
        </p:spPr>
        <p:txBody>
          <a:bodyPr wrap="none">
            <a:spAutoFit/>
          </a:bodyPr>
          <a:lstStyle/>
          <a:p>
            <a:r>
              <a:rPr lang="en-US" sz="2800">
                <a:solidFill>
                  <a:srgbClr val="CC3300"/>
                </a:solidFill>
              </a:rPr>
              <a:t>4.2.4 Control of  Records</a:t>
            </a:r>
          </a:p>
        </p:txBody>
      </p:sp>
      <p:sp>
        <p:nvSpPr>
          <p:cNvPr id="110595" name="Text Box 12"/>
          <p:cNvSpPr txBox="1">
            <a:spLocks noChangeArrowheads="1"/>
          </p:cNvSpPr>
          <p:nvPr/>
        </p:nvSpPr>
        <p:spPr bwMode="auto">
          <a:xfrm>
            <a:off x="2538413" y="1477963"/>
            <a:ext cx="5791200" cy="579437"/>
          </a:xfrm>
          <a:prstGeom prst="rect">
            <a:avLst/>
          </a:prstGeom>
          <a:noFill/>
          <a:ln w="9525">
            <a:noFill/>
            <a:miter lim="800000"/>
            <a:headEnd/>
            <a:tailEnd/>
          </a:ln>
        </p:spPr>
        <p:txBody>
          <a:bodyPr wrap="none">
            <a:spAutoFit/>
          </a:bodyPr>
          <a:lstStyle/>
          <a:p>
            <a:r>
              <a:rPr lang="en-US" sz="3200">
                <a:solidFill>
                  <a:srgbClr val="CC3300"/>
                </a:solidFill>
              </a:rPr>
              <a:t>4.2 Documentation Requirements</a:t>
            </a:r>
          </a:p>
        </p:txBody>
      </p:sp>
      <p:sp>
        <p:nvSpPr>
          <p:cNvPr id="110596" name="Text Box 13"/>
          <p:cNvSpPr txBox="1">
            <a:spLocks noChangeArrowheads="1"/>
          </p:cNvSpPr>
          <p:nvPr/>
        </p:nvSpPr>
        <p:spPr bwMode="auto">
          <a:xfrm>
            <a:off x="2209800" y="838200"/>
            <a:ext cx="6011863" cy="641350"/>
          </a:xfrm>
          <a:prstGeom prst="rect">
            <a:avLst/>
          </a:prstGeom>
          <a:noFill/>
          <a:ln w="9525">
            <a:noFill/>
            <a:miter lim="800000"/>
            <a:headEnd/>
            <a:tailEnd/>
          </a:ln>
        </p:spPr>
        <p:txBody>
          <a:bodyPr wrap="none">
            <a:spAutoFit/>
          </a:bodyPr>
          <a:lstStyle/>
          <a:p>
            <a:r>
              <a:rPr lang="en-US" sz="3600">
                <a:solidFill>
                  <a:srgbClr val="000000"/>
                </a:solidFill>
              </a:rPr>
              <a:t>4. Quality Management System</a:t>
            </a:r>
          </a:p>
        </p:txBody>
      </p:sp>
      <p:pic>
        <p:nvPicPr>
          <p:cNvPr id="110597" name="Picture 14" descr="plan"/>
          <p:cNvPicPr>
            <a:picLocks noChangeAspect="1" noChangeArrowheads="1"/>
          </p:cNvPicPr>
          <p:nvPr/>
        </p:nvPicPr>
        <p:blipFill>
          <a:blip r:embed="rId3"/>
          <a:srcRect/>
          <a:stretch>
            <a:fillRect/>
          </a:stretch>
        </p:blipFill>
        <p:spPr bwMode="auto">
          <a:xfrm>
            <a:off x="381000" y="228600"/>
            <a:ext cx="1752600" cy="1752600"/>
          </a:xfrm>
          <a:prstGeom prst="rect">
            <a:avLst/>
          </a:prstGeom>
          <a:noFill/>
          <a:ln w="9525">
            <a:solidFill>
              <a:srgbClr val="000000"/>
            </a:solidFill>
            <a:miter lim="800000"/>
            <a:headEnd/>
            <a:tailEnd/>
          </a:ln>
        </p:spPr>
      </p:pic>
      <p:sp>
        <p:nvSpPr>
          <p:cNvPr id="110598" name="Line 15"/>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11973"/>
                                        </p:tgtEl>
                                        <p:attrNameLst>
                                          <p:attrName>style.visibility</p:attrName>
                                        </p:attrNameLst>
                                      </p:cBhvr>
                                      <p:to>
                                        <p:strVal val="visible"/>
                                      </p:to>
                                    </p:set>
                                    <p:anim calcmode="lin" valueType="num">
                                      <p:cBhvr additive="base">
                                        <p:cTn id="7" dur="500" fill="hold"/>
                                        <p:tgtEl>
                                          <p:spTgt spid="211973"/>
                                        </p:tgtEl>
                                        <p:attrNameLst>
                                          <p:attrName>ppt_x</p:attrName>
                                        </p:attrNameLst>
                                      </p:cBhvr>
                                      <p:tavLst>
                                        <p:tav tm="0">
                                          <p:val>
                                            <p:strVal val="0-#ppt_w/2"/>
                                          </p:val>
                                        </p:tav>
                                        <p:tav tm="100000">
                                          <p:val>
                                            <p:strVal val="#ppt_x"/>
                                          </p:val>
                                        </p:tav>
                                      </p:tavLst>
                                    </p:anim>
                                    <p:anim calcmode="lin" valueType="num">
                                      <p:cBhvr additive="base">
                                        <p:cTn id="8" dur="500" fill="hold"/>
                                        <p:tgtEl>
                                          <p:spTgt spid="21197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0" presetClass="entr" presetSubtype="0" fill="hold" grpId="0" nodeType="afterEffect">
                                  <p:stCondLst>
                                    <p:cond delay="0"/>
                                  </p:stCondLst>
                                  <p:childTnLst>
                                    <p:set>
                                      <p:cBhvr>
                                        <p:cTn id="11" dur="1" fill="hold">
                                          <p:stCondLst>
                                            <p:cond delay="0"/>
                                          </p:stCondLst>
                                        </p:cTn>
                                        <p:tgtEl>
                                          <p:spTgt spid="211972">
                                            <p:txEl>
                                              <p:pRg st="0" end="0"/>
                                            </p:txEl>
                                          </p:spTgt>
                                        </p:tgtEl>
                                        <p:attrNameLst>
                                          <p:attrName>style.visibility</p:attrName>
                                        </p:attrNameLst>
                                      </p:cBhvr>
                                      <p:to>
                                        <p:strVal val="visible"/>
                                      </p:to>
                                    </p:set>
                                    <p:animEffect transition="in" filter="wedge">
                                      <p:cBhvr>
                                        <p:cTn id="12" dur="2000"/>
                                        <p:tgtEl>
                                          <p:spTgt spid="211972">
                                            <p:txEl>
                                              <p:pRg st="0" end="0"/>
                                            </p:txEl>
                                          </p:spTgt>
                                        </p:tgtEl>
                                      </p:cBhvr>
                                    </p:animEffect>
                                  </p:childTnLst>
                                </p:cTn>
                              </p:par>
                            </p:childTnLst>
                          </p:cTn>
                        </p:par>
                        <p:par>
                          <p:cTn id="13" fill="hold">
                            <p:stCondLst>
                              <p:cond delay="2500"/>
                            </p:stCondLst>
                            <p:childTnLst>
                              <p:par>
                                <p:cTn id="14" presetID="20" presetClass="entr" presetSubtype="0" fill="hold" grpId="0" nodeType="afterEffect">
                                  <p:stCondLst>
                                    <p:cond delay="0"/>
                                  </p:stCondLst>
                                  <p:childTnLst>
                                    <p:set>
                                      <p:cBhvr>
                                        <p:cTn id="15" dur="1" fill="hold">
                                          <p:stCondLst>
                                            <p:cond delay="0"/>
                                          </p:stCondLst>
                                        </p:cTn>
                                        <p:tgtEl>
                                          <p:spTgt spid="211972">
                                            <p:txEl>
                                              <p:pRg st="2" end="2"/>
                                            </p:txEl>
                                          </p:spTgt>
                                        </p:tgtEl>
                                        <p:attrNameLst>
                                          <p:attrName>style.visibility</p:attrName>
                                        </p:attrNameLst>
                                      </p:cBhvr>
                                      <p:to>
                                        <p:strVal val="visible"/>
                                      </p:to>
                                    </p:set>
                                    <p:animEffect transition="in" filter="wedge">
                                      <p:cBhvr>
                                        <p:cTn id="16" dur="2000"/>
                                        <p:tgtEl>
                                          <p:spTgt spid="211972">
                                            <p:txEl>
                                              <p:pRg st="2" end="2"/>
                                            </p:txEl>
                                          </p:spTgt>
                                        </p:tgtEl>
                                      </p:cBhvr>
                                    </p:animEffect>
                                  </p:childTnLst>
                                </p:cTn>
                              </p:par>
                            </p:childTnLst>
                          </p:cTn>
                        </p:par>
                        <p:par>
                          <p:cTn id="17" fill="hold">
                            <p:stCondLst>
                              <p:cond delay="4500"/>
                            </p:stCondLst>
                            <p:childTnLst>
                              <p:par>
                                <p:cTn id="18" presetID="20" presetClass="entr" presetSubtype="0" fill="hold" grpId="0" nodeType="afterEffect">
                                  <p:stCondLst>
                                    <p:cond delay="0"/>
                                  </p:stCondLst>
                                  <p:childTnLst>
                                    <p:set>
                                      <p:cBhvr>
                                        <p:cTn id="19" dur="1" fill="hold">
                                          <p:stCondLst>
                                            <p:cond delay="0"/>
                                          </p:stCondLst>
                                        </p:cTn>
                                        <p:tgtEl>
                                          <p:spTgt spid="211972">
                                            <p:txEl>
                                              <p:pRg st="4" end="4"/>
                                            </p:txEl>
                                          </p:spTgt>
                                        </p:tgtEl>
                                        <p:attrNameLst>
                                          <p:attrName>style.visibility</p:attrName>
                                        </p:attrNameLst>
                                      </p:cBhvr>
                                      <p:to>
                                        <p:strVal val="visible"/>
                                      </p:to>
                                    </p:set>
                                    <p:animEffect transition="in" filter="wedge">
                                      <p:cBhvr>
                                        <p:cTn id="20" dur="2000"/>
                                        <p:tgtEl>
                                          <p:spTgt spid="21197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2" grpId="0" build="p" autoUpdateAnimBg="0" advAuto="0"/>
      <p:bldP spid="211973"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4020" name="Rectangle 4"/>
          <p:cNvSpPr>
            <a:spLocks noChangeArrowheads="1"/>
          </p:cNvSpPr>
          <p:nvPr/>
        </p:nvSpPr>
        <p:spPr bwMode="auto">
          <a:xfrm>
            <a:off x="838200" y="2286000"/>
            <a:ext cx="7696200" cy="2835275"/>
          </a:xfrm>
          <a:prstGeom prst="rect">
            <a:avLst/>
          </a:prstGeom>
          <a:noFill/>
          <a:ln w="9525">
            <a:noFill/>
            <a:miter lim="800000"/>
            <a:headEnd/>
            <a:tailEnd/>
          </a:ln>
        </p:spPr>
        <p:txBody>
          <a:bodyPr>
            <a:spAutoFit/>
          </a:bodyPr>
          <a:lstStyle/>
          <a:p>
            <a:pPr>
              <a:buFont typeface="Wingdings" pitchFamily="2" charset="2"/>
              <a:buNone/>
            </a:pPr>
            <a:r>
              <a:rPr lang="en-US">
                <a:solidFill>
                  <a:srgbClr val="3333CC"/>
                </a:solidFill>
              </a:rPr>
              <a:t>Provide </a:t>
            </a:r>
            <a:r>
              <a:rPr lang="en-US">
                <a:solidFill>
                  <a:srgbClr val="006600"/>
                </a:solidFill>
              </a:rPr>
              <a:t>evidence </a:t>
            </a:r>
            <a:r>
              <a:rPr lang="en-US">
                <a:solidFill>
                  <a:srgbClr val="3333CC"/>
                </a:solidFill>
              </a:rPr>
              <a:t>of its commitment to the development and implementation of the QMS and continually improving its effectiveness by:</a:t>
            </a:r>
          </a:p>
          <a:p>
            <a:pPr>
              <a:buFont typeface="Wingdings" pitchFamily="2" charset="2"/>
              <a:buNone/>
            </a:pPr>
            <a:endParaRPr lang="en-US">
              <a:solidFill>
                <a:srgbClr val="3333CC"/>
              </a:solidFill>
            </a:endParaRPr>
          </a:p>
          <a:p>
            <a:pPr marL="976313" lvl="1" indent="-457200">
              <a:buFont typeface="Wingdings" pitchFamily="2" charset="2"/>
              <a:buChar char="Ø"/>
            </a:pPr>
            <a:r>
              <a:rPr lang="en-US">
                <a:solidFill>
                  <a:srgbClr val="336600"/>
                </a:solidFill>
              </a:rPr>
              <a:t>Internal Communication</a:t>
            </a:r>
          </a:p>
          <a:p>
            <a:pPr marL="976313" lvl="1" indent="-457200">
              <a:buFont typeface="Wingdings" pitchFamily="2" charset="2"/>
              <a:buChar char="Ø"/>
            </a:pPr>
            <a:r>
              <a:rPr lang="en-US">
                <a:solidFill>
                  <a:srgbClr val="336600"/>
                </a:solidFill>
              </a:rPr>
              <a:t>Quality Policy</a:t>
            </a:r>
          </a:p>
          <a:p>
            <a:pPr marL="976313" lvl="1" indent="-457200">
              <a:buFont typeface="Wingdings" pitchFamily="2" charset="2"/>
              <a:buChar char="Ø"/>
            </a:pPr>
            <a:r>
              <a:rPr lang="en-US">
                <a:solidFill>
                  <a:srgbClr val="336600"/>
                </a:solidFill>
              </a:rPr>
              <a:t>Established Quality Objectives</a:t>
            </a:r>
          </a:p>
          <a:p>
            <a:pPr marL="976313" lvl="1" indent="-457200">
              <a:buFont typeface="Wingdings" pitchFamily="2" charset="2"/>
              <a:buChar char="Ø"/>
            </a:pPr>
            <a:r>
              <a:rPr lang="en-US">
                <a:solidFill>
                  <a:srgbClr val="336600"/>
                </a:solidFill>
              </a:rPr>
              <a:t>Management Reviews</a:t>
            </a:r>
          </a:p>
          <a:p>
            <a:pPr marL="976313" lvl="1" indent="-457200">
              <a:buFont typeface="Wingdings" pitchFamily="2" charset="2"/>
              <a:buChar char="Ø"/>
            </a:pPr>
            <a:r>
              <a:rPr lang="en-US">
                <a:solidFill>
                  <a:srgbClr val="336600"/>
                </a:solidFill>
              </a:rPr>
              <a:t>Availability of Resources</a:t>
            </a:r>
          </a:p>
        </p:txBody>
      </p:sp>
      <p:pic>
        <p:nvPicPr>
          <p:cNvPr id="112642" name="Picture 5" descr="leadership1"/>
          <p:cNvPicPr>
            <a:picLocks noChangeAspect="1" noChangeArrowheads="1"/>
          </p:cNvPicPr>
          <p:nvPr/>
        </p:nvPicPr>
        <p:blipFill>
          <a:blip r:embed="rId3"/>
          <a:srcRect/>
          <a:stretch>
            <a:fillRect/>
          </a:stretch>
        </p:blipFill>
        <p:spPr bwMode="auto">
          <a:xfrm>
            <a:off x="533400" y="533400"/>
            <a:ext cx="1570038" cy="1600200"/>
          </a:xfrm>
          <a:prstGeom prst="rect">
            <a:avLst/>
          </a:prstGeom>
          <a:noFill/>
          <a:ln w="9525">
            <a:solidFill>
              <a:srgbClr val="000000"/>
            </a:solidFill>
            <a:miter lim="800000"/>
            <a:headEnd/>
            <a:tailEnd/>
          </a:ln>
        </p:spPr>
      </p:pic>
      <p:sp>
        <p:nvSpPr>
          <p:cNvPr id="214028" name="Text Box 12"/>
          <p:cNvSpPr txBox="1">
            <a:spLocks noChangeArrowheads="1"/>
          </p:cNvSpPr>
          <p:nvPr/>
        </p:nvSpPr>
        <p:spPr bwMode="auto">
          <a:xfrm>
            <a:off x="2538413" y="1477963"/>
            <a:ext cx="5391150" cy="579437"/>
          </a:xfrm>
          <a:prstGeom prst="rect">
            <a:avLst/>
          </a:prstGeom>
          <a:noFill/>
          <a:ln w="9525">
            <a:noFill/>
            <a:miter lim="800000"/>
            <a:headEnd/>
            <a:tailEnd/>
          </a:ln>
        </p:spPr>
        <p:txBody>
          <a:bodyPr wrap="none">
            <a:spAutoFit/>
          </a:bodyPr>
          <a:lstStyle/>
          <a:p>
            <a:r>
              <a:rPr lang="en-US" sz="3200">
                <a:solidFill>
                  <a:srgbClr val="CC3300"/>
                </a:solidFill>
              </a:rPr>
              <a:t>5.1  Management Commitment</a:t>
            </a:r>
          </a:p>
        </p:txBody>
      </p:sp>
      <p:sp>
        <p:nvSpPr>
          <p:cNvPr id="214029" name="Text Box 13"/>
          <p:cNvSpPr txBox="1">
            <a:spLocks noChangeArrowheads="1"/>
          </p:cNvSpPr>
          <p:nvPr/>
        </p:nvSpPr>
        <p:spPr bwMode="auto">
          <a:xfrm>
            <a:off x="22098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12645" name="Line 15"/>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14029"/>
                                        </p:tgtEl>
                                        <p:attrNameLst>
                                          <p:attrName>style.visibility</p:attrName>
                                        </p:attrNameLst>
                                      </p:cBhvr>
                                      <p:to>
                                        <p:strVal val="visible"/>
                                      </p:to>
                                    </p:set>
                                    <p:anim calcmode="lin" valueType="num">
                                      <p:cBhvr additive="base">
                                        <p:cTn id="7" dur="500" fill="hold"/>
                                        <p:tgtEl>
                                          <p:spTgt spid="214029"/>
                                        </p:tgtEl>
                                        <p:attrNameLst>
                                          <p:attrName>ppt_x</p:attrName>
                                        </p:attrNameLst>
                                      </p:cBhvr>
                                      <p:tavLst>
                                        <p:tav tm="0">
                                          <p:val>
                                            <p:strVal val="1+#ppt_w/2"/>
                                          </p:val>
                                        </p:tav>
                                        <p:tav tm="100000">
                                          <p:val>
                                            <p:strVal val="#ppt_x"/>
                                          </p:val>
                                        </p:tav>
                                      </p:tavLst>
                                    </p:anim>
                                    <p:anim calcmode="lin" valueType="num">
                                      <p:cBhvr additive="base">
                                        <p:cTn id="8" dur="500" fill="hold"/>
                                        <p:tgtEl>
                                          <p:spTgt spid="21402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14028"/>
                                        </p:tgtEl>
                                        <p:attrNameLst>
                                          <p:attrName>style.visibility</p:attrName>
                                        </p:attrNameLst>
                                      </p:cBhvr>
                                      <p:to>
                                        <p:strVal val="visible"/>
                                      </p:to>
                                    </p:set>
                                    <p:anim calcmode="lin" valueType="num">
                                      <p:cBhvr additive="base">
                                        <p:cTn id="12" dur="500" fill="hold"/>
                                        <p:tgtEl>
                                          <p:spTgt spid="214028"/>
                                        </p:tgtEl>
                                        <p:attrNameLst>
                                          <p:attrName>ppt_x</p:attrName>
                                        </p:attrNameLst>
                                      </p:cBhvr>
                                      <p:tavLst>
                                        <p:tav tm="0">
                                          <p:val>
                                            <p:strVal val="#ppt_x"/>
                                          </p:val>
                                        </p:tav>
                                        <p:tav tm="100000">
                                          <p:val>
                                            <p:strVal val="#ppt_x"/>
                                          </p:val>
                                        </p:tav>
                                      </p:tavLst>
                                    </p:anim>
                                    <p:anim calcmode="lin" valueType="num">
                                      <p:cBhvr additive="base">
                                        <p:cTn id="13" dur="500" fill="hold"/>
                                        <p:tgtEl>
                                          <p:spTgt spid="214028"/>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14020">
                                            <p:txEl>
                                              <p:pRg st="0" end="0"/>
                                            </p:txEl>
                                          </p:spTgt>
                                        </p:tgtEl>
                                        <p:attrNameLst>
                                          <p:attrName>style.visibility</p:attrName>
                                        </p:attrNameLst>
                                      </p:cBhvr>
                                      <p:to>
                                        <p:strVal val="visible"/>
                                      </p:to>
                                    </p:set>
                                    <p:anim calcmode="lin" valueType="num">
                                      <p:cBhvr additive="base">
                                        <p:cTn id="17" dur="500" fill="hold"/>
                                        <p:tgtEl>
                                          <p:spTgt spid="214020">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14020">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4020">
                                            <p:txEl>
                                              <p:pRg st="2" end="2"/>
                                            </p:txEl>
                                          </p:spTgt>
                                        </p:tgtEl>
                                        <p:attrNameLst>
                                          <p:attrName>style.visibility</p:attrName>
                                        </p:attrNameLst>
                                      </p:cBhvr>
                                      <p:to>
                                        <p:strVal val="visible"/>
                                      </p:to>
                                    </p:set>
                                    <p:anim calcmode="lin" valueType="num">
                                      <p:cBhvr additive="base">
                                        <p:cTn id="21" dur="500" fill="hold"/>
                                        <p:tgtEl>
                                          <p:spTgt spid="214020">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14020">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14020">
                                            <p:txEl>
                                              <p:pRg st="3" end="3"/>
                                            </p:txEl>
                                          </p:spTgt>
                                        </p:tgtEl>
                                        <p:attrNameLst>
                                          <p:attrName>style.visibility</p:attrName>
                                        </p:attrNameLst>
                                      </p:cBhvr>
                                      <p:to>
                                        <p:strVal val="visible"/>
                                      </p:to>
                                    </p:set>
                                    <p:anim calcmode="lin" valueType="num">
                                      <p:cBhvr additive="base">
                                        <p:cTn id="25" dur="500" fill="hold"/>
                                        <p:tgtEl>
                                          <p:spTgt spid="21402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4020">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14020">
                                            <p:txEl>
                                              <p:pRg st="4" end="4"/>
                                            </p:txEl>
                                          </p:spTgt>
                                        </p:tgtEl>
                                        <p:attrNameLst>
                                          <p:attrName>style.visibility</p:attrName>
                                        </p:attrNameLst>
                                      </p:cBhvr>
                                      <p:to>
                                        <p:strVal val="visible"/>
                                      </p:to>
                                    </p:set>
                                    <p:anim calcmode="lin" valueType="num">
                                      <p:cBhvr additive="base">
                                        <p:cTn id="29" dur="500" fill="hold"/>
                                        <p:tgtEl>
                                          <p:spTgt spid="214020">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14020">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14020">
                                            <p:txEl>
                                              <p:pRg st="5" end="5"/>
                                            </p:txEl>
                                          </p:spTgt>
                                        </p:tgtEl>
                                        <p:attrNameLst>
                                          <p:attrName>style.visibility</p:attrName>
                                        </p:attrNameLst>
                                      </p:cBhvr>
                                      <p:to>
                                        <p:strVal val="visible"/>
                                      </p:to>
                                    </p:set>
                                    <p:anim calcmode="lin" valueType="num">
                                      <p:cBhvr additive="base">
                                        <p:cTn id="33" dur="500" fill="hold"/>
                                        <p:tgtEl>
                                          <p:spTgt spid="214020">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14020">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14020">
                                            <p:txEl>
                                              <p:pRg st="6" end="6"/>
                                            </p:txEl>
                                          </p:spTgt>
                                        </p:tgtEl>
                                        <p:attrNameLst>
                                          <p:attrName>style.visibility</p:attrName>
                                        </p:attrNameLst>
                                      </p:cBhvr>
                                      <p:to>
                                        <p:strVal val="visible"/>
                                      </p:to>
                                    </p:set>
                                    <p:anim calcmode="lin" valueType="num">
                                      <p:cBhvr additive="base">
                                        <p:cTn id="37" dur="500" fill="hold"/>
                                        <p:tgtEl>
                                          <p:spTgt spid="214020">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402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0" grpId="0" build="p" autoUpdateAnimBg="0" advAuto="0"/>
      <p:bldP spid="214028" grpId="0" autoUpdateAnimBg="0"/>
      <p:bldP spid="214029"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89" name="Text Box 3"/>
          <p:cNvSpPr txBox="1">
            <a:spLocks noChangeArrowheads="1"/>
          </p:cNvSpPr>
          <p:nvPr/>
        </p:nvSpPr>
        <p:spPr bwMode="auto">
          <a:xfrm>
            <a:off x="3352800" y="1492250"/>
            <a:ext cx="3841750" cy="641350"/>
          </a:xfrm>
          <a:prstGeom prst="rect">
            <a:avLst/>
          </a:prstGeom>
          <a:noFill/>
          <a:ln w="9525">
            <a:noFill/>
            <a:miter lim="800000"/>
            <a:headEnd/>
            <a:tailEnd/>
          </a:ln>
        </p:spPr>
        <p:txBody>
          <a:bodyPr wrap="none">
            <a:spAutoFit/>
          </a:bodyPr>
          <a:lstStyle/>
          <a:p>
            <a:r>
              <a:rPr lang="en-US" sz="3600">
                <a:solidFill>
                  <a:srgbClr val="CC3300"/>
                </a:solidFill>
              </a:rPr>
              <a:t>5.2 Customer Focus</a:t>
            </a:r>
          </a:p>
        </p:txBody>
      </p:sp>
      <p:sp>
        <p:nvSpPr>
          <p:cNvPr id="114690" name="Rectangle 4"/>
          <p:cNvSpPr>
            <a:spLocks noChangeArrowheads="1"/>
          </p:cNvSpPr>
          <p:nvPr/>
        </p:nvSpPr>
        <p:spPr bwMode="auto">
          <a:xfrm>
            <a:off x="990600" y="2514600"/>
            <a:ext cx="7696200" cy="2041525"/>
          </a:xfrm>
          <a:prstGeom prst="rect">
            <a:avLst/>
          </a:prstGeom>
          <a:noFill/>
          <a:ln w="9525">
            <a:noFill/>
            <a:miter lim="800000"/>
            <a:headEnd/>
            <a:tailEnd/>
          </a:ln>
        </p:spPr>
        <p:txBody>
          <a:bodyPr>
            <a:spAutoFit/>
          </a:bodyPr>
          <a:lstStyle/>
          <a:p>
            <a:pPr marL="457200" indent="-457200">
              <a:buFont typeface="Wingdings" pitchFamily="2" charset="2"/>
              <a:buChar char="Ø"/>
            </a:pPr>
            <a:r>
              <a:rPr lang="en-US" sz="3200">
                <a:solidFill>
                  <a:srgbClr val="000099"/>
                </a:solidFill>
              </a:rPr>
              <a:t>Customer requirements are determined and are met with the aim of enhancing customer satisfaction</a:t>
            </a:r>
            <a:r>
              <a:rPr lang="en-US" sz="3200">
                <a:solidFill>
                  <a:srgbClr val="6666FF"/>
                </a:solidFill>
              </a:rPr>
              <a:t>.</a:t>
            </a:r>
          </a:p>
          <a:p>
            <a:pPr marL="457200" indent="-457200">
              <a:buFont typeface="Wingdings" pitchFamily="2" charset="2"/>
              <a:buChar char="Ø"/>
            </a:pPr>
            <a:endParaRPr lang="en-US" sz="3200">
              <a:solidFill>
                <a:srgbClr val="6666FF"/>
              </a:solidFill>
            </a:endParaRPr>
          </a:p>
        </p:txBody>
      </p:sp>
      <p:pic>
        <p:nvPicPr>
          <p:cNvPr id="114691" name="Picture 9" descr="leadership1"/>
          <p:cNvPicPr>
            <a:picLocks noChangeAspect="1" noChangeArrowheads="1"/>
          </p:cNvPicPr>
          <p:nvPr/>
        </p:nvPicPr>
        <p:blipFill>
          <a:blip r:embed="rId3"/>
          <a:srcRect/>
          <a:stretch>
            <a:fillRect/>
          </a:stretch>
        </p:blipFill>
        <p:spPr bwMode="auto">
          <a:xfrm>
            <a:off x="533400" y="533400"/>
            <a:ext cx="1570038" cy="1600200"/>
          </a:xfrm>
          <a:prstGeom prst="rect">
            <a:avLst/>
          </a:prstGeom>
          <a:noFill/>
          <a:ln w="9525">
            <a:solidFill>
              <a:srgbClr val="000000"/>
            </a:solidFill>
            <a:miter lim="800000"/>
            <a:headEnd/>
            <a:tailEnd/>
          </a:ln>
        </p:spPr>
      </p:pic>
      <p:sp>
        <p:nvSpPr>
          <p:cNvPr id="114692" name="Text Box 11"/>
          <p:cNvSpPr txBox="1">
            <a:spLocks noChangeArrowheads="1"/>
          </p:cNvSpPr>
          <p:nvPr/>
        </p:nvSpPr>
        <p:spPr bwMode="auto">
          <a:xfrm>
            <a:off x="22098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14693" name="Line 12"/>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7" name="Text Box 3"/>
          <p:cNvSpPr txBox="1">
            <a:spLocks noChangeArrowheads="1"/>
          </p:cNvSpPr>
          <p:nvPr/>
        </p:nvSpPr>
        <p:spPr bwMode="auto">
          <a:xfrm>
            <a:off x="3505200" y="1492250"/>
            <a:ext cx="3392488" cy="641350"/>
          </a:xfrm>
          <a:prstGeom prst="rect">
            <a:avLst/>
          </a:prstGeom>
          <a:noFill/>
          <a:ln w="9525">
            <a:noFill/>
            <a:miter lim="800000"/>
            <a:headEnd/>
            <a:tailEnd/>
          </a:ln>
        </p:spPr>
        <p:txBody>
          <a:bodyPr wrap="none">
            <a:spAutoFit/>
          </a:bodyPr>
          <a:lstStyle/>
          <a:p>
            <a:r>
              <a:rPr lang="en-US" sz="3600">
                <a:solidFill>
                  <a:srgbClr val="CC3300"/>
                </a:solidFill>
              </a:rPr>
              <a:t>5.3 Quality Policy</a:t>
            </a:r>
          </a:p>
        </p:txBody>
      </p:sp>
      <p:sp>
        <p:nvSpPr>
          <p:cNvPr id="116738" name="Rectangle 4"/>
          <p:cNvSpPr>
            <a:spLocks noChangeArrowheads="1"/>
          </p:cNvSpPr>
          <p:nvPr/>
        </p:nvSpPr>
        <p:spPr bwMode="auto">
          <a:xfrm>
            <a:off x="990600" y="2514600"/>
            <a:ext cx="7696200" cy="237807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500">
                <a:solidFill>
                  <a:srgbClr val="006600"/>
                </a:solidFill>
              </a:rPr>
              <a:t>Appropriate</a:t>
            </a:r>
            <a:r>
              <a:rPr lang="en-US" sz="2500">
                <a:solidFill>
                  <a:srgbClr val="3333CC"/>
                </a:solidFill>
              </a:rPr>
              <a:t> to the purpose of the organization</a:t>
            </a:r>
          </a:p>
          <a:p>
            <a:pPr marL="457200" indent="-457200">
              <a:buFont typeface="Wingdings" pitchFamily="2" charset="2"/>
              <a:buChar char="Ø"/>
            </a:pPr>
            <a:r>
              <a:rPr lang="en-US" sz="2500">
                <a:solidFill>
                  <a:srgbClr val="006600"/>
                </a:solidFill>
              </a:rPr>
              <a:t>Commitment</a:t>
            </a:r>
            <a:r>
              <a:rPr lang="en-US" sz="2500">
                <a:solidFill>
                  <a:srgbClr val="3333CC"/>
                </a:solidFill>
              </a:rPr>
              <a:t> to comply with the QMS requirements and to continuously improve</a:t>
            </a:r>
          </a:p>
          <a:p>
            <a:pPr marL="457200" indent="-457200">
              <a:buFont typeface="Wingdings" pitchFamily="2" charset="2"/>
              <a:buChar char="Ø"/>
            </a:pPr>
            <a:r>
              <a:rPr lang="en-US" sz="2500">
                <a:solidFill>
                  <a:srgbClr val="0000FF"/>
                </a:solidFill>
              </a:rPr>
              <a:t>Quality Objectives</a:t>
            </a:r>
            <a:r>
              <a:rPr lang="en-US" sz="2500">
                <a:solidFill>
                  <a:srgbClr val="3333CC"/>
                </a:solidFill>
              </a:rPr>
              <a:t> are </a:t>
            </a:r>
            <a:r>
              <a:rPr lang="en-US" sz="2500">
                <a:solidFill>
                  <a:srgbClr val="006600"/>
                </a:solidFill>
              </a:rPr>
              <a:t>established </a:t>
            </a:r>
            <a:r>
              <a:rPr lang="en-US" sz="2500">
                <a:solidFill>
                  <a:srgbClr val="3333CC"/>
                </a:solidFill>
              </a:rPr>
              <a:t>and </a:t>
            </a:r>
            <a:r>
              <a:rPr lang="en-US" sz="2500">
                <a:solidFill>
                  <a:srgbClr val="006600"/>
                </a:solidFill>
              </a:rPr>
              <a:t>reviewed</a:t>
            </a:r>
          </a:p>
          <a:p>
            <a:pPr marL="457200" indent="-457200">
              <a:buFont typeface="Wingdings" pitchFamily="2" charset="2"/>
              <a:buChar char="Ø"/>
            </a:pPr>
            <a:r>
              <a:rPr lang="en-US" sz="2500">
                <a:solidFill>
                  <a:srgbClr val="006600"/>
                </a:solidFill>
              </a:rPr>
              <a:t>Communicated </a:t>
            </a:r>
            <a:r>
              <a:rPr lang="en-US" sz="2500">
                <a:solidFill>
                  <a:srgbClr val="3333CC"/>
                </a:solidFill>
              </a:rPr>
              <a:t>and </a:t>
            </a:r>
            <a:r>
              <a:rPr lang="en-US" sz="2500">
                <a:solidFill>
                  <a:srgbClr val="006600"/>
                </a:solidFill>
              </a:rPr>
              <a:t>understood</a:t>
            </a:r>
            <a:r>
              <a:rPr lang="en-US" sz="2500">
                <a:solidFill>
                  <a:srgbClr val="3333CC"/>
                </a:solidFill>
              </a:rPr>
              <a:t> by all</a:t>
            </a:r>
          </a:p>
          <a:p>
            <a:pPr marL="457200" indent="-457200">
              <a:buFont typeface="Wingdings" pitchFamily="2" charset="2"/>
              <a:buChar char="Ø"/>
            </a:pPr>
            <a:r>
              <a:rPr lang="en-US" sz="2500">
                <a:solidFill>
                  <a:srgbClr val="006600"/>
                </a:solidFill>
              </a:rPr>
              <a:t>Reviewed</a:t>
            </a:r>
            <a:r>
              <a:rPr lang="en-US" sz="2500">
                <a:solidFill>
                  <a:srgbClr val="3333CC"/>
                </a:solidFill>
              </a:rPr>
              <a:t> for continuing suitability</a:t>
            </a:r>
          </a:p>
        </p:txBody>
      </p:sp>
      <p:pic>
        <p:nvPicPr>
          <p:cNvPr id="116739" name="Picture 6" descr="leadership1"/>
          <p:cNvPicPr>
            <a:picLocks noChangeAspect="1" noChangeArrowheads="1"/>
          </p:cNvPicPr>
          <p:nvPr/>
        </p:nvPicPr>
        <p:blipFill>
          <a:blip r:embed="rId3"/>
          <a:srcRect/>
          <a:stretch>
            <a:fillRect/>
          </a:stretch>
        </p:blipFill>
        <p:spPr bwMode="auto">
          <a:xfrm>
            <a:off x="533400" y="533400"/>
            <a:ext cx="1570038" cy="1600200"/>
          </a:xfrm>
          <a:prstGeom prst="rect">
            <a:avLst/>
          </a:prstGeom>
          <a:noFill/>
          <a:ln w="9525">
            <a:solidFill>
              <a:srgbClr val="000000"/>
            </a:solidFill>
            <a:miter lim="800000"/>
            <a:headEnd/>
            <a:tailEnd/>
          </a:ln>
        </p:spPr>
      </p:pic>
      <p:sp>
        <p:nvSpPr>
          <p:cNvPr id="116740" name="Text Box 7"/>
          <p:cNvSpPr txBox="1">
            <a:spLocks noChangeArrowheads="1"/>
          </p:cNvSpPr>
          <p:nvPr/>
        </p:nvSpPr>
        <p:spPr bwMode="auto">
          <a:xfrm>
            <a:off x="22098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16741" name="Line 8"/>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1187" name="Text Box 3"/>
          <p:cNvSpPr txBox="1">
            <a:spLocks noChangeArrowheads="1"/>
          </p:cNvSpPr>
          <p:nvPr/>
        </p:nvSpPr>
        <p:spPr bwMode="auto">
          <a:xfrm>
            <a:off x="3810000" y="1447800"/>
            <a:ext cx="2466975" cy="641350"/>
          </a:xfrm>
          <a:prstGeom prst="rect">
            <a:avLst/>
          </a:prstGeom>
          <a:noFill/>
          <a:ln w="9525">
            <a:noFill/>
            <a:miter lim="800000"/>
            <a:headEnd/>
            <a:tailEnd/>
          </a:ln>
        </p:spPr>
        <p:txBody>
          <a:bodyPr wrap="none">
            <a:spAutoFit/>
          </a:bodyPr>
          <a:lstStyle/>
          <a:p>
            <a:r>
              <a:rPr lang="en-US" sz="3600">
                <a:solidFill>
                  <a:srgbClr val="CC3300"/>
                </a:solidFill>
              </a:rPr>
              <a:t>5.4 Planning</a:t>
            </a:r>
          </a:p>
        </p:txBody>
      </p:sp>
      <p:sp>
        <p:nvSpPr>
          <p:cNvPr id="221188" name="Rectangle 4"/>
          <p:cNvSpPr>
            <a:spLocks noChangeArrowheads="1"/>
          </p:cNvSpPr>
          <p:nvPr/>
        </p:nvSpPr>
        <p:spPr bwMode="auto">
          <a:xfrm>
            <a:off x="762000" y="2743200"/>
            <a:ext cx="7696200" cy="1373188"/>
          </a:xfrm>
          <a:prstGeom prst="rect">
            <a:avLst/>
          </a:prstGeom>
          <a:noFill/>
          <a:ln w="9525">
            <a:noFill/>
            <a:miter lim="800000"/>
            <a:headEnd/>
            <a:tailEnd/>
          </a:ln>
        </p:spPr>
        <p:txBody>
          <a:bodyPr>
            <a:spAutoFit/>
          </a:bodyPr>
          <a:lstStyle/>
          <a:p>
            <a:pPr marL="457200" indent="-457200">
              <a:buFont typeface="Wingdings" pitchFamily="2" charset="2"/>
              <a:buChar char="Ø"/>
            </a:pPr>
            <a:r>
              <a:rPr lang="en-US" sz="2800">
                <a:solidFill>
                  <a:srgbClr val="336600"/>
                </a:solidFill>
              </a:rPr>
              <a:t>Established</a:t>
            </a:r>
            <a:r>
              <a:rPr lang="en-US" sz="2800">
                <a:solidFill>
                  <a:srgbClr val="3333CC"/>
                </a:solidFill>
              </a:rPr>
              <a:t> at relevant functions and levels within the organization. </a:t>
            </a:r>
          </a:p>
          <a:p>
            <a:pPr marL="457200" indent="-457200">
              <a:buFont typeface="Wingdings" pitchFamily="2" charset="2"/>
              <a:buChar char="Ø"/>
            </a:pPr>
            <a:r>
              <a:rPr lang="en-US" sz="2800">
                <a:solidFill>
                  <a:srgbClr val="3333CC"/>
                </a:solidFill>
              </a:rPr>
              <a:t>Shall be </a:t>
            </a:r>
            <a:r>
              <a:rPr lang="en-US" sz="2800">
                <a:solidFill>
                  <a:srgbClr val="336600"/>
                </a:solidFill>
              </a:rPr>
              <a:t>measurable</a:t>
            </a:r>
            <a:r>
              <a:rPr lang="en-US" sz="2800">
                <a:solidFill>
                  <a:srgbClr val="3333CC"/>
                </a:solidFill>
              </a:rPr>
              <a:t> with the quality policy.</a:t>
            </a:r>
          </a:p>
        </p:txBody>
      </p:sp>
      <p:sp>
        <p:nvSpPr>
          <p:cNvPr id="221189" name="Text Box 5"/>
          <p:cNvSpPr txBox="1">
            <a:spLocks noChangeArrowheads="1"/>
          </p:cNvSpPr>
          <p:nvPr/>
        </p:nvSpPr>
        <p:spPr bwMode="auto">
          <a:xfrm>
            <a:off x="3143250" y="1935163"/>
            <a:ext cx="4170363" cy="579437"/>
          </a:xfrm>
          <a:prstGeom prst="rect">
            <a:avLst/>
          </a:prstGeom>
          <a:noFill/>
          <a:ln w="9525">
            <a:noFill/>
            <a:miter lim="800000"/>
            <a:headEnd/>
            <a:tailEnd/>
          </a:ln>
        </p:spPr>
        <p:txBody>
          <a:bodyPr wrap="none">
            <a:spAutoFit/>
          </a:bodyPr>
          <a:lstStyle/>
          <a:p>
            <a:r>
              <a:rPr lang="en-US"/>
              <a:t> </a:t>
            </a:r>
            <a:r>
              <a:rPr lang="en-US" sz="3200">
                <a:solidFill>
                  <a:srgbClr val="CC3300"/>
                </a:solidFill>
              </a:rPr>
              <a:t>5.4.1 Quality Objectives</a:t>
            </a:r>
          </a:p>
        </p:txBody>
      </p:sp>
      <p:pic>
        <p:nvPicPr>
          <p:cNvPr id="118788" name="Picture 11" descr="leadership1"/>
          <p:cNvPicPr>
            <a:picLocks noChangeAspect="1" noChangeArrowheads="1"/>
          </p:cNvPicPr>
          <p:nvPr/>
        </p:nvPicPr>
        <p:blipFill>
          <a:blip r:embed="rId3"/>
          <a:srcRect/>
          <a:stretch>
            <a:fillRect/>
          </a:stretch>
        </p:blipFill>
        <p:spPr bwMode="auto">
          <a:xfrm>
            <a:off x="533400" y="533400"/>
            <a:ext cx="1570038" cy="1600200"/>
          </a:xfrm>
          <a:prstGeom prst="rect">
            <a:avLst/>
          </a:prstGeom>
          <a:noFill/>
          <a:ln w="9525">
            <a:solidFill>
              <a:srgbClr val="000000"/>
            </a:solidFill>
            <a:miter lim="800000"/>
            <a:headEnd/>
            <a:tailEnd/>
          </a:ln>
        </p:spPr>
      </p:pic>
      <p:sp>
        <p:nvSpPr>
          <p:cNvPr id="118789" name="Text Box 12"/>
          <p:cNvSpPr txBox="1">
            <a:spLocks noChangeArrowheads="1"/>
          </p:cNvSpPr>
          <p:nvPr/>
        </p:nvSpPr>
        <p:spPr bwMode="auto">
          <a:xfrm>
            <a:off x="22098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18790" name="Line 13"/>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21187"/>
                                        </p:tgtEl>
                                        <p:attrNameLst>
                                          <p:attrName>style.visibility</p:attrName>
                                        </p:attrNameLst>
                                      </p:cBhvr>
                                      <p:to>
                                        <p:strVal val="visible"/>
                                      </p:to>
                                    </p:set>
                                    <p:anim calcmode="lin" valueType="num">
                                      <p:cBhvr additive="base">
                                        <p:cTn id="7" dur="500" fill="hold"/>
                                        <p:tgtEl>
                                          <p:spTgt spid="221187"/>
                                        </p:tgtEl>
                                        <p:attrNameLst>
                                          <p:attrName>ppt_x</p:attrName>
                                        </p:attrNameLst>
                                      </p:cBhvr>
                                      <p:tavLst>
                                        <p:tav tm="0">
                                          <p:val>
                                            <p:strVal val="0-#ppt_w/2"/>
                                          </p:val>
                                        </p:tav>
                                        <p:tav tm="100000">
                                          <p:val>
                                            <p:strVal val="#ppt_x"/>
                                          </p:val>
                                        </p:tav>
                                      </p:tavLst>
                                    </p:anim>
                                    <p:anim calcmode="lin" valueType="num">
                                      <p:cBhvr additive="base">
                                        <p:cTn id="8" dur="500" fill="hold"/>
                                        <p:tgtEl>
                                          <p:spTgt spid="22118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21189"/>
                                        </p:tgtEl>
                                        <p:attrNameLst>
                                          <p:attrName>style.visibility</p:attrName>
                                        </p:attrNameLst>
                                      </p:cBhvr>
                                      <p:to>
                                        <p:strVal val="visible"/>
                                      </p:to>
                                    </p:set>
                                    <p:anim calcmode="lin" valueType="num">
                                      <p:cBhvr additive="base">
                                        <p:cTn id="12" dur="500" fill="hold"/>
                                        <p:tgtEl>
                                          <p:spTgt spid="221189"/>
                                        </p:tgtEl>
                                        <p:attrNameLst>
                                          <p:attrName>ppt_x</p:attrName>
                                        </p:attrNameLst>
                                      </p:cBhvr>
                                      <p:tavLst>
                                        <p:tav tm="0">
                                          <p:val>
                                            <p:strVal val="0-#ppt_w/2"/>
                                          </p:val>
                                        </p:tav>
                                        <p:tav tm="100000">
                                          <p:val>
                                            <p:strVal val="#ppt_x"/>
                                          </p:val>
                                        </p:tav>
                                      </p:tavLst>
                                    </p:anim>
                                    <p:anim calcmode="lin" valueType="num">
                                      <p:cBhvr additive="base">
                                        <p:cTn id="13" dur="500" fill="hold"/>
                                        <p:tgtEl>
                                          <p:spTgt spid="22118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43" presetClass="entr" presetSubtype="0" fill="hold" grpId="0" nodeType="afterEffect">
                                  <p:stCondLst>
                                    <p:cond delay="0"/>
                                  </p:stCondLst>
                                  <p:childTnLst>
                                    <p:set>
                                      <p:cBhvr>
                                        <p:cTn id="16" dur="1" fill="hold">
                                          <p:stCondLst>
                                            <p:cond delay="0"/>
                                          </p:stCondLst>
                                        </p:cTn>
                                        <p:tgtEl>
                                          <p:spTgt spid="221188">
                                            <p:txEl>
                                              <p:pRg st="0" end="0"/>
                                            </p:txEl>
                                          </p:spTgt>
                                        </p:tgtEl>
                                        <p:attrNameLst>
                                          <p:attrName>style.visibility</p:attrName>
                                        </p:attrNameLst>
                                      </p:cBhvr>
                                      <p:to>
                                        <p:strVal val="visible"/>
                                      </p:to>
                                    </p:set>
                                    <p:animEffect transition="in" filter="fade">
                                      <p:cBhvr>
                                        <p:cTn id="17" dur="100"/>
                                        <p:tgtEl>
                                          <p:spTgt spid="221188">
                                            <p:txEl>
                                              <p:pRg st="0" end="0"/>
                                            </p:txEl>
                                          </p:spTgt>
                                        </p:tgtEl>
                                      </p:cBhvr>
                                    </p:animEffect>
                                    <p:anim calcmode="lin" valueType="num">
                                      <p:cBhvr>
                                        <p:cTn id="18" dur="400" fill="hold"/>
                                        <p:tgtEl>
                                          <p:spTgt spid="221188">
                                            <p:txEl>
                                              <p:pRg st="0" end="0"/>
                                            </p:txEl>
                                          </p:spTgt>
                                        </p:tgtEl>
                                        <p:attrNameLst>
                                          <p:attrName>ppt_x</p:attrName>
                                        </p:attrNameLst>
                                      </p:cBhvr>
                                      <p:tavLst>
                                        <p:tav tm="0">
                                          <p:val>
                                            <p:strVal val="#ppt_x"/>
                                          </p:val>
                                        </p:tav>
                                        <p:tav tm="100000">
                                          <p:val>
                                            <p:strVal val="#ppt_x"/>
                                          </p:val>
                                        </p:tav>
                                      </p:tavLst>
                                    </p:anim>
                                    <p:anim calcmode="lin" valueType="num">
                                      <p:cBhvr>
                                        <p:cTn id="19" dur="400" fill="hold"/>
                                        <p:tgtEl>
                                          <p:spTgt spid="221188">
                                            <p:txEl>
                                              <p:pRg st="0" end="0"/>
                                            </p:txEl>
                                          </p:spTgt>
                                        </p:tgtEl>
                                        <p:attrNameLst>
                                          <p:attrName>ppt_y</p:attrName>
                                        </p:attrNameLst>
                                      </p:cBhvr>
                                      <p:tavLst>
                                        <p:tav tm="0">
                                          <p:val>
                                            <p:strVal val="#ppt_y+0.31"/>
                                          </p:val>
                                        </p:tav>
                                        <p:tav tm="100000">
                                          <p:val>
                                            <p:strVal val="#ppt_y+0.31"/>
                                          </p:val>
                                        </p:tav>
                                      </p:tavLst>
                                    </p:anim>
                                    <p:anim calcmode="lin" valueType="num">
                                      <p:cBhvr>
                                        <p:cTn id="20" dur="600" decel="50000" fill="hold">
                                          <p:stCondLst>
                                            <p:cond delay="400"/>
                                          </p:stCondLst>
                                        </p:cTn>
                                        <p:tgtEl>
                                          <p:spTgt spid="221188">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1" dur="600" decel="50000" fill="hold">
                                          <p:stCondLst>
                                            <p:cond delay="400"/>
                                          </p:stCondLst>
                                        </p:cTn>
                                        <p:tgtEl>
                                          <p:spTgt spid="221188">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2" fill="hold">
                            <p:stCondLst>
                              <p:cond delay="2000"/>
                            </p:stCondLst>
                            <p:childTnLst>
                              <p:par>
                                <p:cTn id="23" presetID="43" presetClass="entr" presetSubtype="0" fill="hold" grpId="0" nodeType="afterEffect">
                                  <p:stCondLst>
                                    <p:cond delay="0"/>
                                  </p:stCondLst>
                                  <p:childTnLst>
                                    <p:set>
                                      <p:cBhvr>
                                        <p:cTn id="24" dur="1" fill="hold">
                                          <p:stCondLst>
                                            <p:cond delay="0"/>
                                          </p:stCondLst>
                                        </p:cTn>
                                        <p:tgtEl>
                                          <p:spTgt spid="221188">
                                            <p:txEl>
                                              <p:pRg st="1" end="1"/>
                                            </p:txEl>
                                          </p:spTgt>
                                        </p:tgtEl>
                                        <p:attrNameLst>
                                          <p:attrName>style.visibility</p:attrName>
                                        </p:attrNameLst>
                                      </p:cBhvr>
                                      <p:to>
                                        <p:strVal val="visible"/>
                                      </p:to>
                                    </p:set>
                                    <p:animEffect transition="in" filter="fade">
                                      <p:cBhvr>
                                        <p:cTn id="25" dur="100"/>
                                        <p:tgtEl>
                                          <p:spTgt spid="221188">
                                            <p:txEl>
                                              <p:pRg st="1" end="1"/>
                                            </p:txEl>
                                          </p:spTgt>
                                        </p:tgtEl>
                                      </p:cBhvr>
                                    </p:animEffect>
                                    <p:anim calcmode="lin" valueType="num">
                                      <p:cBhvr>
                                        <p:cTn id="26" dur="400" fill="hold"/>
                                        <p:tgtEl>
                                          <p:spTgt spid="221188">
                                            <p:txEl>
                                              <p:pRg st="1" end="1"/>
                                            </p:txEl>
                                          </p:spTgt>
                                        </p:tgtEl>
                                        <p:attrNameLst>
                                          <p:attrName>ppt_x</p:attrName>
                                        </p:attrNameLst>
                                      </p:cBhvr>
                                      <p:tavLst>
                                        <p:tav tm="0">
                                          <p:val>
                                            <p:strVal val="#ppt_x"/>
                                          </p:val>
                                        </p:tav>
                                        <p:tav tm="100000">
                                          <p:val>
                                            <p:strVal val="#ppt_x"/>
                                          </p:val>
                                        </p:tav>
                                      </p:tavLst>
                                    </p:anim>
                                    <p:anim calcmode="lin" valueType="num">
                                      <p:cBhvr>
                                        <p:cTn id="27" dur="400" fill="hold"/>
                                        <p:tgtEl>
                                          <p:spTgt spid="221188">
                                            <p:txEl>
                                              <p:pRg st="1" end="1"/>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221188">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221188">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autoUpdateAnimBg="0"/>
      <p:bldP spid="221188" grpId="0" build="p" autoUpdateAnimBg="0" advAuto="0"/>
      <p:bldP spid="22118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0514" name="Text Box 2"/>
          <p:cNvSpPr txBox="1">
            <a:spLocks noChangeArrowheads="1"/>
          </p:cNvSpPr>
          <p:nvPr/>
        </p:nvSpPr>
        <p:spPr bwMode="auto">
          <a:xfrm>
            <a:off x="741363" y="1652588"/>
            <a:ext cx="4532312" cy="2835275"/>
          </a:xfrm>
          <a:prstGeom prst="rect">
            <a:avLst/>
          </a:prstGeom>
          <a:noFill/>
          <a:ln w="9525">
            <a:noFill/>
            <a:miter lim="800000"/>
            <a:headEnd/>
            <a:tailEnd/>
          </a:ln>
        </p:spPr>
        <p:txBody>
          <a:bodyPr>
            <a:spAutoFit/>
          </a:bodyPr>
          <a:lstStyle/>
          <a:p>
            <a:pPr marL="465138" indent="-465138" eaLnBrk="0" hangingPunct="0"/>
            <a:r>
              <a:rPr lang="en-US" sz="4500">
                <a:solidFill>
                  <a:srgbClr val="000000"/>
                </a:solidFill>
              </a:rPr>
              <a:t>   ISO 9000 Quality Standards focus on the</a:t>
            </a:r>
            <a:r>
              <a:rPr lang="en-US" sz="4500"/>
              <a:t> SYSTEM, </a:t>
            </a:r>
            <a:r>
              <a:rPr lang="en-US" sz="4500">
                <a:solidFill>
                  <a:srgbClr val="000000"/>
                </a:solidFill>
              </a:rPr>
              <a:t>not the Product.</a:t>
            </a:r>
            <a:r>
              <a:rPr lang="en-US" sz="4500"/>
              <a:t> </a:t>
            </a:r>
          </a:p>
        </p:txBody>
      </p:sp>
      <p:pic>
        <p:nvPicPr>
          <p:cNvPr id="28674" name="Picture 3" descr="delploy"/>
          <p:cNvPicPr>
            <a:picLocks noChangeAspect="1" noChangeArrowheads="1"/>
          </p:cNvPicPr>
          <p:nvPr/>
        </p:nvPicPr>
        <p:blipFill>
          <a:blip r:embed="rId3"/>
          <a:srcRect/>
          <a:stretch>
            <a:fillRect/>
          </a:stretch>
        </p:blipFill>
        <p:spPr bwMode="auto">
          <a:xfrm>
            <a:off x="5715000" y="1905000"/>
            <a:ext cx="2298700" cy="2193925"/>
          </a:xfrm>
          <a:prstGeom prst="rect">
            <a:avLst/>
          </a:prstGeom>
          <a:noFill/>
          <a:ln w="9525">
            <a:solidFill>
              <a:schemeClr val="tx1"/>
            </a:solidFill>
            <a:miter lim="800000"/>
            <a:headEnd/>
            <a:tailEnd/>
          </a:ln>
        </p:spPr>
      </p:pic>
      <p:sp>
        <p:nvSpPr>
          <p:cNvPr id="28675" name="Line 4"/>
          <p:cNvSpPr>
            <a:spLocks noChangeShapeType="1"/>
          </p:cNvSpPr>
          <p:nvPr/>
        </p:nvSpPr>
        <p:spPr bwMode="auto">
          <a:xfrm>
            <a:off x="6858000" y="1143000"/>
            <a:ext cx="0" cy="685800"/>
          </a:xfrm>
          <a:prstGeom prst="line">
            <a:avLst/>
          </a:prstGeom>
          <a:noFill/>
          <a:ln w="9525">
            <a:solidFill>
              <a:schemeClr val="tx1"/>
            </a:solidFill>
            <a:miter lim="800000"/>
            <a:headEnd/>
            <a:tailEnd/>
          </a:ln>
        </p:spPr>
        <p:txBody>
          <a:bodyPr wrap="none" anchor="ctr"/>
          <a:lstStyle/>
          <a:p>
            <a:endParaRPr lang="en-US"/>
          </a:p>
        </p:txBody>
      </p:sp>
      <p:sp>
        <p:nvSpPr>
          <p:cNvPr id="28676" name="Line 5"/>
          <p:cNvSpPr>
            <a:spLocks noChangeShapeType="1"/>
          </p:cNvSpPr>
          <p:nvPr/>
        </p:nvSpPr>
        <p:spPr bwMode="auto">
          <a:xfrm>
            <a:off x="6858000" y="4267200"/>
            <a:ext cx="0" cy="1219200"/>
          </a:xfrm>
          <a:prstGeom prst="line">
            <a:avLst/>
          </a:prstGeom>
          <a:no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20514"/>
                                        </p:tgtEl>
                                        <p:attrNameLst>
                                          <p:attrName>style.visibility</p:attrName>
                                        </p:attrNameLst>
                                      </p:cBhvr>
                                      <p:to>
                                        <p:strVal val="visible"/>
                                      </p:to>
                                    </p:set>
                                    <p:animEffect transition="in" filter="fade">
                                      <p:cBhvr>
                                        <p:cTn id="7" dur="800" decel="100000"/>
                                        <p:tgtEl>
                                          <p:spTgt spid="320514"/>
                                        </p:tgtEl>
                                      </p:cBhvr>
                                    </p:animEffect>
                                    <p:anim calcmode="lin" valueType="num">
                                      <p:cBhvr>
                                        <p:cTn id="8" dur="800" decel="100000" fill="hold"/>
                                        <p:tgtEl>
                                          <p:spTgt spid="320514"/>
                                        </p:tgtEl>
                                        <p:attrNameLst>
                                          <p:attrName>style.rotation</p:attrName>
                                        </p:attrNameLst>
                                      </p:cBhvr>
                                      <p:tavLst>
                                        <p:tav tm="0">
                                          <p:val>
                                            <p:fltVal val="-90"/>
                                          </p:val>
                                        </p:tav>
                                        <p:tav tm="100000">
                                          <p:val>
                                            <p:fltVal val="0"/>
                                          </p:val>
                                        </p:tav>
                                      </p:tavLst>
                                    </p:anim>
                                    <p:anim calcmode="lin" valueType="num">
                                      <p:cBhvr>
                                        <p:cTn id="9" dur="800" decel="100000" fill="hold"/>
                                        <p:tgtEl>
                                          <p:spTgt spid="320514"/>
                                        </p:tgtEl>
                                        <p:attrNameLst>
                                          <p:attrName>ppt_x</p:attrName>
                                        </p:attrNameLst>
                                      </p:cBhvr>
                                      <p:tavLst>
                                        <p:tav tm="0">
                                          <p:val>
                                            <p:strVal val="#ppt_x+0.4"/>
                                          </p:val>
                                        </p:tav>
                                        <p:tav tm="100000">
                                          <p:val>
                                            <p:strVal val="#ppt_x-0.05"/>
                                          </p:val>
                                        </p:tav>
                                      </p:tavLst>
                                    </p:anim>
                                    <p:anim calcmode="lin" valueType="num">
                                      <p:cBhvr>
                                        <p:cTn id="10" dur="800" decel="100000" fill="hold"/>
                                        <p:tgtEl>
                                          <p:spTgt spid="32051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2051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2051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4" grpId="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3236" name="Rectangle 4"/>
          <p:cNvSpPr>
            <a:spLocks noChangeArrowheads="1"/>
          </p:cNvSpPr>
          <p:nvPr/>
        </p:nvSpPr>
        <p:spPr bwMode="auto">
          <a:xfrm>
            <a:off x="914400" y="2590800"/>
            <a:ext cx="7696200" cy="2227263"/>
          </a:xfrm>
          <a:prstGeom prst="rect">
            <a:avLst/>
          </a:prstGeom>
          <a:noFill/>
          <a:ln w="9525">
            <a:noFill/>
            <a:miter lim="800000"/>
            <a:headEnd/>
            <a:tailEnd/>
          </a:ln>
        </p:spPr>
        <p:txBody>
          <a:bodyPr>
            <a:spAutoFit/>
          </a:bodyPr>
          <a:lstStyle/>
          <a:p>
            <a:pPr marL="457200" indent="-457200">
              <a:buFont typeface="Wingdings" pitchFamily="2" charset="2"/>
              <a:buChar char="Ø"/>
            </a:pPr>
            <a:r>
              <a:rPr lang="en-US" sz="2800">
                <a:solidFill>
                  <a:srgbClr val="3333CC"/>
                </a:solidFill>
              </a:rPr>
              <a:t>To meet the requirements given in 4.1, and the Quality Objectives</a:t>
            </a:r>
          </a:p>
          <a:p>
            <a:pPr marL="457200" indent="-457200">
              <a:buFont typeface="Wingdings" pitchFamily="2" charset="2"/>
              <a:buChar char="Ø"/>
            </a:pPr>
            <a:r>
              <a:rPr lang="en-US" sz="2800">
                <a:solidFill>
                  <a:srgbClr val="3333CC"/>
                </a:solidFill>
              </a:rPr>
              <a:t>The integrity of the QMS is maintained when </a:t>
            </a:r>
            <a:r>
              <a:rPr lang="en-US" sz="2800" i="1">
                <a:solidFill>
                  <a:srgbClr val="000099"/>
                </a:solidFill>
              </a:rPr>
              <a:t>changes</a:t>
            </a:r>
            <a:r>
              <a:rPr lang="en-US" sz="2800">
                <a:solidFill>
                  <a:srgbClr val="000099"/>
                </a:solidFill>
              </a:rPr>
              <a:t> </a:t>
            </a:r>
            <a:r>
              <a:rPr lang="en-US" sz="2800">
                <a:solidFill>
                  <a:srgbClr val="3333CC"/>
                </a:solidFill>
              </a:rPr>
              <a:t>to the system are planned and implemented</a:t>
            </a:r>
          </a:p>
        </p:txBody>
      </p:sp>
      <p:sp>
        <p:nvSpPr>
          <p:cNvPr id="223237" name="Text Box 5"/>
          <p:cNvSpPr txBox="1">
            <a:spLocks noChangeArrowheads="1"/>
          </p:cNvSpPr>
          <p:nvPr/>
        </p:nvSpPr>
        <p:spPr bwMode="auto">
          <a:xfrm>
            <a:off x="2057400" y="1905000"/>
            <a:ext cx="6510338" cy="519113"/>
          </a:xfrm>
          <a:prstGeom prst="rect">
            <a:avLst/>
          </a:prstGeom>
          <a:noFill/>
          <a:ln w="9525">
            <a:noFill/>
            <a:miter lim="800000"/>
            <a:headEnd/>
            <a:tailEnd/>
          </a:ln>
        </p:spPr>
        <p:txBody>
          <a:bodyPr wrap="none">
            <a:spAutoFit/>
          </a:bodyPr>
          <a:lstStyle/>
          <a:p>
            <a:r>
              <a:rPr lang="en-US" sz="1800"/>
              <a:t> </a:t>
            </a:r>
            <a:r>
              <a:rPr lang="en-US" sz="2800">
                <a:solidFill>
                  <a:srgbClr val="CC3300"/>
                </a:solidFill>
              </a:rPr>
              <a:t>5.4.2 Quality management system planning</a:t>
            </a:r>
          </a:p>
        </p:txBody>
      </p:sp>
      <p:sp>
        <p:nvSpPr>
          <p:cNvPr id="120835" name="Text Box 6"/>
          <p:cNvSpPr txBox="1">
            <a:spLocks noChangeArrowheads="1"/>
          </p:cNvSpPr>
          <p:nvPr/>
        </p:nvSpPr>
        <p:spPr bwMode="auto">
          <a:xfrm>
            <a:off x="3810000" y="1447800"/>
            <a:ext cx="2466975" cy="641350"/>
          </a:xfrm>
          <a:prstGeom prst="rect">
            <a:avLst/>
          </a:prstGeom>
          <a:noFill/>
          <a:ln w="9525">
            <a:noFill/>
            <a:miter lim="800000"/>
            <a:headEnd/>
            <a:tailEnd/>
          </a:ln>
        </p:spPr>
        <p:txBody>
          <a:bodyPr wrap="none">
            <a:spAutoFit/>
          </a:bodyPr>
          <a:lstStyle/>
          <a:p>
            <a:r>
              <a:rPr lang="en-US" sz="3600">
                <a:solidFill>
                  <a:srgbClr val="CC3300"/>
                </a:solidFill>
              </a:rPr>
              <a:t>5.4 Planning</a:t>
            </a:r>
          </a:p>
        </p:txBody>
      </p:sp>
      <p:pic>
        <p:nvPicPr>
          <p:cNvPr id="120836" name="Picture 8" descr="leadership1"/>
          <p:cNvPicPr>
            <a:picLocks noChangeAspect="1" noChangeArrowheads="1"/>
          </p:cNvPicPr>
          <p:nvPr/>
        </p:nvPicPr>
        <p:blipFill>
          <a:blip r:embed="rId3"/>
          <a:srcRect/>
          <a:stretch>
            <a:fillRect/>
          </a:stretch>
        </p:blipFill>
        <p:spPr bwMode="auto">
          <a:xfrm>
            <a:off x="533400" y="533400"/>
            <a:ext cx="1570038" cy="1600200"/>
          </a:xfrm>
          <a:prstGeom prst="rect">
            <a:avLst/>
          </a:prstGeom>
          <a:noFill/>
          <a:ln w="9525">
            <a:solidFill>
              <a:srgbClr val="000000"/>
            </a:solidFill>
            <a:miter lim="800000"/>
            <a:headEnd/>
            <a:tailEnd/>
          </a:ln>
        </p:spPr>
      </p:pic>
      <p:sp>
        <p:nvSpPr>
          <p:cNvPr id="120837" name="Text Box 9"/>
          <p:cNvSpPr txBox="1">
            <a:spLocks noChangeArrowheads="1"/>
          </p:cNvSpPr>
          <p:nvPr/>
        </p:nvSpPr>
        <p:spPr bwMode="auto">
          <a:xfrm>
            <a:off x="22098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20838" name="Line 10"/>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3237"/>
                                        </p:tgtEl>
                                        <p:attrNameLst>
                                          <p:attrName>style.visibility</p:attrName>
                                        </p:attrNameLst>
                                      </p:cBhvr>
                                      <p:to>
                                        <p:strVal val="visible"/>
                                      </p:to>
                                    </p:set>
                                    <p:anim calcmode="lin" valueType="num">
                                      <p:cBhvr additive="base">
                                        <p:cTn id="7" dur="500" fill="hold"/>
                                        <p:tgtEl>
                                          <p:spTgt spid="223237"/>
                                        </p:tgtEl>
                                        <p:attrNameLst>
                                          <p:attrName>ppt_x</p:attrName>
                                        </p:attrNameLst>
                                      </p:cBhvr>
                                      <p:tavLst>
                                        <p:tav tm="0">
                                          <p:val>
                                            <p:strVal val="0-#ppt_w/2"/>
                                          </p:val>
                                        </p:tav>
                                        <p:tav tm="100000">
                                          <p:val>
                                            <p:strVal val="#ppt_x"/>
                                          </p:val>
                                        </p:tav>
                                      </p:tavLst>
                                    </p:anim>
                                    <p:anim calcmode="lin" valueType="num">
                                      <p:cBhvr additive="base">
                                        <p:cTn id="8" dur="500" fill="hold"/>
                                        <p:tgtEl>
                                          <p:spTgt spid="22323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223236">
                                            <p:txEl>
                                              <p:pRg st="0" end="0"/>
                                            </p:txEl>
                                          </p:spTgt>
                                        </p:tgtEl>
                                        <p:attrNameLst>
                                          <p:attrName>style.visibility</p:attrName>
                                        </p:attrNameLst>
                                      </p:cBhvr>
                                      <p:to>
                                        <p:strVal val="visible"/>
                                      </p:to>
                                    </p:set>
                                    <p:animEffect transition="in" filter="fade">
                                      <p:cBhvr>
                                        <p:cTn id="12" dur="1000"/>
                                        <p:tgtEl>
                                          <p:spTgt spid="223236">
                                            <p:txEl>
                                              <p:pRg st="0" end="0"/>
                                            </p:txEl>
                                          </p:spTgt>
                                        </p:tgtEl>
                                      </p:cBhvr>
                                    </p:animEffect>
                                    <p:anim calcmode="lin" valueType="num">
                                      <p:cBhvr>
                                        <p:cTn id="13" dur="1000" fill="hold"/>
                                        <p:tgtEl>
                                          <p:spTgt spid="22323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23236">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23236">
                                            <p:txEl>
                                              <p:pRg st="1" end="1"/>
                                            </p:txEl>
                                          </p:spTgt>
                                        </p:tgtEl>
                                        <p:attrNameLst>
                                          <p:attrName>style.visibility</p:attrName>
                                        </p:attrNameLst>
                                      </p:cBhvr>
                                      <p:to>
                                        <p:strVal val="visible"/>
                                      </p:to>
                                    </p:set>
                                    <p:animEffect transition="in" filter="fade">
                                      <p:cBhvr>
                                        <p:cTn id="18" dur="1000"/>
                                        <p:tgtEl>
                                          <p:spTgt spid="223236">
                                            <p:txEl>
                                              <p:pRg st="1" end="1"/>
                                            </p:txEl>
                                          </p:spTgt>
                                        </p:tgtEl>
                                      </p:cBhvr>
                                    </p:animEffect>
                                    <p:anim calcmode="lin" valueType="num">
                                      <p:cBhvr>
                                        <p:cTn id="19" dur="1000" fill="hold"/>
                                        <p:tgtEl>
                                          <p:spTgt spid="223236">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2323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6" grpId="0" build="p" autoUpdateAnimBg="0" advAuto="0"/>
      <p:bldP spid="223237"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4259" name="Text Box 3"/>
          <p:cNvSpPr txBox="1">
            <a:spLocks noChangeArrowheads="1"/>
          </p:cNvSpPr>
          <p:nvPr/>
        </p:nvSpPr>
        <p:spPr bwMode="auto">
          <a:xfrm>
            <a:off x="2016125" y="2141538"/>
            <a:ext cx="7310438" cy="519112"/>
          </a:xfrm>
          <a:prstGeom prst="rect">
            <a:avLst/>
          </a:prstGeom>
          <a:noFill/>
          <a:ln w="9525">
            <a:noFill/>
            <a:miter lim="800000"/>
            <a:headEnd/>
            <a:tailEnd/>
          </a:ln>
        </p:spPr>
        <p:txBody>
          <a:bodyPr>
            <a:spAutoFit/>
          </a:bodyPr>
          <a:lstStyle/>
          <a:p>
            <a:r>
              <a:rPr lang="en-US" sz="2800">
                <a:solidFill>
                  <a:srgbClr val="CC3300"/>
                </a:solidFill>
              </a:rPr>
              <a:t>5.5 Responsibility, authority and communication</a:t>
            </a:r>
          </a:p>
        </p:txBody>
      </p:sp>
      <p:sp>
        <p:nvSpPr>
          <p:cNvPr id="224260" name="Rectangle 4"/>
          <p:cNvSpPr>
            <a:spLocks noChangeArrowheads="1"/>
          </p:cNvSpPr>
          <p:nvPr/>
        </p:nvSpPr>
        <p:spPr bwMode="auto">
          <a:xfrm>
            <a:off x="990600" y="3124200"/>
            <a:ext cx="7696200" cy="1554163"/>
          </a:xfrm>
          <a:prstGeom prst="rect">
            <a:avLst/>
          </a:prstGeom>
          <a:noFill/>
          <a:ln w="9525">
            <a:noFill/>
            <a:miter lim="800000"/>
            <a:headEnd/>
            <a:tailEnd/>
          </a:ln>
        </p:spPr>
        <p:txBody>
          <a:bodyPr>
            <a:spAutoFit/>
          </a:bodyPr>
          <a:lstStyle/>
          <a:p>
            <a:pPr marL="457200" indent="-457200">
              <a:buFont typeface="Wingdings" pitchFamily="2" charset="2"/>
              <a:buChar char="Ø"/>
            </a:pPr>
            <a:r>
              <a:rPr lang="en-US" sz="3200">
                <a:solidFill>
                  <a:srgbClr val="3333CC"/>
                </a:solidFill>
              </a:rPr>
              <a:t>Responsibilities and authorities are </a:t>
            </a:r>
            <a:r>
              <a:rPr lang="en-US" sz="3200">
                <a:solidFill>
                  <a:srgbClr val="006600"/>
                </a:solidFill>
              </a:rPr>
              <a:t>defined</a:t>
            </a:r>
            <a:r>
              <a:rPr lang="en-US" sz="3200">
                <a:solidFill>
                  <a:srgbClr val="3333CC"/>
                </a:solidFill>
              </a:rPr>
              <a:t> and </a:t>
            </a:r>
            <a:r>
              <a:rPr lang="en-US" sz="3200">
                <a:solidFill>
                  <a:srgbClr val="006600"/>
                </a:solidFill>
              </a:rPr>
              <a:t>communicated</a:t>
            </a:r>
            <a:r>
              <a:rPr lang="en-US" sz="3200">
                <a:solidFill>
                  <a:srgbClr val="3333CC"/>
                </a:solidFill>
              </a:rPr>
              <a:t> within the organization.</a:t>
            </a:r>
          </a:p>
        </p:txBody>
      </p:sp>
      <p:sp>
        <p:nvSpPr>
          <p:cNvPr id="224261" name="Text Box 5"/>
          <p:cNvSpPr txBox="1">
            <a:spLocks noChangeArrowheads="1"/>
          </p:cNvSpPr>
          <p:nvPr/>
        </p:nvSpPr>
        <p:spPr bwMode="auto">
          <a:xfrm>
            <a:off x="2573338" y="2573338"/>
            <a:ext cx="5715000" cy="519112"/>
          </a:xfrm>
          <a:prstGeom prst="rect">
            <a:avLst/>
          </a:prstGeom>
          <a:noFill/>
          <a:ln w="9525">
            <a:noFill/>
            <a:miter lim="800000"/>
            <a:headEnd/>
            <a:tailEnd/>
          </a:ln>
        </p:spPr>
        <p:txBody>
          <a:bodyPr>
            <a:spAutoFit/>
          </a:bodyPr>
          <a:lstStyle/>
          <a:p>
            <a:r>
              <a:rPr lang="en-US" sz="1800"/>
              <a:t> </a:t>
            </a:r>
            <a:r>
              <a:rPr lang="en-US" sz="2800">
                <a:solidFill>
                  <a:srgbClr val="CC3300"/>
                </a:solidFill>
              </a:rPr>
              <a:t>5.5.1 Responsibility and authority</a:t>
            </a:r>
          </a:p>
        </p:txBody>
      </p:sp>
      <p:pic>
        <p:nvPicPr>
          <p:cNvPr id="122884" name="Picture 6" descr="leadership1"/>
          <p:cNvPicPr>
            <a:picLocks noChangeAspect="1" noChangeArrowheads="1"/>
          </p:cNvPicPr>
          <p:nvPr/>
        </p:nvPicPr>
        <p:blipFill>
          <a:blip r:embed="rId3"/>
          <a:srcRect/>
          <a:stretch>
            <a:fillRect/>
          </a:stretch>
        </p:blipFill>
        <p:spPr bwMode="auto">
          <a:xfrm>
            <a:off x="533400" y="533400"/>
            <a:ext cx="1570038" cy="1600200"/>
          </a:xfrm>
          <a:prstGeom prst="rect">
            <a:avLst/>
          </a:prstGeom>
          <a:noFill/>
          <a:ln w="9525">
            <a:solidFill>
              <a:srgbClr val="000000"/>
            </a:solidFill>
            <a:miter lim="800000"/>
            <a:headEnd/>
            <a:tailEnd/>
          </a:ln>
        </p:spPr>
      </p:pic>
      <p:sp>
        <p:nvSpPr>
          <p:cNvPr id="122885" name="Text Box 7"/>
          <p:cNvSpPr txBox="1">
            <a:spLocks noChangeArrowheads="1"/>
          </p:cNvSpPr>
          <p:nvPr/>
        </p:nvSpPr>
        <p:spPr bwMode="auto">
          <a:xfrm>
            <a:off x="22098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22886" name="Line 8"/>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4259"/>
                                        </p:tgtEl>
                                        <p:attrNameLst>
                                          <p:attrName>style.visibility</p:attrName>
                                        </p:attrNameLst>
                                      </p:cBhvr>
                                      <p:to>
                                        <p:strVal val="visible"/>
                                      </p:to>
                                    </p:set>
                                    <p:anim calcmode="lin" valueType="num">
                                      <p:cBhvr additive="base">
                                        <p:cTn id="7" dur="500" fill="hold"/>
                                        <p:tgtEl>
                                          <p:spTgt spid="224259"/>
                                        </p:tgtEl>
                                        <p:attrNameLst>
                                          <p:attrName>ppt_x</p:attrName>
                                        </p:attrNameLst>
                                      </p:cBhvr>
                                      <p:tavLst>
                                        <p:tav tm="0">
                                          <p:val>
                                            <p:strVal val="0-#ppt_w/2"/>
                                          </p:val>
                                        </p:tav>
                                        <p:tav tm="100000">
                                          <p:val>
                                            <p:strVal val="#ppt_x"/>
                                          </p:val>
                                        </p:tav>
                                      </p:tavLst>
                                    </p:anim>
                                    <p:anim calcmode="lin" valueType="num">
                                      <p:cBhvr additive="base">
                                        <p:cTn id="8" dur="500" fill="hold"/>
                                        <p:tgtEl>
                                          <p:spTgt spid="22425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24261"/>
                                        </p:tgtEl>
                                        <p:attrNameLst>
                                          <p:attrName>style.visibility</p:attrName>
                                        </p:attrNameLst>
                                      </p:cBhvr>
                                      <p:to>
                                        <p:strVal val="visible"/>
                                      </p:to>
                                    </p:set>
                                    <p:anim calcmode="lin" valueType="num">
                                      <p:cBhvr additive="base">
                                        <p:cTn id="12" dur="500" fill="hold"/>
                                        <p:tgtEl>
                                          <p:spTgt spid="224261"/>
                                        </p:tgtEl>
                                        <p:attrNameLst>
                                          <p:attrName>ppt_x</p:attrName>
                                        </p:attrNameLst>
                                      </p:cBhvr>
                                      <p:tavLst>
                                        <p:tav tm="0">
                                          <p:val>
                                            <p:strVal val="0-#ppt_w/2"/>
                                          </p:val>
                                        </p:tav>
                                        <p:tav tm="100000">
                                          <p:val>
                                            <p:strVal val="#ppt_x"/>
                                          </p:val>
                                        </p:tav>
                                      </p:tavLst>
                                    </p:anim>
                                    <p:anim calcmode="lin" valueType="num">
                                      <p:cBhvr additive="base">
                                        <p:cTn id="13" dur="500" fill="hold"/>
                                        <p:tgtEl>
                                          <p:spTgt spid="224261"/>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6" presetClass="entr" presetSubtype="0" fill="hold" grpId="0" nodeType="afterEffect">
                                  <p:stCondLst>
                                    <p:cond delay="0"/>
                                  </p:stCondLst>
                                  <p:childTnLst>
                                    <p:set>
                                      <p:cBhvr>
                                        <p:cTn id="16" dur="1" fill="hold">
                                          <p:stCondLst>
                                            <p:cond delay="0"/>
                                          </p:stCondLst>
                                        </p:cTn>
                                        <p:tgtEl>
                                          <p:spTgt spid="224260"/>
                                        </p:tgtEl>
                                        <p:attrNameLst>
                                          <p:attrName>style.visibility</p:attrName>
                                        </p:attrNameLst>
                                      </p:cBhvr>
                                      <p:to>
                                        <p:strVal val="visible"/>
                                      </p:to>
                                    </p:set>
                                    <p:animEffect transition="in" filter="wipe(down)">
                                      <p:cBhvr>
                                        <p:cTn id="17" dur="580">
                                          <p:stCondLst>
                                            <p:cond delay="0"/>
                                          </p:stCondLst>
                                        </p:cTn>
                                        <p:tgtEl>
                                          <p:spTgt spid="224260"/>
                                        </p:tgtEl>
                                      </p:cBhvr>
                                    </p:animEffect>
                                    <p:anim calcmode="lin" valueType="num">
                                      <p:cBhvr>
                                        <p:cTn id="18" dur="1822" tmFilter="0,0; 0.14,0.36; 0.43,0.73; 0.71,0.91; 1.0,1.0">
                                          <p:stCondLst>
                                            <p:cond delay="0"/>
                                          </p:stCondLst>
                                        </p:cTn>
                                        <p:tgtEl>
                                          <p:spTgt spid="224260"/>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224260"/>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224260"/>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224260"/>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224260"/>
                                        </p:tgtEl>
                                        <p:attrNameLst>
                                          <p:attrName>ppt_y</p:attrName>
                                        </p:attrNameLst>
                                      </p:cBhvr>
                                      <p:tavLst>
                                        <p:tav tm="0" fmla="#ppt_y-sin(pi*$)/81">
                                          <p:val>
                                            <p:fltVal val="0"/>
                                          </p:val>
                                        </p:tav>
                                        <p:tav tm="100000">
                                          <p:val>
                                            <p:fltVal val="1"/>
                                          </p:val>
                                        </p:tav>
                                      </p:tavLst>
                                    </p:anim>
                                    <p:animScale>
                                      <p:cBhvr>
                                        <p:cTn id="23" dur="26">
                                          <p:stCondLst>
                                            <p:cond delay="650"/>
                                          </p:stCondLst>
                                        </p:cTn>
                                        <p:tgtEl>
                                          <p:spTgt spid="224260"/>
                                        </p:tgtEl>
                                      </p:cBhvr>
                                      <p:to x="100000" y="60000"/>
                                    </p:animScale>
                                    <p:animScale>
                                      <p:cBhvr>
                                        <p:cTn id="24" dur="166" decel="50000">
                                          <p:stCondLst>
                                            <p:cond delay="676"/>
                                          </p:stCondLst>
                                        </p:cTn>
                                        <p:tgtEl>
                                          <p:spTgt spid="224260"/>
                                        </p:tgtEl>
                                      </p:cBhvr>
                                      <p:to x="100000" y="100000"/>
                                    </p:animScale>
                                    <p:animScale>
                                      <p:cBhvr>
                                        <p:cTn id="25" dur="26">
                                          <p:stCondLst>
                                            <p:cond delay="1312"/>
                                          </p:stCondLst>
                                        </p:cTn>
                                        <p:tgtEl>
                                          <p:spTgt spid="224260"/>
                                        </p:tgtEl>
                                      </p:cBhvr>
                                      <p:to x="100000" y="80000"/>
                                    </p:animScale>
                                    <p:animScale>
                                      <p:cBhvr>
                                        <p:cTn id="26" dur="166" decel="50000">
                                          <p:stCondLst>
                                            <p:cond delay="1338"/>
                                          </p:stCondLst>
                                        </p:cTn>
                                        <p:tgtEl>
                                          <p:spTgt spid="224260"/>
                                        </p:tgtEl>
                                      </p:cBhvr>
                                      <p:to x="100000" y="100000"/>
                                    </p:animScale>
                                    <p:animScale>
                                      <p:cBhvr>
                                        <p:cTn id="27" dur="26">
                                          <p:stCondLst>
                                            <p:cond delay="1642"/>
                                          </p:stCondLst>
                                        </p:cTn>
                                        <p:tgtEl>
                                          <p:spTgt spid="224260"/>
                                        </p:tgtEl>
                                      </p:cBhvr>
                                      <p:to x="100000" y="90000"/>
                                    </p:animScale>
                                    <p:animScale>
                                      <p:cBhvr>
                                        <p:cTn id="28" dur="166" decel="50000">
                                          <p:stCondLst>
                                            <p:cond delay="1668"/>
                                          </p:stCondLst>
                                        </p:cTn>
                                        <p:tgtEl>
                                          <p:spTgt spid="224260"/>
                                        </p:tgtEl>
                                      </p:cBhvr>
                                      <p:to x="100000" y="100000"/>
                                    </p:animScale>
                                    <p:animScale>
                                      <p:cBhvr>
                                        <p:cTn id="29" dur="26">
                                          <p:stCondLst>
                                            <p:cond delay="1808"/>
                                          </p:stCondLst>
                                        </p:cTn>
                                        <p:tgtEl>
                                          <p:spTgt spid="224260"/>
                                        </p:tgtEl>
                                      </p:cBhvr>
                                      <p:to x="100000" y="95000"/>
                                    </p:animScale>
                                    <p:animScale>
                                      <p:cBhvr>
                                        <p:cTn id="30" dur="166" decel="50000">
                                          <p:stCondLst>
                                            <p:cond delay="1834"/>
                                          </p:stCondLst>
                                        </p:cTn>
                                        <p:tgtEl>
                                          <p:spTgt spid="22426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autoUpdateAnimBg="0"/>
      <p:bldP spid="224260" grpId="0" autoUpdateAnimBg="0"/>
      <p:bldP spid="224261"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84" name="Rectangle 4"/>
          <p:cNvSpPr>
            <a:spLocks noChangeArrowheads="1"/>
          </p:cNvSpPr>
          <p:nvPr/>
        </p:nvSpPr>
        <p:spPr bwMode="auto">
          <a:xfrm>
            <a:off x="762000" y="3413125"/>
            <a:ext cx="7696200" cy="701675"/>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3333CC"/>
                </a:solidFill>
              </a:rPr>
              <a:t>Appoint a </a:t>
            </a:r>
            <a:r>
              <a:rPr lang="en-US"/>
              <a:t>QMR</a:t>
            </a:r>
            <a:r>
              <a:rPr lang="en-US">
                <a:solidFill>
                  <a:srgbClr val="3333CC"/>
                </a:solidFill>
              </a:rPr>
              <a:t> who, irrespective of other responsibilities, shall have responsibility and authority that includes:</a:t>
            </a:r>
          </a:p>
        </p:txBody>
      </p:sp>
      <p:sp>
        <p:nvSpPr>
          <p:cNvPr id="225285" name="Text Box 5"/>
          <p:cNvSpPr txBox="1">
            <a:spLocks noChangeArrowheads="1"/>
          </p:cNvSpPr>
          <p:nvPr/>
        </p:nvSpPr>
        <p:spPr bwMode="auto">
          <a:xfrm>
            <a:off x="2514600" y="2603500"/>
            <a:ext cx="6629400" cy="519113"/>
          </a:xfrm>
          <a:prstGeom prst="rect">
            <a:avLst/>
          </a:prstGeom>
          <a:noFill/>
          <a:ln w="9525">
            <a:noFill/>
            <a:miter lim="800000"/>
            <a:headEnd/>
            <a:tailEnd/>
          </a:ln>
        </p:spPr>
        <p:txBody>
          <a:bodyPr>
            <a:spAutoFit/>
          </a:bodyPr>
          <a:lstStyle/>
          <a:p>
            <a:r>
              <a:rPr lang="en-US" sz="1800">
                <a:latin typeface="Arial" charset="0"/>
              </a:rPr>
              <a:t> </a:t>
            </a:r>
            <a:r>
              <a:rPr lang="en-US" sz="2800">
                <a:solidFill>
                  <a:srgbClr val="CC3300"/>
                </a:solidFill>
                <a:latin typeface="Arial" charset="0"/>
              </a:rPr>
              <a:t>5.5.2 Management Representative</a:t>
            </a:r>
          </a:p>
        </p:txBody>
      </p:sp>
      <p:sp>
        <p:nvSpPr>
          <p:cNvPr id="124931" name="Text Box 6"/>
          <p:cNvSpPr txBox="1">
            <a:spLocks noChangeArrowheads="1"/>
          </p:cNvSpPr>
          <p:nvPr/>
        </p:nvSpPr>
        <p:spPr bwMode="auto">
          <a:xfrm>
            <a:off x="1930400" y="2171700"/>
            <a:ext cx="7321550" cy="519113"/>
          </a:xfrm>
          <a:prstGeom prst="rect">
            <a:avLst/>
          </a:prstGeom>
          <a:noFill/>
          <a:ln w="9525">
            <a:noFill/>
            <a:miter lim="800000"/>
            <a:headEnd/>
            <a:tailEnd/>
          </a:ln>
        </p:spPr>
        <p:txBody>
          <a:bodyPr>
            <a:spAutoFit/>
          </a:bodyPr>
          <a:lstStyle/>
          <a:p>
            <a:r>
              <a:rPr lang="en-US" sz="2800">
                <a:solidFill>
                  <a:srgbClr val="CC3300"/>
                </a:solidFill>
              </a:rPr>
              <a:t>5.5 Responsibility, authority and communication</a:t>
            </a:r>
          </a:p>
        </p:txBody>
      </p:sp>
      <p:pic>
        <p:nvPicPr>
          <p:cNvPr id="124932" name="Picture 7" descr="leadership1"/>
          <p:cNvPicPr>
            <a:picLocks noChangeAspect="1" noChangeArrowheads="1"/>
          </p:cNvPicPr>
          <p:nvPr/>
        </p:nvPicPr>
        <p:blipFill>
          <a:blip r:embed="rId3"/>
          <a:srcRect/>
          <a:stretch>
            <a:fillRect/>
          </a:stretch>
        </p:blipFill>
        <p:spPr bwMode="auto">
          <a:xfrm>
            <a:off x="533400" y="533400"/>
            <a:ext cx="1570038" cy="1600200"/>
          </a:xfrm>
          <a:prstGeom prst="rect">
            <a:avLst/>
          </a:prstGeom>
          <a:noFill/>
          <a:ln w="9525">
            <a:solidFill>
              <a:srgbClr val="000000"/>
            </a:solidFill>
            <a:miter lim="800000"/>
            <a:headEnd/>
            <a:tailEnd/>
          </a:ln>
        </p:spPr>
      </p:pic>
      <p:sp>
        <p:nvSpPr>
          <p:cNvPr id="124933" name="Text Box 8"/>
          <p:cNvSpPr txBox="1">
            <a:spLocks noChangeArrowheads="1"/>
          </p:cNvSpPr>
          <p:nvPr/>
        </p:nvSpPr>
        <p:spPr bwMode="auto">
          <a:xfrm>
            <a:off x="22098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24934" name="Line 9"/>
          <p:cNvSpPr>
            <a:spLocks noChangeShapeType="1"/>
          </p:cNvSpPr>
          <p:nvPr/>
        </p:nvSpPr>
        <p:spPr bwMode="auto">
          <a:xfrm>
            <a:off x="2209800" y="1524000"/>
            <a:ext cx="6553200" cy="0"/>
          </a:xfrm>
          <a:prstGeom prst="line">
            <a:avLst/>
          </a:prstGeom>
          <a:noFill/>
          <a:ln w="38100">
            <a:solidFill>
              <a:schemeClr val="tx1"/>
            </a:solidFill>
            <a:miter lim="800000"/>
            <a:headEnd/>
            <a:tailEnd/>
          </a:ln>
        </p:spPr>
        <p:txBody>
          <a:bodyPr wrap="none" anchor="ctr"/>
          <a:lstStyle/>
          <a:p>
            <a:endParaRPr lang="en-US"/>
          </a:p>
        </p:txBody>
      </p:sp>
      <p:sp>
        <p:nvSpPr>
          <p:cNvPr id="225290" name="Rectangle 10"/>
          <p:cNvSpPr>
            <a:spLocks noChangeArrowheads="1"/>
          </p:cNvSpPr>
          <p:nvPr/>
        </p:nvSpPr>
        <p:spPr bwMode="auto">
          <a:xfrm>
            <a:off x="1219200" y="4175125"/>
            <a:ext cx="7696200" cy="1616075"/>
          </a:xfrm>
          <a:prstGeom prst="rect">
            <a:avLst/>
          </a:prstGeom>
          <a:noFill/>
          <a:ln w="9525">
            <a:noFill/>
            <a:miter lim="800000"/>
            <a:headEnd/>
            <a:tailEnd/>
          </a:ln>
        </p:spPr>
        <p:txBody>
          <a:bodyPr>
            <a:spAutoFit/>
          </a:bodyPr>
          <a:lstStyle/>
          <a:p>
            <a:pPr marL="457200" indent="-457200">
              <a:buFont typeface="Wingdings" pitchFamily="2" charset="2"/>
              <a:buChar char="§"/>
            </a:pPr>
            <a:r>
              <a:rPr lang="en-US">
                <a:solidFill>
                  <a:srgbClr val="006600"/>
                </a:solidFill>
              </a:rPr>
              <a:t>Ensuring that processes needed for the QMS are established, implemented and maintained</a:t>
            </a:r>
          </a:p>
          <a:p>
            <a:pPr marL="457200" indent="-457200">
              <a:buFont typeface="Wingdings" pitchFamily="2" charset="2"/>
              <a:buChar char="§"/>
            </a:pPr>
            <a:r>
              <a:rPr lang="en-US">
                <a:solidFill>
                  <a:srgbClr val="006600"/>
                </a:solidFill>
              </a:rPr>
              <a:t>Reporting to top management on the performance of the QMS and any need for improvement</a:t>
            </a:r>
          </a:p>
          <a:p>
            <a:pPr marL="457200" indent="-457200">
              <a:buFont typeface="Wingdings" pitchFamily="2" charset="2"/>
              <a:buChar char="§"/>
            </a:pPr>
            <a:r>
              <a:rPr lang="en-US">
                <a:solidFill>
                  <a:srgbClr val="006600"/>
                </a:solidFill>
              </a:rPr>
              <a:t>Promotion of awareness of customer requirements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285"/>
                                        </p:tgtEl>
                                        <p:attrNameLst>
                                          <p:attrName>style.visibility</p:attrName>
                                        </p:attrNameLst>
                                      </p:cBhvr>
                                      <p:to>
                                        <p:strVal val="visible"/>
                                      </p:to>
                                    </p:set>
                                    <p:anim calcmode="lin" valueType="num">
                                      <p:cBhvr additive="base">
                                        <p:cTn id="7" dur="500" fill="hold"/>
                                        <p:tgtEl>
                                          <p:spTgt spid="225285"/>
                                        </p:tgtEl>
                                        <p:attrNameLst>
                                          <p:attrName>ppt_x</p:attrName>
                                        </p:attrNameLst>
                                      </p:cBhvr>
                                      <p:tavLst>
                                        <p:tav tm="0">
                                          <p:val>
                                            <p:strVal val="0-#ppt_w/2"/>
                                          </p:val>
                                        </p:tav>
                                        <p:tav tm="100000">
                                          <p:val>
                                            <p:strVal val="#ppt_x"/>
                                          </p:val>
                                        </p:tav>
                                      </p:tavLst>
                                    </p:anim>
                                    <p:anim calcmode="lin" valueType="num">
                                      <p:cBhvr additive="base">
                                        <p:cTn id="8" dur="500" fill="hold"/>
                                        <p:tgtEl>
                                          <p:spTgt spid="22528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284"/>
                                        </p:tgtEl>
                                        <p:attrNameLst>
                                          <p:attrName>style.visibility</p:attrName>
                                        </p:attrNameLst>
                                      </p:cBhvr>
                                      <p:to>
                                        <p:strVal val="visible"/>
                                      </p:to>
                                    </p:set>
                                    <p:anim calcmode="lin" valueType="num">
                                      <p:cBhvr additive="base">
                                        <p:cTn id="13" dur="500" fill="hold"/>
                                        <p:tgtEl>
                                          <p:spTgt spid="225284"/>
                                        </p:tgtEl>
                                        <p:attrNameLst>
                                          <p:attrName>ppt_x</p:attrName>
                                        </p:attrNameLst>
                                      </p:cBhvr>
                                      <p:tavLst>
                                        <p:tav tm="0">
                                          <p:val>
                                            <p:strVal val="0-#ppt_w/2"/>
                                          </p:val>
                                        </p:tav>
                                        <p:tav tm="100000">
                                          <p:val>
                                            <p:strVal val="#ppt_x"/>
                                          </p:val>
                                        </p:tav>
                                      </p:tavLst>
                                    </p:anim>
                                    <p:anim calcmode="lin" valueType="num">
                                      <p:cBhvr additive="base">
                                        <p:cTn id="14" dur="500" fill="hold"/>
                                        <p:tgtEl>
                                          <p:spTgt spid="225284"/>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25" presetClass="entr" presetSubtype="0" fill="hold" grpId="0" nodeType="afterEffect">
                                  <p:stCondLst>
                                    <p:cond delay="0"/>
                                  </p:stCondLst>
                                  <p:childTnLst>
                                    <p:set>
                                      <p:cBhvr>
                                        <p:cTn id="17" dur="1" fill="hold">
                                          <p:stCondLst>
                                            <p:cond delay="0"/>
                                          </p:stCondLst>
                                        </p:cTn>
                                        <p:tgtEl>
                                          <p:spTgt spid="225290">
                                            <p:txEl>
                                              <p:pRg st="0" end="0"/>
                                            </p:txEl>
                                          </p:spTgt>
                                        </p:tgtEl>
                                        <p:attrNameLst>
                                          <p:attrName>style.visibility</p:attrName>
                                        </p:attrNameLst>
                                      </p:cBhvr>
                                      <p:to>
                                        <p:strVal val="visible"/>
                                      </p:to>
                                    </p:set>
                                    <p:anim calcmode="lin" valueType="num">
                                      <p:cBhvr>
                                        <p:cTn id="18" dur="500" decel="50000" fill="hold">
                                          <p:stCondLst>
                                            <p:cond delay="0"/>
                                          </p:stCondLst>
                                        </p:cTn>
                                        <p:tgtEl>
                                          <p:spTgt spid="225290">
                                            <p:txEl>
                                              <p:pRg st="0" end="0"/>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225290">
                                            <p:txEl>
                                              <p:pRg st="0" end="0"/>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225290">
                                            <p:txEl>
                                              <p:pRg st="0" end="0"/>
                                            </p:txEl>
                                          </p:spTgt>
                                        </p:tgtEl>
                                        <p:attrNameLst>
                                          <p:attrName>ppt_w</p:attrName>
                                        </p:attrNameLst>
                                      </p:cBhvr>
                                      <p:tavLst>
                                        <p:tav tm="0">
                                          <p:val>
                                            <p:strVal val="#ppt_w*.05"/>
                                          </p:val>
                                        </p:tav>
                                        <p:tav tm="100000">
                                          <p:val>
                                            <p:strVal val="#ppt_w"/>
                                          </p:val>
                                        </p:tav>
                                      </p:tavLst>
                                    </p:anim>
                                    <p:anim calcmode="lin" valueType="num">
                                      <p:cBhvr>
                                        <p:cTn id="21" dur="1000" fill="hold"/>
                                        <p:tgtEl>
                                          <p:spTgt spid="225290">
                                            <p:txEl>
                                              <p:pRg st="0" end="0"/>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225290">
                                            <p:txEl>
                                              <p:pRg st="0" end="0"/>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225290">
                                            <p:txEl>
                                              <p:pRg st="0" end="0"/>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225290">
                                            <p:txEl>
                                              <p:pRg st="0" end="0"/>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225290">
                                            <p:txEl>
                                              <p:pRg st="0" end="0"/>
                                            </p:txEl>
                                          </p:spTgt>
                                        </p:tgtEl>
                                      </p:cBhvr>
                                    </p:animEffect>
                                  </p:childTnLst>
                                </p:cTn>
                              </p:par>
                            </p:childTnLst>
                          </p:cTn>
                        </p:par>
                        <p:par>
                          <p:cTn id="26" fill="hold">
                            <p:stCondLst>
                              <p:cond delay="1500"/>
                            </p:stCondLst>
                            <p:childTnLst>
                              <p:par>
                                <p:cTn id="27" presetID="25" presetClass="entr" presetSubtype="0" fill="hold" grpId="0" nodeType="afterEffect">
                                  <p:stCondLst>
                                    <p:cond delay="0"/>
                                  </p:stCondLst>
                                  <p:childTnLst>
                                    <p:set>
                                      <p:cBhvr>
                                        <p:cTn id="28" dur="1" fill="hold">
                                          <p:stCondLst>
                                            <p:cond delay="0"/>
                                          </p:stCondLst>
                                        </p:cTn>
                                        <p:tgtEl>
                                          <p:spTgt spid="225290">
                                            <p:txEl>
                                              <p:pRg st="1" end="1"/>
                                            </p:txEl>
                                          </p:spTgt>
                                        </p:tgtEl>
                                        <p:attrNameLst>
                                          <p:attrName>style.visibility</p:attrName>
                                        </p:attrNameLst>
                                      </p:cBhvr>
                                      <p:to>
                                        <p:strVal val="visible"/>
                                      </p:to>
                                    </p:set>
                                    <p:anim calcmode="lin" valueType="num">
                                      <p:cBhvr>
                                        <p:cTn id="29" dur="500" decel="50000" fill="hold">
                                          <p:stCondLst>
                                            <p:cond delay="0"/>
                                          </p:stCondLst>
                                        </p:cTn>
                                        <p:tgtEl>
                                          <p:spTgt spid="225290">
                                            <p:txEl>
                                              <p:pRg st="1" end="1"/>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225290">
                                            <p:txEl>
                                              <p:pRg st="1" end="1"/>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225290">
                                            <p:txEl>
                                              <p:pRg st="1" end="1"/>
                                            </p:txEl>
                                          </p:spTgt>
                                        </p:tgtEl>
                                        <p:attrNameLst>
                                          <p:attrName>ppt_w</p:attrName>
                                        </p:attrNameLst>
                                      </p:cBhvr>
                                      <p:tavLst>
                                        <p:tav tm="0">
                                          <p:val>
                                            <p:strVal val="#ppt_w*.05"/>
                                          </p:val>
                                        </p:tav>
                                        <p:tav tm="100000">
                                          <p:val>
                                            <p:strVal val="#ppt_w"/>
                                          </p:val>
                                        </p:tav>
                                      </p:tavLst>
                                    </p:anim>
                                    <p:anim calcmode="lin" valueType="num">
                                      <p:cBhvr>
                                        <p:cTn id="32" dur="1000" fill="hold"/>
                                        <p:tgtEl>
                                          <p:spTgt spid="225290">
                                            <p:txEl>
                                              <p:pRg st="1" end="1"/>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225290">
                                            <p:txEl>
                                              <p:pRg st="1" end="1"/>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225290">
                                            <p:txEl>
                                              <p:pRg st="1" end="1"/>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225290">
                                            <p:txEl>
                                              <p:pRg st="1" end="1"/>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225290">
                                            <p:txEl>
                                              <p:pRg st="1" end="1"/>
                                            </p:txEl>
                                          </p:spTgt>
                                        </p:tgtEl>
                                      </p:cBhvr>
                                    </p:animEffect>
                                  </p:childTnLst>
                                </p:cTn>
                              </p:par>
                            </p:childTnLst>
                          </p:cTn>
                        </p:par>
                        <p:par>
                          <p:cTn id="37" fill="hold">
                            <p:stCondLst>
                              <p:cond delay="2500"/>
                            </p:stCondLst>
                            <p:childTnLst>
                              <p:par>
                                <p:cTn id="38" presetID="25" presetClass="entr" presetSubtype="0" fill="hold" grpId="0" nodeType="afterEffect">
                                  <p:stCondLst>
                                    <p:cond delay="0"/>
                                  </p:stCondLst>
                                  <p:childTnLst>
                                    <p:set>
                                      <p:cBhvr>
                                        <p:cTn id="39" dur="1" fill="hold">
                                          <p:stCondLst>
                                            <p:cond delay="0"/>
                                          </p:stCondLst>
                                        </p:cTn>
                                        <p:tgtEl>
                                          <p:spTgt spid="225290">
                                            <p:txEl>
                                              <p:pRg st="2" end="2"/>
                                            </p:txEl>
                                          </p:spTgt>
                                        </p:tgtEl>
                                        <p:attrNameLst>
                                          <p:attrName>style.visibility</p:attrName>
                                        </p:attrNameLst>
                                      </p:cBhvr>
                                      <p:to>
                                        <p:strVal val="visible"/>
                                      </p:to>
                                    </p:set>
                                    <p:anim calcmode="lin" valueType="num">
                                      <p:cBhvr>
                                        <p:cTn id="40" dur="500" decel="50000" fill="hold">
                                          <p:stCondLst>
                                            <p:cond delay="0"/>
                                          </p:stCondLst>
                                        </p:cTn>
                                        <p:tgtEl>
                                          <p:spTgt spid="225290">
                                            <p:txEl>
                                              <p:pRg st="2" end="2"/>
                                            </p:txEl>
                                          </p:spTgt>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225290">
                                            <p:txEl>
                                              <p:pRg st="2" end="2"/>
                                            </p:txEl>
                                          </p:spTgt>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225290">
                                            <p:txEl>
                                              <p:pRg st="2" end="2"/>
                                            </p:txEl>
                                          </p:spTgt>
                                        </p:tgtEl>
                                        <p:attrNameLst>
                                          <p:attrName>ppt_w</p:attrName>
                                        </p:attrNameLst>
                                      </p:cBhvr>
                                      <p:tavLst>
                                        <p:tav tm="0">
                                          <p:val>
                                            <p:strVal val="#ppt_w*.05"/>
                                          </p:val>
                                        </p:tav>
                                        <p:tav tm="100000">
                                          <p:val>
                                            <p:strVal val="#ppt_w"/>
                                          </p:val>
                                        </p:tav>
                                      </p:tavLst>
                                    </p:anim>
                                    <p:anim calcmode="lin" valueType="num">
                                      <p:cBhvr>
                                        <p:cTn id="43" dur="1000" fill="hold"/>
                                        <p:tgtEl>
                                          <p:spTgt spid="225290">
                                            <p:txEl>
                                              <p:pRg st="2" end="2"/>
                                            </p:txEl>
                                          </p:spTgt>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225290">
                                            <p:txEl>
                                              <p:pRg st="2" end="2"/>
                                            </p:txEl>
                                          </p:spTgt>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225290">
                                            <p:txEl>
                                              <p:pRg st="2" end="2"/>
                                            </p:txEl>
                                          </p:spTgt>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225290">
                                            <p:txEl>
                                              <p:pRg st="2" end="2"/>
                                            </p:txEl>
                                          </p:spTgt>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22529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4" grpId="0" autoUpdateAnimBg="0"/>
      <p:bldP spid="225285" grpId="0" autoUpdateAnimBg="0"/>
      <p:bldP spid="225290" grpId="0" build="p" autoUpdateAnimBg="0" advAuto="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6" name="Rectangle 4"/>
          <p:cNvSpPr>
            <a:spLocks noChangeArrowheads="1"/>
          </p:cNvSpPr>
          <p:nvPr/>
        </p:nvSpPr>
        <p:spPr bwMode="auto">
          <a:xfrm>
            <a:off x="990600" y="3048000"/>
            <a:ext cx="7696200" cy="161607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500">
                <a:solidFill>
                  <a:srgbClr val="000099"/>
                </a:solidFill>
              </a:rPr>
              <a:t>Appropriate communication processes are established within the organization</a:t>
            </a:r>
          </a:p>
          <a:p>
            <a:pPr marL="457200" indent="-457200">
              <a:buFont typeface="Wingdings" pitchFamily="2" charset="2"/>
              <a:buChar char="Ø"/>
            </a:pPr>
            <a:r>
              <a:rPr lang="en-US" sz="2500">
                <a:solidFill>
                  <a:srgbClr val="000099"/>
                </a:solidFill>
              </a:rPr>
              <a:t>Communication takes place regarding the effectiveness of the QMS</a:t>
            </a:r>
          </a:p>
        </p:txBody>
      </p:sp>
      <p:sp>
        <p:nvSpPr>
          <p:cNvPr id="228357" name="Text Box 5"/>
          <p:cNvSpPr txBox="1">
            <a:spLocks noChangeArrowheads="1"/>
          </p:cNvSpPr>
          <p:nvPr/>
        </p:nvSpPr>
        <p:spPr bwMode="auto">
          <a:xfrm>
            <a:off x="2184400" y="2566988"/>
            <a:ext cx="6172200" cy="519112"/>
          </a:xfrm>
          <a:prstGeom prst="rect">
            <a:avLst/>
          </a:prstGeom>
          <a:noFill/>
          <a:ln w="9525">
            <a:noFill/>
            <a:miter lim="800000"/>
            <a:headEnd/>
            <a:tailEnd/>
          </a:ln>
        </p:spPr>
        <p:txBody>
          <a:bodyPr>
            <a:spAutoFit/>
          </a:bodyPr>
          <a:lstStyle/>
          <a:p>
            <a:r>
              <a:rPr lang="en-US" sz="1800"/>
              <a:t> </a:t>
            </a:r>
            <a:r>
              <a:rPr lang="en-US" sz="2800">
                <a:solidFill>
                  <a:srgbClr val="CC3300"/>
                </a:solidFill>
              </a:rPr>
              <a:t>5.5.3 Internal Communication</a:t>
            </a:r>
          </a:p>
        </p:txBody>
      </p:sp>
      <p:sp>
        <p:nvSpPr>
          <p:cNvPr id="126979" name="Text Box 7"/>
          <p:cNvSpPr txBox="1">
            <a:spLocks noChangeArrowheads="1"/>
          </p:cNvSpPr>
          <p:nvPr/>
        </p:nvSpPr>
        <p:spPr bwMode="auto">
          <a:xfrm>
            <a:off x="1803400" y="2146300"/>
            <a:ext cx="7239000" cy="519113"/>
          </a:xfrm>
          <a:prstGeom prst="rect">
            <a:avLst/>
          </a:prstGeom>
          <a:noFill/>
          <a:ln w="9525">
            <a:noFill/>
            <a:miter lim="800000"/>
            <a:headEnd/>
            <a:tailEnd/>
          </a:ln>
        </p:spPr>
        <p:txBody>
          <a:bodyPr>
            <a:spAutoFit/>
          </a:bodyPr>
          <a:lstStyle/>
          <a:p>
            <a:r>
              <a:rPr lang="en-US" sz="2800">
                <a:solidFill>
                  <a:srgbClr val="CC3300"/>
                </a:solidFill>
              </a:rPr>
              <a:t>5.5 Responsibility, authority and communication</a:t>
            </a:r>
          </a:p>
        </p:txBody>
      </p:sp>
      <p:pic>
        <p:nvPicPr>
          <p:cNvPr id="126980" name="Picture 8" descr="leadership1"/>
          <p:cNvPicPr>
            <a:picLocks noChangeAspect="1" noChangeArrowheads="1"/>
          </p:cNvPicPr>
          <p:nvPr/>
        </p:nvPicPr>
        <p:blipFill>
          <a:blip r:embed="rId3"/>
          <a:srcRect/>
          <a:stretch>
            <a:fillRect/>
          </a:stretch>
        </p:blipFill>
        <p:spPr bwMode="auto">
          <a:xfrm>
            <a:off x="304800" y="533400"/>
            <a:ext cx="1570038" cy="1600200"/>
          </a:xfrm>
          <a:prstGeom prst="rect">
            <a:avLst/>
          </a:prstGeom>
          <a:noFill/>
          <a:ln w="9525">
            <a:solidFill>
              <a:srgbClr val="000000"/>
            </a:solidFill>
            <a:miter lim="800000"/>
            <a:headEnd/>
            <a:tailEnd/>
          </a:ln>
        </p:spPr>
      </p:pic>
      <p:sp>
        <p:nvSpPr>
          <p:cNvPr id="126981" name="Text Box 9"/>
          <p:cNvSpPr txBox="1">
            <a:spLocks noChangeArrowheads="1"/>
          </p:cNvSpPr>
          <p:nvPr/>
        </p:nvSpPr>
        <p:spPr bwMode="auto">
          <a:xfrm>
            <a:off x="19812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26982" name="Line 10"/>
          <p:cNvSpPr>
            <a:spLocks noChangeShapeType="1"/>
          </p:cNvSpPr>
          <p:nvPr/>
        </p:nvSpPr>
        <p:spPr bwMode="auto">
          <a:xfrm>
            <a:off x="19812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8357"/>
                                        </p:tgtEl>
                                        <p:attrNameLst>
                                          <p:attrName>style.visibility</p:attrName>
                                        </p:attrNameLst>
                                      </p:cBhvr>
                                      <p:to>
                                        <p:strVal val="visible"/>
                                      </p:to>
                                    </p:set>
                                    <p:anim calcmode="lin" valueType="num">
                                      <p:cBhvr additive="base">
                                        <p:cTn id="7" dur="500" fill="hold"/>
                                        <p:tgtEl>
                                          <p:spTgt spid="228357"/>
                                        </p:tgtEl>
                                        <p:attrNameLst>
                                          <p:attrName>ppt_x</p:attrName>
                                        </p:attrNameLst>
                                      </p:cBhvr>
                                      <p:tavLst>
                                        <p:tav tm="0">
                                          <p:val>
                                            <p:strVal val="0-#ppt_w/2"/>
                                          </p:val>
                                        </p:tav>
                                        <p:tav tm="100000">
                                          <p:val>
                                            <p:strVal val="#ppt_x"/>
                                          </p:val>
                                        </p:tav>
                                      </p:tavLst>
                                    </p:anim>
                                    <p:anim calcmode="lin" valueType="num">
                                      <p:cBhvr additive="base">
                                        <p:cTn id="8" dur="500" fill="hold"/>
                                        <p:tgtEl>
                                          <p:spTgt spid="22835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28356">
                                            <p:txEl>
                                              <p:pRg st="0" end="0"/>
                                            </p:txEl>
                                          </p:spTgt>
                                        </p:tgtEl>
                                        <p:attrNameLst>
                                          <p:attrName>style.visibility</p:attrName>
                                        </p:attrNameLst>
                                      </p:cBhvr>
                                      <p:to>
                                        <p:strVal val="visible"/>
                                      </p:to>
                                    </p:set>
                                    <p:anim calcmode="lin" valueType="num">
                                      <p:cBhvr additive="base">
                                        <p:cTn id="12" dur="500" fill="hold"/>
                                        <p:tgtEl>
                                          <p:spTgt spid="22835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28356">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28356">
                                            <p:txEl>
                                              <p:pRg st="1" end="1"/>
                                            </p:txEl>
                                          </p:spTgt>
                                        </p:tgtEl>
                                        <p:attrNameLst>
                                          <p:attrName>style.visibility</p:attrName>
                                        </p:attrNameLst>
                                      </p:cBhvr>
                                      <p:to>
                                        <p:strVal val="visible"/>
                                      </p:to>
                                    </p:set>
                                    <p:anim calcmode="lin" valueType="num">
                                      <p:cBhvr additive="base">
                                        <p:cTn id="17" dur="500" fill="hold"/>
                                        <p:tgtEl>
                                          <p:spTgt spid="228356">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835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6" grpId="0" build="p" autoUpdateAnimBg="0" advAuto="0"/>
      <p:bldP spid="228357"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29064" name="Group 40"/>
          <p:cNvGraphicFramePr>
            <a:graphicFrameLocks noGrp="1"/>
          </p:cNvGraphicFramePr>
          <p:nvPr>
            <p:ph/>
          </p:nvPr>
        </p:nvGraphicFramePr>
        <p:xfrm>
          <a:off x="457200" y="762000"/>
          <a:ext cx="8229600" cy="5311775"/>
        </p:xfrm>
        <a:graphic>
          <a:graphicData uri="http://schemas.openxmlformats.org/drawingml/2006/table">
            <a:tbl>
              <a:tblPr/>
              <a:tblGrid>
                <a:gridCol w="1290638"/>
                <a:gridCol w="2138362"/>
                <a:gridCol w="1066800"/>
                <a:gridCol w="1304925"/>
                <a:gridCol w="1427163"/>
                <a:gridCol w="1001712"/>
              </a:tblGrid>
              <a:tr h="3730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Calibri" pitchFamily="34" charset="0"/>
                          <a:cs typeface="Times New Roman" pitchFamily="18" charset="0"/>
                        </a:rPr>
                        <a:t>MEETINGS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Calibri" pitchFamily="34" charset="0"/>
                          <a:cs typeface="Times New Roman" pitchFamily="18" charset="0"/>
                        </a:rPr>
                        <a:t>PURPOSE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Calibri" pitchFamily="34" charset="0"/>
                          <a:cs typeface="Times New Roman" pitchFamily="18" charset="0"/>
                        </a:rPr>
                        <a:t>FREQUENCY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Calibri" pitchFamily="34" charset="0"/>
                          <a:cs typeface="Times New Roman" pitchFamily="18" charset="0"/>
                        </a:rPr>
                        <a:t>ATTENDEES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Calibri" pitchFamily="34" charset="0"/>
                          <a:cs typeface="Times New Roman" pitchFamily="18" charset="0"/>
                        </a:rPr>
                        <a:t>RESPONSIBLE</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Calibri" pitchFamily="34" charset="0"/>
                          <a:cs typeface="Times New Roman" pitchFamily="18" charset="0"/>
                        </a:rPr>
                        <a:t>UNIT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Calibri" pitchFamily="34" charset="0"/>
                          <a:cs typeface="Times New Roman" pitchFamily="18" charset="0"/>
                        </a:rPr>
                        <a:t>RECORDS</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Calibri" pitchFamily="34" charset="0"/>
                          <a:cs typeface="Times New Roman" pitchFamily="18" charset="0"/>
                        </a:rPr>
                        <a:t>USED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9525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1. MANCOM Meeting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Discussion of general issues and concerns such as admin policies, financial performance, A/R, and operational highlights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Weekly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All Managers and Account Executives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General Manager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Minutes of the Meeting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8240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2. Sales Meeting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Discussion of sales performance, and other concerns directly affecting sales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Weekly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Area Managers, Asst. Area Managers, Account Executives, Operation Managers, Corporate Affairs Manager, Finance Manager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Area Managers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Minutes of the Meeting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1399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3. Operations Meeting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Discussion of matters directly affecting operations such as service irregularities and customer requirements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Weekly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Operations Manager, Asst. Export Manager, Seafreight Manager, Export Supervisor, Import Supervisor, Dispatchers, Customer Service Assts., Asst. Area Managers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Operations Manager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Times New Roman" pitchFamily="18" charset="0"/>
                        </a:rPr>
                        <a:t>Minutes of the Meeting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bl>
          </a:graphicData>
        </a:graphic>
      </p:graphicFrame>
      <p:sp>
        <p:nvSpPr>
          <p:cNvPr id="129062" name="Text Box 39"/>
          <p:cNvSpPr txBox="1">
            <a:spLocks noChangeArrowheads="1"/>
          </p:cNvSpPr>
          <p:nvPr/>
        </p:nvSpPr>
        <p:spPr bwMode="auto">
          <a:xfrm>
            <a:off x="825500" y="158750"/>
            <a:ext cx="5391150" cy="366713"/>
          </a:xfrm>
          <a:prstGeom prst="rect">
            <a:avLst/>
          </a:prstGeom>
          <a:noFill/>
          <a:ln w="9525">
            <a:noFill/>
            <a:miter lim="800000"/>
            <a:headEnd/>
            <a:tailEnd/>
          </a:ln>
        </p:spPr>
        <p:txBody>
          <a:bodyPr wrap="none">
            <a:spAutoFit/>
          </a:bodyPr>
          <a:lstStyle/>
          <a:p>
            <a:r>
              <a:rPr lang="en-US" sz="1800">
                <a:latin typeface="Arial" charset="0"/>
              </a:rPr>
              <a:t>SAMPLE OF INTERNAL COMMUNICATION PLAN</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0403" name="Text Box 3"/>
          <p:cNvSpPr txBox="1">
            <a:spLocks noChangeArrowheads="1"/>
          </p:cNvSpPr>
          <p:nvPr/>
        </p:nvSpPr>
        <p:spPr bwMode="auto">
          <a:xfrm>
            <a:off x="2438400" y="1477963"/>
            <a:ext cx="5410200" cy="579437"/>
          </a:xfrm>
          <a:prstGeom prst="rect">
            <a:avLst/>
          </a:prstGeom>
          <a:noFill/>
          <a:ln w="9525">
            <a:noFill/>
            <a:miter lim="800000"/>
            <a:headEnd/>
            <a:tailEnd/>
          </a:ln>
        </p:spPr>
        <p:txBody>
          <a:bodyPr>
            <a:spAutoFit/>
          </a:bodyPr>
          <a:lstStyle/>
          <a:p>
            <a:r>
              <a:rPr lang="en-US" sz="3200">
                <a:solidFill>
                  <a:srgbClr val="CC3300"/>
                </a:solidFill>
              </a:rPr>
              <a:t>5.6 Management Review</a:t>
            </a:r>
          </a:p>
        </p:txBody>
      </p:sp>
      <p:sp>
        <p:nvSpPr>
          <p:cNvPr id="230404" name="Rectangle 4"/>
          <p:cNvSpPr>
            <a:spLocks noChangeArrowheads="1"/>
          </p:cNvSpPr>
          <p:nvPr/>
        </p:nvSpPr>
        <p:spPr bwMode="auto">
          <a:xfrm>
            <a:off x="914400" y="2667000"/>
            <a:ext cx="7696200" cy="237807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500">
                <a:solidFill>
                  <a:srgbClr val="3333CC"/>
                </a:solidFill>
              </a:rPr>
              <a:t>Review the QMS  at </a:t>
            </a:r>
            <a:r>
              <a:rPr lang="en-US" sz="2500">
                <a:solidFill>
                  <a:srgbClr val="336600"/>
                </a:solidFill>
              </a:rPr>
              <a:t>planned intervals</a:t>
            </a:r>
            <a:r>
              <a:rPr lang="en-US" sz="2500">
                <a:solidFill>
                  <a:srgbClr val="3333CC"/>
                </a:solidFill>
              </a:rPr>
              <a:t> to ensure its continuing suitability, adequacy and effectiveness.</a:t>
            </a:r>
          </a:p>
          <a:p>
            <a:pPr marL="457200" indent="-457200">
              <a:buFont typeface="Wingdings" pitchFamily="2" charset="2"/>
              <a:buChar char="Ø"/>
            </a:pPr>
            <a:r>
              <a:rPr lang="en-US" sz="2500">
                <a:solidFill>
                  <a:srgbClr val="3333CC"/>
                </a:solidFill>
              </a:rPr>
              <a:t>Shall include assessing </a:t>
            </a:r>
            <a:r>
              <a:rPr lang="en-US" sz="2500">
                <a:solidFill>
                  <a:srgbClr val="006600"/>
                </a:solidFill>
              </a:rPr>
              <a:t>opportunities for improvement and the need for changes</a:t>
            </a:r>
            <a:r>
              <a:rPr lang="en-US" sz="2500">
                <a:solidFill>
                  <a:srgbClr val="3333CC"/>
                </a:solidFill>
              </a:rPr>
              <a:t> to the QMS, including the quality policy and quality objectives.</a:t>
            </a:r>
          </a:p>
          <a:p>
            <a:pPr marL="457200" indent="-457200">
              <a:buFont typeface="Wingdings" pitchFamily="2" charset="2"/>
              <a:buChar char="Ø"/>
            </a:pPr>
            <a:r>
              <a:rPr lang="en-US" sz="2500">
                <a:solidFill>
                  <a:srgbClr val="336600"/>
                </a:solidFill>
              </a:rPr>
              <a:t>Records</a:t>
            </a:r>
            <a:r>
              <a:rPr lang="en-US" sz="2500">
                <a:solidFill>
                  <a:srgbClr val="3333CC"/>
                </a:solidFill>
              </a:rPr>
              <a:t> shall be maintained</a:t>
            </a:r>
          </a:p>
        </p:txBody>
      </p:sp>
      <p:sp>
        <p:nvSpPr>
          <p:cNvPr id="230405" name="Text Box 5"/>
          <p:cNvSpPr txBox="1">
            <a:spLocks noChangeArrowheads="1"/>
          </p:cNvSpPr>
          <p:nvPr/>
        </p:nvSpPr>
        <p:spPr bwMode="auto">
          <a:xfrm>
            <a:off x="3219450" y="1957388"/>
            <a:ext cx="6237288" cy="579437"/>
          </a:xfrm>
          <a:prstGeom prst="rect">
            <a:avLst/>
          </a:prstGeom>
          <a:noFill/>
          <a:ln w="9525">
            <a:noFill/>
            <a:miter lim="800000"/>
            <a:headEnd/>
            <a:tailEnd/>
          </a:ln>
        </p:spPr>
        <p:txBody>
          <a:bodyPr>
            <a:spAutoFit/>
          </a:bodyPr>
          <a:lstStyle/>
          <a:p>
            <a:r>
              <a:rPr lang="en-US"/>
              <a:t> </a:t>
            </a:r>
            <a:r>
              <a:rPr lang="en-US" sz="3200">
                <a:solidFill>
                  <a:srgbClr val="CC3300"/>
                </a:solidFill>
              </a:rPr>
              <a:t>5.6.1 General</a:t>
            </a:r>
          </a:p>
        </p:txBody>
      </p:sp>
      <p:pic>
        <p:nvPicPr>
          <p:cNvPr id="131076" name="Picture 8" descr="leadership1"/>
          <p:cNvPicPr>
            <a:picLocks noChangeAspect="1" noChangeArrowheads="1"/>
          </p:cNvPicPr>
          <p:nvPr/>
        </p:nvPicPr>
        <p:blipFill>
          <a:blip r:embed="rId3"/>
          <a:srcRect/>
          <a:stretch>
            <a:fillRect/>
          </a:stretch>
        </p:blipFill>
        <p:spPr bwMode="auto">
          <a:xfrm>
            <a:off x="304800" y="533400"/>
            <a:ext cx="1570038" cy="1600200"/>
          </a:xfrm>
          <a:prstGeom prst="rect">
            <a:avLst/>
          </a:prstGeom>
          <a:noFill/>
          <a:ln w="9525">
            <a:solidFill>
              <a:srgbClr val="000000"/>
            </a:solidFill>
            <a:miter lim="800000"/>
            <a:headEnd/>
            <a:tailEnd/>
          </a:ln>
        </p:spPr>
      </p:pic>
      <p:sp>
        <p:nvSpPr>
          <p:cNvPr id="131077" name="Text Box 9"/>
          <p:cNvSpPr txBox="1">
            <a:spLocks noChangeArrowheads="1"/>
          </p:cNvSpPr>
          <p:nvPr/>
        </p:nvSpPr>
        <p:spPr bwMode="auto">
          <a:xfrm>
            <a:off x="19812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31078" name="Line 10"/>
          <p:cNvSpPr>
            <a:spLocks noChangeShapeType="1"/>
          </p:cNvSpPr>
          <p:nvPr/>
        </p:nvSpPr>
        <p:spPr bwMode="auto">
          <a:xfrm>
            <a:off x="19812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0403"/>
                                        </p:tgtEl>
                                        <p:attrNameLst>
                                          <p:attrName>style.visibility</p:attrName>
                                        </p:attrNameLst>
                                      </p:cBhvr>
                                      <p:to>
                                        <p:strVal val="visible"/>
                                      </p:to>
                                    </p:set>
                                    <p:anim calcmode="lin" valueType="num">
                                      <p:cBhvr additive="base">
                                        <p:cTn id="7" dur="500" fill="hold"/>
                                        <p:tgtEl>
                                          <p:spTgt spid="230403"/>
                                        </p:tgtEl>
                                        <p:attrNameLst>
                                          <p:attrName>ppt_x</p:attrName>
                                        </p:attrNameLst>
                                      </p:cBhvr>
                                      <p:tavLst>
                                        <p:tav tm="0">
                                          <p:val>
                                            <p:strVal val="0-#ppt_w/2"/>
                                          </p:val>
                                        </p:tav>
                                        <p:tav tm="100000">
                                          <p:val>
                                            <p:strVal val="#ppt_x"/>
                                          </p:val>
                                        </p:tav>
                                      </p:tavLst>
                                    </p:anim>
                                    <p:anim calcmode="lin" valueType="num">
                                      <p:cBhvr additive="base">
                                        <p:cTn id="8" dur="500" fill="hold"/>
                                        <p:tgtEl>
                                          <p:spTgt spid="23040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30405"/>
                                        </p:tgtEl>
                                        <p:attrNameLst>
                                          <p:attrName>style.visibility</p:attrName>
                                        </p:attrNameLst>
                                      </p:cBhvr>
                                      <p:to>
                                        <p:strVal val="visible"/>
                                      </p:to>
                                    </p:set>
                                    <p:anim calcmode="lin" valueType="num">
                                      <p:cBhvr additive="base">
                                        <p:cTn id="12" dur="500" fill="hold"/>
                                        <p:tgtEl>
                                          <p:spTgt spid="230405"/>
                                        </p:tgtEl>
                                        <p:attrNameLst>
                                          <p:attrName>ppt_x</p:attrName>
                                        </p:attrNameLst>
                                      </p:cBhvr>
                                      <p:tavLst>
                                        <p:tav tm="0">
                                          <p:val>
                                            <p:strVal val="0-#ppt_w/2"/>
                                          </p:val>
                                        </p:tav>
                                        <p:tav tm="100000">
                                          <p:val>
                                            <p:strVal val="#ppt_x"/>
                                          </p:val>
                                        </p:tav>
                                      </p:tavLst>
                                    </p:anim>
                                    <p:anim calcmode="lin" valueType="num">
                                      <p:cBhvr additive="base">
                                        <p:cTn id="13" dur="500" fill="hold"/>
                                        <p:tgtEl>
                                          <p:spTgt spid="230405"/>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9" presetClass="entr" presetSubtype="0" fill="hold" grpId="0" nodeType="afterEffect">
                                  <p:stCondLst>
                                    <p:cond delay="0"/>
                                  </p:stCondLst>
                                  <p:childTnLst>
                                    <p:set>
                                      <p:cBhvr>
                                        <p:cTn id="16" dur="1" fill="hold">
                                          <p:stCondLst>
                                            <p:cond delay="0"/>
                                          </p:stCondLst>
                                        </p:cTn>
                                        <p:tgtEl>
                                          <p:spTgt spid="230404">
                                            <p:txEl>
                                              <p:pRg st="0" end="0"/>
                                            </p:txEl>
                                          </p:spTgt>
                                        </p:tgtEl>
                                        <p:attrNameLst>
                                          <p:attrName>style.visibility</p:attrName>
                                        </p:attrNameLst>
                                      </p:cBhvr>
                                      <p:to>
                                        <p:strVal val="visible"/>
                                      </p:to>
                                    </p:set>
                                    <p:anim calcmode="lin" valueType="num">
                                      <p:cBhvr>
                                        <p:cTn id="17" dur="1000" fill="hold"/>
                                        <p:tgtEl>
                                          <p:spTgt spid="230404">
                                            <p:txEl>
                                              <p:pRg st="0" end="0"/>
                                            </p:txEl>
                                          </p:spTgt>
                                        </p:tgtEl>
                                        <p:attrNameLst>
                                          <p:attrName>ppt_x</p:attrName>
                                        </p:attrNameLst>
                                      </p:cBhvr>
                                      <p:tavLst>
                                        <p:tav tm="0">
                                          <p:val>
                                            <p:strVal val="#ppt_x-.2"/>
                                          </p:val>
                                        </p:tav>
                                        <p:tav tm="100000">
                                          <p:val>
                                            <p:strVal val="#ppt_x"/>
                                          </p:val>
                                        </p:tav>
                                      </p:tavLst>
                                    </p:anim>
                                    <p:anim calcmode="lin" valueType="num">
                                      <p:cBhvr>
                                        <p:cTn id="18" dur="1000" fill="hold"/>
                                        <p:tgtEl>
                                          <p:spTgt spid="23040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230404">
                                            <p:txEl>
                                              <p:pRg st="0" end="0"/>
                                            </p:txEl>
                                          </p:spTgt>
                                        </p:tgtEl>
                                      </p:cBhvr>
                                    </p:animEffect>
                                  </p:childTnLst>
                                </p:cTn>
                              </p:par>
                            </p:childTnLst>
                          </p:cTn>
                        </p:par>
                        <p:par>
                          <p:cTn id="20" fill="hold">
                            <p:stCondLst>
                              <p:cond delay="2000"/>
                            </p:stCondLst>
                            <p:childTnLst>
                              <p:par>
                                <p:cTn id="21" presetID="29" presetClass="entr" presetSubtype="0" fill="hold" grpId="0" nodeType="afterEffect">
                                  <p:stCondLst>
                                    <p:cond delay="0"/>
                                  </p:stCondLst>
                                  <p:childTnLst>
                                    <p:set>
                                      <p:cBhvr>
                                        <p:cTn id="22" dur="1" fill="hold">
                                          <p:stCondLst>
                                            <p:cond delay="0"/>
                                          </p:stCondLst>
                                        </p:cTn>
                                        <p:tgtEl>
                                          <p:spTgt spid="230404">
                                            <p:txEl>
                                              <p:pRg st="1" end="1"/>
                                            </p:txEl>
                                          </p:spTgt>
                                        </p:tgtEl>
                                        <p:attrNameLst>
                                          <p:attrName>style.visibility</p:attrName>
                                        </p:attrNameLst>
                                      </p:cBhvr>
                                      <p:to>
                                        <p:strVal val="visible"/>
                                      </p:to>
                                    </p:set>
                                    <p:anim calcmode="lin" valueType="num">
                                      <p:cBhvr>
                                        <p:cTn id="23" dur="1000" fill="hold"/>
                                        <p:tgtEl>
                                          <p:spTgt spid="230404">
                                            <p:txEl>
                                              <p:pRg st="1" end="1"/>
                                            </p:txEl>
                                          </p:spTgt>
                                        </p:tgtEl>
                                        <p:attrNameLst>
                                          <p:attrName>ppt_x</p:attrName>
                                        </p:attrNameLst>
                                      </p:cBhvr>
                                      <p:tavLst>
                                        <p:tav tm="0">
                                          <p:val>
                                            <p:strVal val="#ppt_x-.2"/>
                                          </p:val>
                                        </p:tav>
                                        <p:tav tm="100000">
                                          <p:val>
                                            <p:strVal val="#ppt_x"/>
                                          </p:val>
                                        </p:tav>
                                      </p:tavLst>
                                    </p:anim>
                                    <p:anim calcmode="lin" valueType="num">
                                      <p:cBhvr>
                                        <p:cTn id="24" dur="1000" fill="hold"/>
                                        <p:tgtEl>
                                          <p:spTgt spid="23040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5" dur="1000"/>
                                        <p:tgtEl>
                                          <p:spTgt spid="230404">
                                            <p:txEl>
                                              <p:pRg st="1" end="1"/>
                                            </p:txEl>
                                          </p:spTgt>
                                        </p:tgtEl>
                                      </p:cBhvr>
                                    </p:animEffect>
                                  </p:childTnLst>
                                </p:cTn>
                              </p:par>
                            </p:childTnLst>
                          </p:cTn>
                        </p:par>
                        <p:par>
                          <p:cTn id="26" fill="hold">
                            <p:stCondLst>
                              <p:cond delay="3000"/>
                            </p:stCondLst>
                            <p:childTnLst>
                              <p:par>
                                <p:cTn id="27" presetID="29" presetClass="entr" presetSubtype="0" fill="hold" grpId="0" nodeType="afterEffect">
                                  <p:stCondLst>
                                    <p:cond delay="0"/>
                                  </p:stCondLst>
                                  <p:childTnLst>
                                    <p:set>
                                      <p:cBhvr>
                                        <p:cTn id="28" dur="1" fill="hold">
                                          <p:stCondLst>
                                            <p:cond delay="0"/>
                                          </p:stCondLst>
                                        </p:cTn>
                                        <p:tgtEl>
                                          <p:spTgt spid="230404">
                                            <p:txEl>
                                              <p:pRg st="2" end="2"/>
                                            </p:txEl>
                                          </p:spTgt>
                                        </p:tgtEl>
                                        <p:attrNameLst>
                                          <p:attrName>style.visibility</p:attrName>
                                        </p:attrNameLst>
                                      </p:cBhvr>
                                      <p:to>
                                        <p:strVal val="visible"/>
                                      </p:to>
                                    </p:set>
                                    <p:anim calcmode="lin" valueType="num">
                                      <p:cBhvr>
                                        <p:cTn id="29" dur="1000" fill="hold"/>
                                        <p:tgtEl>
                                          <p:spTgt spid="230404">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23040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23040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autoUpdateAnimBg="0"/>
      <p:bldP spid="230404" grpId="0" build="p" autoUpdateAnimBg="0" advAuto="0"/>
      <p:bldP spid="230405"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2452" name="Rectangle 4"/>
          <p:cNvSpPr>
            <a:spLocks noChangeArrowheads="1"/>
          </p:cNvSpPr>
          <p:nvPr/>
        </p:nvSpPr>
        <p:spPr bwMode="auto">
          <a:xfrm>
            <a:off x="990600" y="2667000"/>
            <a:ext cx="7696200" cy="277177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200">
                <a:solidFill>
                  <a:srgbClr val="3333CC"/>
                </a:solidFill>
              </a:rPr>
              <a:t>Results of audits</a:t>
            </a:r>
          </a:p>
          <a:p>
            <a:pPr marL="457200" indent="-457200">
              <a:buFont typeface="Wingdings" pitchFamily="2" charset="2"/>
              <a:buChar char="Ø"/>
            </a:pPr>
            <a:r>
              <a:rPr lang="en-US" sz="2200">
                <a:solidFill>
                  <a:srgbClr val="3333CC"/>
                </a:solidFill>
              </a:rPr>
              <a:t>Customer feedback</a:t>
            </a:r>
          </a:p>
          <a:p>
            <a:pPr marL="457200" indent="-457200">
              <a:buFont typeface="Wingdings" pitchFamily="2" charset="2"/>
              <a:buChar char="Ø"/>
            </a:pPr>
            <a:r>
              <a:rPr lang="en-US" sz="2200">
                <a:solidFill>
                  <a:srgbClr val="3333CC"/>
                </a:solidFill>
              </a:rPr>
              <a:t>Process performance and product conformity</a:t>
            </a:r>
          </a:p>
          <a:p>
            <a:pPr marL="457200" indent="-457200">
              <a:buFont typeface="Wingdings" pitchFamily="2" charset="2"/>
              <a:buChar char="Ø"/>
            </a:pPr>
            <a:r>
              <a:rPr lang="en-US" sz="2200">
                <a:solidFill>
                  <a:srgbClr val="3333CC"/>
                </a:solidFill>
              </a:rPr>
              <a:t>Status of preventive and corrective actions</a:t>
            </a:r>
          </a:p>
          <a:p>
            <a:pPr marL="457200" indent="-457200">
              <a:buFont typeface="Wingdings" pitchFamily="2" charset="2"/>
              <a:buChar char="Ø"/>
            </a:pPr>
            <a:r>
              <a:rPr lang="en-US" sz="2200">
                <a:solidFill>
                  <a:srgbClr val="3333CC"/>
                </a:solidFill>
              </a:rPr>
              <a:t>Follow-up actions from previous management reviews</a:t>
            </a:r>
          </a:p>
          <a:p>
            <a:pPr marL="457200" indent="-457200">
              <a:buFont typeface="Wingdings" pitchFamily="2" charset="2"/>
              <a:buChar char="Ø"/>
            </a:pPr>
            <a:r>
              <a:rPr lang="en-US" sz="2200">
                <a:solidFill>
                  <a:srgbClr val="3333CC"/>
                </a:solidFill>
              </a:rPr>
              <a:t>Changes that could affect the quality management system</a:t>
            </a:r>
          </a:p>
          <a:p>
            <a:pPr marL="457200" indent="-457200">
              <a:buFont typeface="Wingdings" pitchFamily="2" charset="2"/>
              <a:buChar char="Ø"/>
            </a:pPr>
            <a:r>
              <a:rPr lang="en-US" sz="2200">
                <a:solidFill>
                  <a:srgbClr val="3333CC"/>
                </a:solidFill>
              </a:rPr>
              <a:t>Recommendations for improvement</a:t>
            </a:r>
          </a:p>
          <a:p>
            <a:pPr marL="457200" indent="-457200">
              <a:buFont typeface="Wingdings" pitchFamily="2" charset="2"/>
              <a:buChar char="Ø"/>
            </a:pPr>
            <a:endParaRPr lang="en-US" sz="2200">
              <a:solidFill>
                <a:srgbClr val="3333CC"/>
              </a:solidFill>
            </a:endParaRPr>
          </a:p>
        </p:txBody>
      </p:sp>
      <p:sp>
        <p:nvSpPr>
          <p:cNvPr id="232453" name="Text Box 5"/>
          <p:cNvSpPr txBox="1">
            <a:spLocks noChangeArrowheads="1"/>
          </p:cNvSpPr>
          <p:nvPr/>
        </p:nvSpPr>
        <p:spPr bwMode="auto">
          <a:xfrm>
            <a:off x="3116263" y="1993900"/>
            <a:ext cx="5848350" cy="519113"/>
          </a:xfrm>
          <a:prstGeom prst="rect">
            <a:avLst/>
          </a:prstGeom>
          <a:noFill/>
          <a:ln w="9525">
            <a:noFill/>
            <a:miter lim="800000"/>
            <a:headEnd/>
            <a:tailEnd/>
          </a:ln>
        </p:spPr>
        <p:txBody>
          <a:bodyPr>
            <a:spAutoFit/>
          </a:bodyPr>
          <a:lstStyle/>
          <a:p>
            <a:r>
              <a:rPr lang="en-US" sz="1800"/>
              <a:t> </a:t>
            </a:r>
            <a:r>
              <a:rPr lang="en-US" sz="2800">
                <a:solidFill>
                  <a:srgbClr val="CC3300"/>
                </a:solidFill>
              </a:rPr>
              <a:t>5.6.2 Review input</a:t>
            </a:r>
          </a:p>
        </p:txBody>
      </p:sp>
      <p:sp>
        <p:nvSpPr>
          <p:cNvPr id="133123" name="Text Box 6"/>
          <p:cNvSpPr txBox="1">
            <a:spLocks noChangeArrowheads="1"/>
          </p:cNvSpPr>
          <p:nvPr/>
        </p:nvSpPr>
        <p:spPr bwMode="auto">
          <a:xfrm>
            <a:off x="2438400" y="1477963"/>
            <a:ext cx="5410200" cy="579437"/>
          </a:xfrm>
          <a:prstGeom prst="rect">
            <a:avLst/>
          </a:prstGeom>
          <a:noFill/>
          <a:ln w="9525">
            <a:noFill/>
            <a:miter lim="800000"/>
            <a:headEnd/>
            <a:tailEnd/>
          </a:ln>
        </p:spPr>
        <p:txBody>
          <a:bodyPr>
            <a:spAutoFit/>
          </a:bodyPr>
          <a:lstStyle/>
          <a:p>
            <a:r>
              <a:rPr lang="en-US" sz="3200">
                <a:solidFill>
                  <a:srgbClr val="CC3300"/>
                </a:solidFill>
              </a:rPr>
              <a:t>5.6 Management Review</a:t>
            </a:r>
          </a:p>
        </p:txBody>
      </p:sp>
      <p:pic>
        <p:nvPicPr>
          <p:cNvPr id="133124" name="Picture 8" descr="leadership1"/>
          <p:cNvPicPr>
            <a:picLocks noChangeAspect="1" noChangeArrowheads="1"/>
          </p:cNvPicPr>
          <p:nvPr/>
        </p:nvPicPr>
        <p:blipFill>
          <a:blip r:embed="rId3"/>
          <a:srcRect/>
          <a:stretch>
            <a:fillRect/>
          </a:stretch>
        </p:blipFill>
        <p:spPr bwMode="auto">
          <a:xfrm>
            <a:off x="304800" y="533400"/>
            <a:ext cx="1570038" cy="1600200"/>
          </a:xfrm>
          <a:prstGeom prst="rect">
            <a:avLst/>
          </a:prstGeom>
          <a:noFill/>
          <a:ln w="9525">
            <a:solidFill>
              <a:srgbClr val="000000"/>
            </a:solidFill>
            <a:miter lim="800000"/>
            <a:headEnd/>
            <a:tailEnd/>
          </a:ln>
        </p:spPr>
      </p:pic>
      <p:sp>
        <p:nvSpPr>
          <p:cNvPr id="133125" name="Text Box 9"/>
          <p:cNvSpPr txBox="1">
            <a:spLocks noChangeArrowheads="1"/>
          </p:cNvSpPr>
          <p:nvPr/>
        </p:nvSpPr>
        <p:spPr bwMode="auto">
          <a:xfrm>
            <a:off x="19812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33126" name="Line 10"/>
          <p:cNvSpPr>
            <a:spLocks noChangeShapeType="1"/>
          </p:cNvSpPr>
          <p:nvPr/>
        </p:nvSpPr>
        <p:spPr bwMode="auto">
          <a:xfrm>
            <a:off x="19812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32453"/>
                                        </p:tgtEl>
                                        <p:attrNameLst>
                                          <p:attrName>style.visibility</p:attrName>
                                        </p:attrNameLst>
                                      </p:cBhvr>
                                      <p:to>
                                        <p:strVal val="visible"/>
                                      </p:to>
                                    </p:set>
                                    <p:anim calcmode="lin" valueType="num">
                                      <p:cBhvr additive="base">
                                        <p:cTn id="7" dur="500" fill="hold"/>
                                        <p:tgtEl>
                                          <p:spTgt spid="232453"/>
                                        </p:tgtEl>
                                        <p:attrNameLst>
                                          <p:attrName>ppt_x</p:attrName>
                                        </p:attrNameLst>
                                      </p:cBhvr>
                                      <p:tavLst>
                                        <p:tav tm="0">
                                          <p:val>
                                            <p:strVal val="0-#ppt_w/2"/>
                                          </p:val>
                                        </p:tav>
                                        <p:tav tm="100000">
                                          <p:val>
                                            <p:strVal val="#ppt_x"/>
                                          </p:val>
                                        </p:tav>
                                      </p:tavLst>
                                    </p:anim>
                                    <p:anim calcmode="lin" valueType="num">
                                      <p:cBhvr additive="base">
                                        <p:cTn id="8" dur="500" fill="hold"/>
                                        <p:tgtEl>
                                          <p:spTgt spid="23245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32452">
                                            <p:txEl>
                                              <p:pRg st="0" end="0"/>
                                            </p:txEl>
                                          </p:spTgt>
                                        </p:tgtEl>
                                        <p:attrNameLst>
                                          <p:attrName>style.visibility</p:attrName>
                                        </p:attrNameLst>
                                      </p:cBhvr>
                                      <p:to>
                                        <p:strVal val="visible"/>
                                      </p:to>
                                    </p:set>
                                    <p:anim calcmode="lin" valueType="num">
                                      <p:cBhvr additive="base">
                                        <p:cTn id="12" dur="500" fill="hold"/>
                                        <p:tgtEl>
                                          <p:spTgt spid="23245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32452">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32452">
                                            <p:txEl>
                                              <p:pRg st="1" end="1"/>
                                            </p:txEl>
                                          </p:spTgt>
                                        </p:tgtEl>
                                        <p:attrNameLst>
                                          <p:attrName>style.visibility</p:attrName>
                                        </p:attrNameLst>
                                      </p:cBhvr>
                                      <p:to>
                                        <p:strVal val="visible"/>
                                      </p:to>
                                    </p:set>
                                    <p:anim calcmode="lin" valueType="num">
                                      <p:cBhvr additive="base">
                                        <p:cTn id="17" dur="500" fill="hold"/>
                                        <p:tgtEl>
                                          <p:spTgt spid="23245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32452">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32452">
                                            <p:txEl>
                                              <p:pRg st="2" end="2"/>
                                            </p:txEl>
                                          </p:spTgt>
                                        </p:tgtEl>
                                        <p:attrNameLst>
                                          <p:attrName>style.visibility</p:attrName>
                                        </p:attrNameLst>
                                      </p:cBhvr>
                                      <p:to>
                                        <p:strVal val="visible"/>
                                      </p:to>
                                    </p:set>
                                    <p:anim calcmode="lin" valueType="num">
                                      <p:cBhvr additive="base">
                                        <p:cTn id="22" dur="500" fill="hold"/>
                                        <p:tgtEl>
                                          <p:spTgt spid="232452">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32452">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232452">
                                            <p:txEl>
                                              <p:pRg st="3" end="3"/>
                                            </p:txEl>
                                          </p:spTgt>
                                        </p:tgtEl>
                                        <p:attrNameLst>
                                          <p:attrName>style.visibility</p:attrName>
                                        </p:attrNameLst>
                                      </p:cBhvr>
                                      <p:to>
                                        <p:strVal val="visible"/>
                                      </p:to>
                                    </p:set>
                                    <p:anim calcmode="lin" valueType="num">
                                      <p:cBhvr additive="base">
                                        <p:cTn id="27" dur="500" fill="hold"/>
                                        <p:tgtEl>
                                          <p:spTgt spid="232452">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32452">
                                            <p:txEl>
                                              <p:pRg st="3" end="3"/>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232452">
                                            <p:txEl>
                                              <p:pRg st="4" end="4"/>
                                            </p:txEl>
                                          </p:spTgt>
                                        </p:tgtEl>
                                        <p:attrNameLst>
                                          <p:attrName>style.visibility</p:attrName>
                                        </p:attrNameLst>
                                      </p:cBhvr>
                                      <p:to>
                                        <p:strVal val="visible"/>
                                      </p:to>
                                    </p:set>
                                    <p:anim calcmode="lin" valueType="num">
                                      <p:cBhvr additive="base">
                                        <p:cTn id="32" dur="500" fill="hold"/>
                                        <p:tgtEl>
                                          <p:spTgt spid="232452">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32452">
                                            <p:txEl>
                                              <p:pRg st="4" end="4"/>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232452">
                                            <p:txEl>
                                              <p:pRg st="5" end="5"/>
                                            </p:txEl>
                                          </p:spTgt>
                                        </p:tgtEl>
                                        <p:attrNameLst>
                                          <p:attrName>style.visibility</p:attrName>
                                        </p:attrNameLst>
                                      </p:cBhvr>
                                      <p:to>
                                        <p:strVal val="visible"/>
                                      </p:to>
                                    </p:set>
                                    <p:anim calcmode="lin" valueType="num">
                                      <p:cBhvr additive="base">
                                        <p:cTn id="37" dur="500" fill="hold"/>
                                        <p:tgtEl>
                                          <p:spTgt spid="23245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32452">
                                            <p:txEl>
                                              <p:pRg st="5" end="5"/>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232452">
                                            <p:txEl>
                                              <p:pRg st="6" end="6"/>
                                            </p:txEl>
                                          </p:spTgt>
                                        </p:tgtEl>
                                        <p:attrNameLst>
                                          <p:attrName>style.visibility</p:attrName>
                                        </p:attrNameLst>
                                      </p:cBhvr>
                                      <p:to>
                                        <p:strVal val="visible"/>
                                      </p:to>
                                    </p:set>
                                    <p:anim calcmode="lin" valueType="num">
                                      <p:cBhvr additive="base">
                                        <p:cTn id="42" dur="500" fill="hold"/>
                                        <p:tgtEl>
                                          <p:spTgt spid="232452">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3245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2" grpId="0" build="p" autoUpdateAnimBg="0" advAuto="0"/>
      <p:bldP spid="232453"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4500" name="Rectangle 4"/>
          <p:cNvSpPr>
            <a:spLocks noChangeArrowheads="1"/>
          </p:cNvSpPr>
          <p:nvPr/>
        </p:nvSpPr>
        <p:spPr bwMode="auto">
          <a:xfrm>
            <a:off x="990600" y="2667000"/>
            <a:ext cx="7696200" cy="143192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200">
                <a:solidFill>
                  <a:srgbClr val="3333CC"/>
                </a:solidFill>
              </a:rPr>
              <a:t>Improvement of the </a:t>
            </a:r>
            <a:r>
              <a:rPr lang="en-US" sz="2200">
                <a:solidFill>
                  <a:srgbClr val="336600"/>
                </a:solidFill>
              </a:rPr>
              <a:t>effectiveness of the QMS</a:t>
            </a:r>
            <a:r>
              <a:rPr lang="en-US" sz="2200">
                <a:solidFill>
                  <a:srgbClr val="3333CC"/>
                </a:solidFill>
              </a:rPr>
              <a:t> and its processes</a:t>
            </a:r>
          </a:p>
          <a:p>
            <a:pPr marL="457200" indent="-457200">
              <a:buFont typeface="Wingdings" pitchFamily="2" charset="2"/>
              <a:buChar char="Ø"/>
            </a:pPr>
            <a:r>
              <a:rPr lang="en-US" sz="2200">
                <a:solidFill>
                  <a:srgbClr val="3333CC"/>
                </a:solidFill>
              </a:rPr>
              <a:t>Improvement of </a:t>
            </a:r>
            <a:r>
              <a:rPr lang="en-US" sz="2200">
                <a:solidFill>
                  <a:srgbClr val="336600"/>
                </a:solidFill>
              </a:rPr>
              <a:t>product</a:t>
            </a:r>
            <a:r>
              <a:rPr lang="en-US" sz="2200">
                <a:solidFill>
                  <a:srgbClr val="3333CC"/>
                </a:solidFill>
              </a:rPr>
              <a:t> related to customer requirements</a:t>
            </a:r>
          </a:p>
          <a:p>
            <a:pPr marL="457200" indent="-457200">
              <a:buFont typeface="Wingdings" pitchFamily="2" charset="2"/>
              <a:buChar char="Ø"/>
            </a:pPr>
            <a:r>
              <a:rPr lang="en-US" sz="2200">
                <a:solidFill>
                  <a:srgbClr val="336600"/>
                </a:solidFill>
              </a:rPr>
              <a:t>Resource</a:t>
            </a:r>
            <a:r>
              <a:rPr lang="en-US" sz="2200">
                <a:solidFill>
                  <a:srgbClr val="3333CC"/>
                </a:solidFill>
              </a:rPr>
              <a:t> needs</a:t>
            </a:r>
          </a:p>
        </p:txBody>
      </p:sp>
      <p:sp>
        <p:nvSpPr>
          <p:cNvPr id="234501" name="Text Box 5"/>
          <p:cNvSpPr txBox="1">
            <a:spLocks noChangeArrowheads="1"/>
          </p:cNvSpPr>
          <p:nvPr/>
        </p:nvSpPr>
        <p:spPr bwMode="auto">
          <a:xfrm>
            <a:off x="3124200" y="1919288"/>
            <a:ext cx="4419600" cy="519112"/>
          </a:xfrm>
          <a:prstGeom prst="rect">
            <a:avLst/>
          </a:prstGeom>
          <a:noFill/>
          <a:ln w="9525">
            <a:noFill/>
            <a:miter lim="800000"/>
            <a:headEnd/>
            <a:tailEnd/>
          </a:ln>
        </p:spPr>
        <p:txBody>
          <a:bodyPr>
            <a:spAutoFit/>
          </a:bodyPr>
          <a:lstStyle/>
          <a:p>
            <a:r>
              <a:rPr lang="en-US" sz="1800"/>
              <a:t> </a:t>
            </a:r>
            <a:r>
              <a:rPr lang="en-US" sz="2800">
                <a:solidFill>
                  <a:srgbClr val="CC3300"/>
                </a:solidFill>
              </a:rPr>
              <a:t>5.6.3 Review output</a:t>
            </a:r>
          </a:p>
        </p:txBody>
      </p:sp>
      <p:sp>
        <p:nvSpPr>
          <p:cNvPr id="135171" name="Text Box 7"/>
          <p:cNvSpPr txBox="1">
            <a:spLocks noChangeArrowheads="1"/>
          </p:cNvSpPr>
          <p:nvPr/>
        </p:nvSpPr>
        <p:spPr bwMode="auto">
          <a:xfrm>
            <a:off x="2438400" y="1477963"/>
            <a:ext cx="5410200" cy="579437"/>
          </a:xfrm>
          <a:prstGeom prst="rect">
            <a:avLst/>
          </a:prstGeom>
          <a:noFill/>
          <a:ln w="9525">
            <a:noFill/>
            <a:miter lim="800000"/>
            <a:headEnd/>
            <a:tailEnd/>
          </a:ln>
        </p:spPr>
        <p:txBody>
          <a:bodyPr>
            <a:spAutoFit/>
          </a:bodyPr>
          <a:lstStyle/>
          <a:p>
            <a:r>
              <a:rPr lang="en-US" sz="3200">
                <a:solidFill>
                  <a:srgbClr val="CC3300"/>
                </a:solidFill>
              </a:rPr>
              <a:t>5.6 Management Review</a:t>
            </a:r>
          </a:p>
        </p:txBody>
      </p:sp>
      <p:pic>
        <p:nvPicPr>
          <p:cNvPr id="135172" name="Picture 8" descr="leadership1"/>
          <p:cNvPicPr>
            <a:picLocks noChangeAspect="1" noChangeArrowheads="1"/>
          </p:cNvPicPr>
          <p:nvPr/>
        </p:nvPicPr>
        <p:blipFill>
          <a:blip r:embed="rId3"/>
          <a:srcRect/>
          <a:stretch>
            <a:fillRect/>
          </a:stretch>
        </p:blipFill>
        <p:spPr bwMode="auto">
          <a:xfrm>
            <a:off x="304800" y="533400"/>
            <a:ext cx="1570038" cy="1600200"/>
          </a:xfrm>
          <a:prstGeom prst="rect">
            <a:avLst/>
          </a:prstGeom>
          <a:noFill/>
          <a:ln w="9525">
            <a:solidFill>
              <a:srgbClr val="000000"/>
            </a:solidFill>
            <a:miter lim="800000"/>
            <a:headEnd/>
            <a:tailEnd/>
          </a:ln>
        </p:spPr>
      </p:pic>
      <p:sp>
        <p:nvSpPr>
          <p:cNvPr id="135173" name="Text Box 9"/>
          <p:cNvSpPr txBox="1">
            <a:spLocks noChangeArrowheads="1"/>
          </p:cNvSpPr>
          <p:nvPr/>
        </p:nvSpPr>
        <p:spPr bwMode="auto">
          <a:xfrm>
            <a:off x="1981200" y="838200"/>
            <a:ext cx="5805488" cy="641350"/>
          </a:xfrm>
          <a:prstGeom prst="rect">
            <a:avLst/>
          </a:prstGeom>
          <a:noFill/>
          <a:ln w="9525">
            <a:noFill/>
            <a:miter lim="800000"/>
            <a:headEnd/>
            <a:tailEnd/>
          </a:ln>
        </p:spPr>
        <p:txBody>
          <a:bodyPr wrap="none">
            <a:spAutoFit/>
          </a:bodyPr>
          <a:lstStyle/>
          <a:p>
            <a:r>
              <a:rPr lang="en-US" sz="3600">
                <a:solidFill>
                  <a:srgbClr val="000000"/>
                </a:solidFill>
              </a:rPr>
              <a:t>5. Management Responsibility</a:t>
            </a:r>
          </a:p>
        </p:txBody>
      </p:sp>
      <p:sp>
        <p:nvSpPr>
          <p:cNvPr id="135174" name="Line 10"/>
          <p:cNvSpPr>
            <a:spLocks noChangeShapeType="1"/>
          </p:cNvSpPr>
          <p:nvPr/>
        </p:nvSpPr>
        <p:spPr bwMode="auto">
          <a:xfrm>
            <a:off x="1981200" y="1524000"/>
            <a:ext cx="65532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4501"/>
                                        </p:tgtEl>
                                        <p:attrNameLst>
                                          <p:attrName>style.visibility</p:attrName>
                                        </p:attrNameLst>
                                      </p:cBhvr>
                                      <p:to>
                                        <p:strVal val="visible"/>
                                      </p:to>
                                    </p:set>
                                    <p:anim calcmode="lin" valueType="num">
                                      <p:cBhvr additive="base">
                                        <p:cTn id="7" dur="500" fill="hold"/>
                                        <p:tgtEl>
                                          <p:spTgt spid="234501"/>
                                        </p:tgtEl>
                                        <p:attrNameLst>
                                          <p:attrName>ppt_x</p:attrName>
                                        </p:attrNameLst>
                                      </p:cBhvr>
                                      <p:tavLst>
                                        <p:tav tm="0">
                                          <p:val>
                                            <p:strVal val="0-#ppt_w/2"/>
                                          </p:val>
                                        </p:tav>
                                        <p:tav tm="100000">
                                          <p:val>
                                            <p:strVal val="#ppt_x"/>
                                          </p:val>
                                        </p:tav>
                                      </p:tavLst>
                                    </p:anim>
                                    <p:anim calcmode="lin" valueType="num">
                                      <p:cBhvr additive="base">
                                        <p:cTn id="8" dur="500" fill="hold"/>
                                        <p:tgtEl>
                                          <p:spTgt spid="23450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7" presetClass="entr" presetSubtype="0" fill="hold" grpId="0" nodeType="afterEffect">
                                  <p:stCondLst>
                                    <p:cond delay="0"/>
                                  </p:stCondLst>
                                  <p:childTnLst>
                                    <p:set>
                                      <p:cBhvr>
                                        <p:cTn id="11" dur="1" fill="hold">
                                          <p:stCondLst>
                                            <p:cond delay="0"/>
                                          </p:stCondLst>
                                        </p:cTn>
                                        <p:tgtEl>
                                          <p:spTgt spid="234500">
                                            <p:txEl>
                                              <p:pRg st="0" end="0"/>
                                            </p:txEl>
                                          </p:spTgt>
                                        </p:tgtEl>
                                        <p:attrNameLst>
                                          <p:attrName>style.visibility</p:attrName>
                                        </p:attrNameLst>
                                      </p:cBhvr>
                                      <p:to>
                                        <p:strVal val="visible"/>
                                      </p:to>
                                    </p:set>
                                    <p:animEffect transition="in" filter="fade">
                                      <p:cBhvr>
                                        <p:cTn id="12" dur="1000"/>
                                        <p:tgtEl>
                                          <p:spTgt spid="234500">
                                            <p:txEl>
                                              <p:pRg st="0" end="0"/>
                                            </p:txEl>
                                          </p:spTgt>
                                        </p:tgtEl>
                                      </p:cBhvr>
                                    </p:animEffect>
                                    <p:anim calcmode="lin" valueType="num">
                                      <p:cBhvr>
                                        <p:cTn id="13" dur="1000" fill="hold"/>
                                        <p:tgtEl>
                                          <p:spTgt spid="234500">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34500">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47" presetClass="entr" presetSubtype="0" fill="hold" grpId="0" nodeType="afterEffect">
                                  <p:stCondLst>
                                    <p:cond delay="0"/>
                                  </p:stCondLst>
                                  <p:childTnLst>
                                    <p:set>
                                      <p:cBhvr>
                                        <p:cTn id="17" dur="1" fill="hold">
                                          <p:stCondLst>
                                            <p:cond delay="0"/>
                                          </p:stCondLst>
                                        </p:cTn>
                                        <p:tgtEl>
                                          <p:spTgt spid="234500">
                                            <p:txEl>
                                              <p:pRg st="1" end="1"/>
                                            </p:txEl>
                                          </p:spTgt>
                                        </p:tgtEl>
                                        <p:attrNameLst>
                                          <p:attrName>style.visibility</p:attrName>
                                        </p:attrNameLst>
                                      </p:cBhvr>
                                      <p:to>
                                        <p:strVal val="visible"/>
                                      </p:to>
                                    </p:set>
                                    <p:animEffect transition="in" filter="fade">
                                      <p:cBhvr>
                                        <p:cTn id="18" dur="1000"/>
                                        <p:tgtEl>
                                          <p:spTgt spid="234500">
                                            <p:txEl>
                                              <p:pRg st="1" end="1"/>
                                            </p:txEl>
                                          </p:spTgt>
                                        </p:tgtEl>
                                      </p:cBhvr>
                                    </p:animEffect>
                                    <p:anim calcmode="lin" valueType="num">
                                      <p:cBhvr>
                                        <p:cTn id="19" dur="1000" fill="hold"/>
                                        <p:tgtEl>
                                          <p:spTgt spid="234500">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34500">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47" presetClass="entr" presetSubtype="0" fill="hold" grpId="0" nodeType="afterEffect">
                                  <p:stCondLst>
                                    <p:cond delay="0"/>
                                  </p:stCondLst>
                                  <p:childTnLst>
                                    <p:set>
                                      <p:cBhvr>
                                        <p:cTn id="23" dur="1" fill="hold">
                                          <p:stCondLst>
                                            <p:cond delay="0"/>
                                          </p:stCondLst>
                                        </p:cTn>
                                        <p:tgtEl>
                                          <p:spTgt spid="234500">
                                            <p:txEl>
                                              <p:pRg st="2" end="2"/>
                                            </p:txEl>
                                          </p:spTgt>
                                        </p:tgtEl>
                                        <p:attrNameLst>
                                          <p:attrName>style.visibility</p:attrName>
                                        </p:attrNameLst>
                                      </p:cBhvr>
                                      <p:to>
                                        <p:strVal val="visible"/>
                                      </p:to>
                                    </p:set>
                                    <p:animEffect transition="in" filter="fade">
                                      <p:cBhvr>
                                        <p:cTn id="24" dur="1000"/>
                                        <p:tgtEl>
                                          <p:spTgt spid="234500">
                                            <p:txEl>
                                              <p:pRg st="2" end="2"/>
                                            </p:txEl>
                                          </p:spTgt>
                                        </p:tgtEl>
                                      </p:cBhvr>
                                    </p:animEffect>
                                    <p:anim calcmode="lin" valueType="num">
                                      <p:cBhvr>
                                        <p:cTn id="25" dur="1000" fill="hold"/>
                                        <p:tgtEl>
                                          <p:spTgt spid="234500">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3450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00" grpId="0" build="p" autoUpdateAnimBg="0" advAuto="0"/>
      <p:bldP spid="234501"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22" name="Text Box 2"/>
          <p:cNvSpPr txBox="1">
            <a:spLocks noChangeArrowheads="1"/>
          </p:cNvSpPr>
          <p:nvPr/>
        </p:nvSpPr>
        <p:spPr bwMode="auto">
          <a:xfrm>
            <a:off x="2495550" y="685800"/>
            <a:ext cx="4948238" cy="641350"/>
          </a:xfrm>
          <a:prstGeom prst="rect">
            <a:avLst/>
          </a:prstGeom>
          <a:noFill/>
          <a:ln w="9525">
            <a:noFill/>
            <a:miter lim="800000"/>
            <a:headEnd/>
            <a:tailEnd/>
          </a:ln>
        </p:spPr>
        <p:txBody>
          <a:bodyPr wrap="none">
            <a:spAutoFit/>
          </a:bodyPr>
          <a:lstStyle/>
          <a:p>
            <a:r>
              <a:rPr lang="en-US" sz="3600">
                <a:solidFill>
                  <a:srgbClr val="000000"/>
                </a:solidFill>
              </a:rPr>
              <a:t>6. Resource Management</a:t>
            </a:r>
          </a:p>
        </p:txBody>
      </p:sp>
      <p:sp>
        <p:nvSpPr>
          <p:cNvPr id="235523" name="Text Box 3"/>
          <p:cNvSpPr txBox="1">
            <a:spLocks noChangeArrowheads="1"/>
          </p:cNvSpPr>
          <p:nvPr/>
        </p:nvSpPr>
        <p:spPr bwMode="auto">
          <a:xfrm>
            <a:off x="2438400" y="1325563"/>
            <a:ext cx="6416675" cy="579437"/>
          </a:xfrm>
          <a:prstGeom prst="rect">
            <a:avLst/>
          </a:prstGeom>
          <a:noFill/>
          <a:ln w="9525">
            <a:noFill/>
            <a:miter lim="800000"/>
            <a:headEnd/>
            <a:tailEnd/>
          </a:ln>
        </p:spPr>
        <p:txBody>
          <a:bodyPr>
            <a:spAutoFit/>
          </a:bodyPr>
          <a:lstStyle/>
          <a:p>
            <a:r>
              <a:rPr lang="en-US" sz="3200">
                <a:solidFill>
                  <a:srgbClr val="CC3300"/>
                </a:solidFill>
              </a:rPr>
              <a:t>6.1 Provision of Resources</a:t>
            </a:r>
          </a:p>
        </p:txBody>
      </p:sp>
      <p:sp>
        <p:nvSpPr>
          <p:cNvPr id="235524" name="Rectangle 4"/>
          <p:cNvSpPr>
            <a:spLocks noChangeArrowheads="1"/>
          </p:cNvSpPr>
          <p:nvPr/>
        </p:nvSpPr>
        <p:spPr bwMode="auto">
          <a:xfrm>
            <a:off x="762000" y="2438400"/>
            <a:ext cx="7696200" cy="2041525"/>
          </a:xfrm>
          <a:prstGeom prst="rect">
            <a:avLst/>
          </a:prstGeom>
          <a:noFill/>
          <a:ln w="9525">
            <a:noFill/>
            <a:miter lim="800000"/>
            <a:headEnd/>
            <a:tailEnd/>
          </a:ln>
        </p:spPr>
        <p:txBody>
          <a:bodyPr>
            <a:spAutoFit/>
          </a:bodyPr>
          <a:lstStyle/>
          <a:p>
            <a:pPr marL="457200" indent="-457200">
              <a:buFont typeface="Wingdings" pitchFamily="2" charset="2"/>
              <a:buChar char="Ø"/>
            </a:pPr>
            <a:r>
              <a:rPr lang="en-US" sz="3200">
                <a:solidFill>
                  <a:srgbClr val="3333CC"/>
                </a:solidFill>
              </a:rPr>
              <a:t>To </a:t>
            </a:r>
            <a:r>
              <a:rPr lang="en-US" sz="3200">
                <a:solidFill>
                  <a:srgbClr val="006600"/>
                </a:solidFill>
              </a:rPr>
              <a:t>implement </a:t>
            </a:r>
            <a:r>
              <a:rPr lang="en-US" sz="3200">
                <a:solidFill>
                  <a:srgbClr val="3333CC"/>
                </a:solidFill>
              </a:rPr>
              <a:t>and </a:t>
            </a:r>
            <a:r>
              <a:rPr lang="en-US" sz="3200">
                <a:solidFill>
                  <a:srgbClr val="006600"/>
                </a:solidFill>
              </a:rPr>
              <a:t>maintain</a:t>
            </a:r>
            <a:r>
              <a:rPr lang="en-US" sz="3200">
                <a:solidFill>
                  <a:srgbClr val="3333CC"/>
                </a:solidFill>
              </a:rPr>
              <a:t> the QMS and continually improve its effectiveness</a:t>
            </a:r>
          </a:p>
          <a:p>
            <a:pPr marL="457200" indent="-457200">
              <a:buFont typeface="Wingdings" pitchFamily="2" charset="2"/>
              <a:buChar char="Ø"/>
            </a:pPr>
            <a:r>
              <a:rPr lang="en-US" sz="3200">
                <a:solidFill>
                  <a:srgbClr val="3333CC"/>
                </a:solidFill>
              </a:rPr>
              <a:t>To enhance customer satisfaction by </a:t>
            </a:r>
            <a:r>
              <a:rPr lang="en-US" sz="3200">
                <a:solidFill>
                  <a:srgbClr val="336600"/>
                </a:solidFill>
              </a:rPr>
              <a:t>meeting customer requirements</a:t>
            </a:r>
          </a:p>
        </p:txBody>
      </p:sp>
      <p:sp>
        <p:nvSpPr>
          <p:cNvPr id="137220" name="Text Box 5"/>
          <p:cNvSpPr txBox="1">
            <a:spLocks noChangeArrowheads="1"/>
          </p:cNvSpPr>
          <p:nvPr/>
        </p:nvSpPr>
        <p:spPr bwMode="auto">
          <a:xfrm>
            <a:off x="685800" y="2209800"/>
            <a:ext cx="8210550" cy="396875"/>
          </a:xfrm>
          <a:prstGeom prst="rect">
            <a:avLst/>
          </a:prstGeom>
          <a:noFill/>
          <a:ln w="9525">
            <a:noFill/>
            <a:miter lim="800000"/>
            <a:headEnd/>
            <a:tailEnd/>
          </a:ln>
        </p:spPr>
        <p:txBody>
          <a:bodyPr>
            <a:spAutoFit/>
          </a:bodyPr>
          <a:lstStyle/>
          <a:p>
            <a:r>
              <a:rPr lang="en-US"/>
              <a:t> </a:t>
            </a:r>
            <a:endParaRPr lang="en-US" sz="3600"/>
          </a:p>
        </p:txBody>
      </p:sp>
      <p:pic>
        <p:nvPicPr>
          <p:cNvPr id="137221" name="Picture 6" descr="processes"/>
          <p:cNvPicPr>
            <a:picLocks noChangeAspect="1" noChangeArrowheads="1"/>
          </p:cNvPicPr>
          <p:nvPr/>
        </p:nvPicPr>
        <p:blipFill>
          <a:blip r:embed="rId3"/>
          <a:srcRect/>
          <a:stretch>
            <a:fillRect/>
          </a:stretch>
        </p:blipFill>
        <p:spPr bwMode="auto">
          <a:xfrm>
            <a:off x="533400" y="533400"/>
            <a:ext cx="1752600" cy="1370013"/>
          </a:xfrm>
          <a:prstGeom prst="rect">
            <a:avLst/>
          </a:prstGeom>
          <a:noFill/>
          <a:ln w="9525">
            <a:solidFill>
              <a:srgbClr val="000000"/>
            </a:solidFill>
            <a:miter lim="800000"/>
            <a:headEnd/>
            <a:tailEnd/>
          </a:ln>
        </p:spPr>
      </p:pic>
      <p:sp>
        <p:nvSpPr>
          <p:cNvPr id="137222" name="Line 7"/>
          <p:cNvSpPr>
            <a:spLocks noChangeShapeType="1"/>
          </p:cNvSpPr>
          <p:nvPr/>
        </p:nvSpPr>
        <p:spPr bwMode="auto">
          <a:xfrm>
            <a:off x="23622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35522"/>
                                        </p:tgtEl>
                                        <p:attrNameLst>
                                          <p:attrName>style.visibility</p:attrName>
                                        </p:attrNameLst>
                                      </p:cBhvr>
                                      <p:to>
                                        <p:strVal val="visible"/>
                                      </p:to>
                                    </p:set>
                                    <p:anim calcmode="lin" valueType="num">
                                      <p:cBhvr additive="base">
                                        <p:cTn id="7" dur="500" fill="hold"/>
                                        <p:tgtEl>
                                          <p:spTgt spid="235522"/>
                                        </p:tgtEl>
                                        <p:attrNameLst>
                                          <p:attrName>ppt_x</p:attrName>
                                        </p:attrNameLst>
                                      </p:cBhvr>
                                      <p:tavLst>
                                        <p:tav tm="0">
                                          <p:val>
                                            <p:strVal val="0-#ppt_w/2"/>
                                          </p:val>
                                        </p:tav>
                                        <p:tav tm="100000">
                                          <p:val>
                                            <p:strVal val="#ppt_x"/>
                                          </p:val>
                                        </p:tav>
                                      </p:tavLst>
                                    </p:anim>
                                    <p:anim calcmode="lin" valueType="num">
                                      <p:cBhvr additive="base">
                                        <p:cTn id="8" dur="500" fill="hold"/>
                                        <p:tgtEl>
                                          <p:spTgt spid="23552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35523">
                                            <p:txEl>
                                              <p:pRg st="0" end="0"/>
                                            </p:txEl>
                                          </p:spTgt>
                                        </p:tgtEl>
                                        <p:attrNameLst>
                                          <p:attrName>style.visibility</p:attrName>
                                        </p:attrNameLst>
                                      </p:cBhvr>
                                      <p:to>
                                        <p:strVal val="visible"/>
                                      </p:to>
                                    </p:set>
                                    <p:anim calcmode="lin" valueType="num">
                                      <p:cBhvr additive="base">
                                        <p:cTn id="12" dur="500" fill="hold"/>
                                        <p:tgtEl>
                                          <p:spTgt spid="23552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3552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235524">
                                            <p:txEl>
                                              <p:pRg st="0" end="0"/>
                                            </p:txEl>
                                          </p:spTgt>
                                        </p:tgtEl>
                                        <p:attrNameLst>
                                          <p:attrName>style.visibility</p:attrName>
                                        </p:attrNameLst>
                                      </p:cBhvr>
                                      <p:to>
                                        <p:strVal val="visible"/>
                                      </p:to>
                                    </p:set>
                                    <p:anim calcmode="lin" valueType="num">
                                      <p:cBhvr additive="base">
                                        <p:cTn id="17" dur="500" fill="hold"/>
                                        <p:tgtEl>
                                          <p:spTgt spid="235524">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35524">
                                            <p:txEl>
                                              <p:pRg st="0" end="0"/>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235524">
                                            <p:txEl>
                                              <p:pRg st="1" end="1"/>
                                            </p:txEl>
                                          </p:spTgt>
                                        </p:tgtEl>
                                        <p:attrNameLst>
                                          <p:attrName>style.visibility</p:attrName>
                                        </p:attrNameLst>
                                      </p:cBhvr>
                                      <p:to>
                                        <p:strVal val="visible"/>
                                      </p:to>
                                    </p:set>
                                    <p:anim calcmode="lin" valueType="num">
                                      <p:cBhvr additive="base">
                                        <p:cTn id="22" dur="500" fill="hold"/>
                                        <p:tgtEl>
                                          <p:spTgt spid="235524">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3552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2" grpId="0" autoUpdateAnimBg="0"/>
      <p:bldP spid="235523" grpId="0" build="p" autoUpdateAnimBg="0" advAuto="0"/>
      <p:bldP spid="235524" grpId="0" build="p" autoUpdateAnimBg="0" advAuto="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7" name="Text Box 3"/>
          <p:cNvSpPr txBox="1">
            <a:spLocks noChangeArrowheads="1"/>
          </p:cNvSpPr>
          <p:nvPr/>
        </p:nvSpPr>
        <p:spPr bwMode="auto">
          <a:xfrm>
            <a:off x="2438400" y="1339850"/>
            <a:ext cx="6019800" cy="579438"/>
          </a:xfrm>
          <a:prstGeom prst="rect">
            <a:avLst/>
          </a:prstGeom>
          <a:noFill/>
          <a:ln w="9525">
            <a:noFill/>
            <a:miter lim="800000"/>
            <a:headEnd/>
            <a:tailEnd/>
          </a:ln>
        </p:spPr>
        <p:txBody>
          <a:bodyPr>
            <a:spAutoFit/>
          </a:bodyPr>
          <a:lstStyle/>
          <a:p>
            <a:r>
              <a:rPr lang="en-US" sz="3200">
                <a:solidFill>
                  <a:srgbClr val="CC3300"/>
                </a:solidFill>
              </a:rPr>
              <a:t>6.2 Human Resources</a:t>
            </a:r>
          </a:p>
        </p:txBody>
      </p:sp>
      <p:sp>
        <p:nvSpPr>
          <p:cNvPr id="236548" name="Rectangle 4"/>
          <p:cNvSpPr>
            <a:spLocks noChangeArrowheads="1"/>
          </p:cNvSpPr>
          <p:nvPr/>
        </p:nvSpPr>
        <p:spPr bwMode="auto">
          <a:xfrm>
            <a:off x="838200" y="2590800"/>
            <a:ext cx="7696200" cy="3292475"/>
          </a:xfrm>
          <a:prstGeom prst="rect">
            <a:avLst/>
          </a:prstGeom>
          <a:noFill/>
          <a:ln w="9525">
            <a:noFill/>
            <a:miter lim="800000"/>
            <a:headEnd/>
            <a:tailEnd/>
          </a:ln>
        </p:spPr>
        <p:txBody>
          <a:bodyPr>
            <a:spAutoFit/>
          </a:bodyPr>
          <a:lstStyle/>
          <a:p>
            <a:pPr marL="457200" indent="-457200">
              <a:buFont typeface="Wingdings" pitchFamily="2" charset="2"/>
              <a:buChar char="Ø"/>
            </a:pPr>
            <a:r>
              <a:rPr lang="en-US" sz="3000">
                <a:solidFill>
                  <a:srgbClr val="3333CC"/>
                </a:solidFill>
              </a:rPr>
              <a:t>Personnel performing work affecting conformity to product requirements shall be competent on the basis of </a:t>
            </a:r>
          </a:p>
          <a:p>
            <a:pPr marL="1371600" lvl="1" indent="-457200">
              <a:buFont typeface="Wingdings" pitchFamily="2" charset="2"/>
              <a:buChar char="Ø"/>
            </a:pPr>
            <a:r>
              <a:rPr lang="en-US" sz="3000">
                <a:solidFill>
                  <a:srgbClr val="006600"/>
                </a:solidFill>
              </a:rPr>
              <a:t>education</a:t>
            </a:r>
            <a:r>
              <a:rPr lang="en-US" sz="3000">
                <a:solidFill>
                  <a:srgbClr val="3333CC"/>
                </a:solidFill>
              </a:rPr>
              <a:t> </a:t>
            </a:r>
          </a:p>
          <a:p>
            <a:pPr marL="1371600" lvl="1" indent="-457200">
              <a:buFont typeface="Wingdings" pitchFamily="2" charset="2"/>
              <a:buChar char="Ø"/>
            </a:pPr>
            <a:r>
              <a:rPr lang="en-US" sz="3000">
                <a:solidFill>
                  <a:srgbClr val="006600"/>
                </a:solidFill>
              </a:rPr>
              <a:t>training</a:t>
            </a:r>
            <a:r>
              <a:rPr lang="en-US" sz="3000">
                <a:solidFill>
                  <a:srgbClr val="3333CC"/>
                </a:solidFill>
              </a:rPr>
              <a:t> </a:t>
            </a:r>
          </a:p>
          <a:p>
            <a:pPr marL="1371600" lvl="1" indent="-457200">
              <a:buFont typeface="Wingdings" pitchFamily="2" charset="2"/>
              <a:buChar char="Ø"/>
            </a:pPr>
            <a:r>
              <a:rPr lang="en-US" sz="3000">
                <a:solidFill>
                  <a:srgbClr val="006600"/>
                </a:solidFill>
              </a:rPr>
              <a:t>skills</a:t>
            </a:r>
            <a:r>
              <a:rPr lang="en-US" sz="3000">
                <a:solidFill>
                  <a:srgbClr val="3333CC"/>
                </a:solidFill>
              </a:rPr>
              <a:t> </a:t>
            </a:r>
          </a:p>
          <a:p>
            <a:pPr marL="1371600" lvl="1" indent="-457200">
              <a:buFont typeface="Wingdings" pitchFamily="2" charset="2"/>
              <a:buChar char="Ø"/>
            </a:pPr>
            <a:r>
              <a:rPr lang="en-US" sz="3000">
                <a:solidFill>
                  <a:srgbClr val="006600"/>
                </a:solidFill>
              </a:rPr>
              <a:t>experience</a:t>
            </a:r>
          </a:p>
        </p:txBody>
      </p:sp>
      <p:sp>
        <p:nvSpPr>
          <p:cNvPr id="139267" name="Text Box 5"/>
          <p:cNvSpPr txBox="1">
            <a:spLocks noChangeArrowheads="1"/>
          </p:cNvSpPr>
          <p:nvPr/>
        </p:nvSpPr>
        <p:spPr bwMode="auto">
          <a:xfrm>
            <a:off x="685800" y="2209800"/>
            <a:ext cx="8210550" cy="396875"/>
          </a:xfrm>
          <a:prstGeom prst="rect">
            <a:avLst/>
          </a:prstGeom>
          <a:noFill/>
          <a:ln w="9525">
            <a:noFill/>
            <a:miter lim="800000"/>
            <a:headEnd/>
            <a:tailEnd/>
          </a:ln>
        </p:spPr>
        <p:txBody>
          <a:bodyPr>
            <a:spAutoFit/>
          </a:bodyPr>
          <a:lstStyle/>
          <a:p>
            <a:r>
              <a:rPr lang="en-US"/>
              <a:t> </a:t>
            </a:r>
            <a:endParaRPr lang="en-US" sz="3600"/>
          </a:p>
        </p:txBody>
      </p:sp>
      <p:sp>
        <p:nvSpPr>
          <p:cNvPr id="236550" name="Text Box 6"/>
          <p:cNvSpPr txBox="1">
            <a:spLocks noChangeArrowheads="1"/>
          </p:cNvSpPr>
          <p:nvPr/>
        </p:nvSpPr>
        <p:spPr bwMode="auto">
          <a:xfrm>
            <a:off x="3159125" y="1820863"/>
            <a:ext cx="2406650" cy="579437"/>
          </a:xfrm>
          <a:prstGeom prst="rect">
            <a:avLst/>
          </a:prstGeom>
          <a:noFill/>
          <a:ln w="9525">
            <a:noFill/>
            <a:miter lim="800000"/>
            <a:headEnd/>
            <a:tailEnd/>
          </a:ln>
        </p:spPr>
        <p:txBody>
          <a:bodyPr>
            <a:spAutoFit/>
          </a:bodyPr>
          <a:lstStyle/>
          <a:p>
            <a:r>
              <a:rPr lang="en-US" sz="3200">
                <a:solidFill>
                  <a:srgbClr val="CC3300"/>
                </a:solidFill>
              </a:rPr>
              <a:t>6.2.1 General</a:t>
            </a:r>
          </a:p>
        </p:txBody>
      </p:sp>
      <p:sp>
        <p:nvSpPr>
          <p:cNvPr id="139269" name="Text Box 7"/>
          <p:cNvSpPr txBox="1">
            <a:spLocks noChangeArrowheads="1"/>
          </p:cNvSpPr>
          <p:nvPr/>
        </p:nvSpPr>
        <p:spPr bwMode="auto">
          <a:xfrm>
            <a:off x="2495550" y="685800"/>
            <a:ext cx="4948238" cy="641350"/>
          </a:xfrm>
          <a:prstGeom prst="rect">
            <a:avLst/>
          </a:prstGeom>
          <a:noFill/>
          <a:ln w="9525">
            <a:noFill/>
            <a:miter lim="800000"/>
            <a:headEnd/>
            <a:tailEnd/>
          </a:ln>
        </p:spPr>
        <p:txBody>
          <a:bodyPr wrap="none">
            <a:spAutoFit/>
          </a:bodyPr>
          <a:lstStyle/>
          <a:p>
            <a:r>
              <a:rPr lang="en-US" sz="3600">
                <a:solidFill>
                  <a:srgbClr val="000000"/>
                </a:solidFill>
              </a:rPr>
              <a:t>6. Resource Management</a:t>
            </a:r>
          </a:p>
        </p:txBody>
      </p:sp>
      <p:pic>
        <p:nvPicPr>
          <p:cNvPr id="139270" name="Picture 9" descr="processes"/>
          <p:cNvPicPr>
            <a:picLocks noChangeAspect="1" noChangeArrowheads="1"/>
          </p:cNvPicPr>
          <p:nvPr/>
        </p:nvPicPr>
        <p:blipFill>
          <a:blip r:embed="rId3"/>
          <a:srcRect/>
          <a:stretch>
            <a:fillRect/>
          </a:stretch>
        </p:blipFill>
        <p:spPr bwMode="auto">
          <a:xfrm>
            <a:off x="533400" y="533400"/>
            <a:ext cx="1752600" cy="1370013"/>
          </a:xfrm>
          <a:prstGeom prst="rect">
            <a:avLst/>
          </a:prstGeom>
          <a:noFill/>
          <a:ln w="9525">
            <a:solidFill>
              <a:srgbClr val="000000"/>
            </a:solidFill>
            <a:miter lim="800000"/>
            <a:headEnd/>
            <a:tailEnd/>
          </a:ln>
        </p:spPr>
      </p:pic>
      <p:sp>
        <p:nvSpPr>
          <p:cNvPr id="139271" name="Line 10"/>
          <p:cNvSpPr>
            <a:spLocks noChangeShapeType="1"/>
          </p:cNvSpPr>
          <p:nvPr/>
        </p:nvSpPr>
        <p:spPr bwMode="auto">
          <a:xfrm>
            <a:off x="23622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36547"/>
                                        </p:tgtEl>
                                        <p:attrNameLst>
                                          <p:attrName>style.visibility</p:attrName>
                                        </p:attrNameLst>
                                      </p:cBhvr>
                                      <p:to>
                                        <p:strVal val="visible"/>
                                      </p:to>
                                    </p:set>
                                    <p:anim calcmode="lin" valueType="num">
                                      <p:cBhvr additive="base">
                                        <p:cTn id="7" dur="500" fill="hold"/>
                                        <p:tgtEl>
                                          <p:spTgt spid="236547"/>
                                        </p:tgtEl>
                                        <p:attrNameLst>
                                          <p:attrName>ppt_x</p:attrName>
                                        </p:attrNameLst>
                                      </p:cBhvr>
                                      <p:tavLst>
                                        <p:tav tm="0">
                                          <p:val>
                                            <p:strVal val="0-#ppt_w/2"/>
                                          </p:val>
                                        </p:tav>
                                        <p:tav tm="100000">
                                          <p:val>
                                            <p:strVal val="#ppt_x"/>
                                          </p:val>
                                        </p:tav>
                                      </p:tavLst>
                                    </p:anim>
                                    <p:anim calcmode="lin" valueType="num">
                                      <p:cBhvr additive="base">
                                        <p:cTn id="8" dur="500" fill="hold"/>
                                        <p:tgtEl>
                                          <p:spTgt spid="23654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36550"/>
                                        </p:tgtEl>
                                        <p:attrNameLst>
                                          <p:attrName>style.visibility</p:attrName>
                                        </p:attrNameLst>
                                      </p:cBhvr>
                                      <p:to>
                                        <p:strVal val="visible"/>
                                      </p:to>
                                    </p:set>
                                    <p:anim calcmode="lin" valueType="num">
                                      <p:cBhvr additive="base">
                                        <p:cTn id="12" dur="500" fill="hold"/>
                                        <p:tgtEl>
                                          <p:spTgt spid="236550"/>
                                        </p:tgtEl>
                                        <p:attrNameLst>
                                          <p:attrName>ppt_x</p:attrName>
                                        </p:attrNameLst>
                                      </p:cBhvr>
                                      <p:tavLst>
                                        <p:tav tm="0">
                                          <p:val>
                                            <p:strVal val="0-#ppt_w/2"/>
                                          </p:val>
                                        </p:tav>
                                        <p:tav tm="100000">
                                          <p:val>
                                            <p:strVal val="#ppt_x"/>
                                          </p:val>
                                        </p:tav>
                                      </p:tavLst>
                                    </p:anim>
                                    <p:anim calcmode="lin" valueType="num">
                                      <p:cBhvr additive="base">
                                        <p:cTn id="13" dur="500" fill="hold"/>
                                        <p:tgtEl>
                                          <p:spTgt spid="23655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236548">
                                            <p:txEl>
                                              <p:pRg st="0" end="0"/>
                                            </p:txEl>
                                          </p:spTgt>
                                        </p:tgtEl>
                                        <p:attrNameLst>
                                          <p:attrName>style.visibility</p:attrName>
                                        </p:attrNameLst>
                                      </p:cBhvr>
                                      <p:to>
                                        <p:strVal val="visible"/>
                                      </p:to>
                                    </p:set>
                                    <p:animEffect transition="in" filter="dissolve">
                                      <p:cBhvr>
                                        <p:cTn id="17" dur="500"/>
                                        <p:tgtEl>
                                          <p:spTgt spid="236548">
                                            <p:txEl>
                                              <p:pRg st="0" end="0"/>
                                            </p:txEl>
                                          </p:spTgt>
                                        </p:tgtEl>
                                      </p:cBhvr>
                                    </p:animEffect>
                                  </p:childTnLst>
                                </p:cTn>
                              </p:par>
                              <p:par>
                                <p:cTn id="18" presetID="49" presetClass="entr" presetSubtype="0" decel="100000" fill="hold" grpId="0" nodeType="withEffect">
                                  <p:stCondLst>
                                    <p:cond delay="0"/>
                                  </p:stCondLst>
                                  <p:childTnLst>
                                    <p:set>
                                      <p:cBhvr>
                                        <p:cTn id="19" dur="1" fill="hold">
                                          <p:stCondLst>
                                            <p:cond delay="0"/>
                                          </p:stCondLst>
                                        </p:cTn>
                                        <p:tgtEl>
                                          <p:spTgt spid="236548">
                                            <p:txEl>
                                              <p:pRg st="1" end="1"/>
                                            </p:txEl>
                                          </p:spTgt>
                                        </p:tgtEl>
                                        <p:attrNameLst>
                                          <p:attrName>style.visibility</p:attrName>
                                        </p:attrNameLst>
                                      </p:cBhvr>
                                      <p:to>
                                        <p:strVal val="visible"/>
                                      </p:to>
                                    </p:set>
                                    <p:anim calcmode="lin" valueType="num">
                                      <p:cBhvr>
                                        <p:cTn id="20" dur="500" fill="hold"/>
                                        <p:tgtEl>
                                          <p:spTgt spid="236548">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236548">
                                            <p:txEl>
                                              <p:pRg st="1" end="1"/>
                                            </p:txEl>
                                          </p:spTgt>
                                        </p:tgtEl>
                                        <p:attrNameLst>
                                          <p:attrName>ppt_h</p:attrName>
                                        </p:attrNameLst>
                                      </p:cBhvr>
                                      <p:tavLst>
                                        <p:tav tm="0">
                                          <p:val>
                                            <p:fltVal val="0"/>
                                          </p:val>
                                        </p:tav>
                                        <p:tav tm="100000">
                                          <p:val>
                                            <p:strVal val="#ppt_h"/>
                                          </p:val>
                                        </p:tav>
                                      </p:tavLst>
                                    </p:anim>
                                    <p:anim calcmode="lin" valueType="num">
                                      <p:cBhvr>
                                        <p:cTn id="22" dur="500" fill="hold"/>
                                        <p:tgtEl>
                                          <p:spTgt spid="236548">
                                            <p:txEl>
                                              <p:pRg st="1" end="1"/>
                                            </p:txEl>
                                          </p:spTgt>
                                        </p:tgtEl>
                                        <p:attrNameLst>
                                          <p:attrName>style.rotation</p:attrName>
                                        </p:attrNameLst>
                                      </p:cBhvr>
                                      <p:tavLst>
                                        <p:tav tm="0">
                                          <p:val>
                                            <p:fltVal val="360"/>
                                          </p:val>
                                        </p:tav>
                                        <p:tav tm="100000">
                                          <p:val>
                                            <p:fltVal val="0"/>
                                          </p:val>
                                        </p:tav>
                                      </p:tavLst>
                                    </p:anim>
                                    <p:animEffect transition="in" filter="fade">
                                      <p:cBhvr>
                                        <p:cTn id="23" dur="500"/>
                                        <p:tgtEl>
                                          <p:spTgt spid="236548">
                                            <p:txEl>
                                              <p:pRg st="1" end="1"/>
                                            </p:txEl>
                                          </p:spTgt>
                                        </p:tgtEl>
                                      </p:cBhvr>
                                    </p:animEffect>
                                  </p:childTnLst>
                                </p:cTn>
                              </p:par>
                              <p:par>
                                <p:cTn id="24" presetID="49" presetClass="entr" presetSubtype="0" decel="100000" fill="hold" grpId="0" nodeType="withEffect">
                                  <p:stCondLst>
                                    <p:cond delay="0"/>
                                  </p:stCondLst>
                                  <p:childTnLst>
                                    <p:set>
                                      <p:cBhvr>
                                        <p:cTn id="25" dur="1" fill="hold">
                                          <p:stCondLst>
                                            <p:cond delay="0"/>
                                          </p:stCondLst>
                                        </p:cTn>
                                        <p:tgtEl>
                                          <p:spTgt spid="236548">
                                            <p:txEl>
                                              <p:pRg st="2" end="2"/>
                                            </p:txEl>
                                          </p:spTgt>
                                        </p:tgtEl>
                                        <p:attrNameLst>
                                          <p:attrName>style.visibility</p:attrName>
                                        </p:attrNameLst>
                                      </p:cBhvr>
                                      <p:to>
                                        <p:strVal val="visible"/>
                                      </p:to>
                                    </p:set>
                                    <p:anim calcmode="lin" valueType="num">
                                      <p:cBhvr>
                                        <p:cTn id="26" dur="500" fill="hold"/>
                                        <p:tgtEl>
                                          <p:spTgt spid="236548">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236548">
                                            <p:txEl>
                                              <p:pRg st="2" end="2"/>
                                            </p:txEl>
                                          </p:spTgt>
                                        </p:tgtEl>
                                        <p:attrNameLst>
                                          <p:attrName>ppt_h</p:attrName>
                                        </p:attrNameLst>
                                      </p:cBhvr>
                                      <p:tavLst>
                                        <p:tav tm="0">
                                          <p:val>
                                            <p:fltVal val="0"/>
                                          </p:val>
                                        </p:tav>
                                        <p:tav tm="100000">
                                          <p:val>
                                            <p:strVal val="#ppt_h"/>
                                          </p:val>
                                        </p:tav>
                                      </p:tavLst>
                                    </p:anim>
                                    <p:anim calcmode="lin" valueType="num">
                                      <p:cBhvr>
                                        <p:cTn id="28" dur="500" fill="hold"/>
                                        <p:tgtEl>
                                          <p:spTgt spid="236548">
                                            <p:txEl>
                                              <p:pRg st="2" end="2"/>
                                            </p:txEl>
                                          </p:spTgt>
                                        </p:tgtEl>
                                        <p:attrNameLst>
                                          <p:attrName>style.rotation</p:attrName>
                                        </p:attrNameLst>
                                      </p:cBhvr>
                                      <p:tavLst>
                                        <p:tav tm="0">
                                          <p:val>
                                            <p:fltVal val="360"/>
                                          </p:val>
                                        </p:tav>
                                        <p:tav tm="100000">
                                          <p:val>
                                            <p:fltVal val="0"/>
                                          </p:val>
                                        </p:tav>
                                      </p:tavLst>
                                    </p:anim>
                                    <p:animEffect transition="in" filter="fade">
                                      <p:cBhvr>
                                        <p:cTn id="29" dur="500"/>
                                        <p:tgtEl>
                                          <p:spTgt spid="236548">
                                            <p:txEl>
                                              <p:pRg st="2" end="2"/>
                                            </p:txEl>
                                          </p:spTgt>
                                        </p:tgtEl>
                                      </p:cBhvr>
                                    </p:animEffect>
                                  </p:childTnLst>
                                </p:cTn>
                              </p:par>
                              <p:par>
                                <p:cTn id="30" presetID="49" presetClass="entr" presetSubtype="0" decel="100000" fill="hold" grpId="0" nodeType="withEffect">
                                  <p:stCondLst>
                                    <p:cond delay="0"/>
                                  </p:stCondLst>
                                  <p:childTnLst>
                                    <p:set>
                                      <p:cBhvr>
                                        <p:cTn id="31" dur="1" fill="hold">
                                          <p:stCondLst>
                                            <p:cond delay="0"/>
                                          </p:stCondLst>
                                        </p:cTn>
                                        <p:tgtEl>
                                          <p:spTgt spid="236548">
                                            <p:txEl>
                                              <p:pRg st="3" end="3"/>
                                            </p:txEl>
                                          </p:spTgt>
                                        </p:tgtEl>
                                        <p:attrNameLst>
                                          <p:attrName>style.visibility</p:attrName>
                                        </p:attrNameLst>
                                      </p:cBhvr>
                                      <p:to>
                                        <p:strVal val="visible"/>
                                      </p:to>
                                    </p:set>
                                    <p:anim calcmode="lin" valueType="num">
                                      <p:cBhvr>
                                        <p:cTn id="32" dur="500" fill="hold"/>
                                        <p:tgtEl>
                                          <p:spTgt spid="236548">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236548">
                                            <p:txEl>
                                              <p:pRg st="3" end="3"/>
                                            </p:txEl>
                                          </p:spTgt>
                                        </p:tgtEl>
                                        <p:attrNameLst>
                                          <p:attrName>ppt_h</p:attrName>
                                        </p:attrNameLst>
                                      </p:cBhvr>
                                      <p:tavLst>
                                        <p:tav tm="0">
                                          <p:val>
                                            <p:fltVal val="0"/>
                                          </p:val>
                                        </p:tav>
                                        <p:tav tm="100000">
                                          <p:val>
                                            <p:strVal val="#ppt_h"/>
                                          </p:val>
                                        </p:tav>
                                      </p:tavLst>
                                    </p:anim>
                                    <p:anim calcmode="lin" valueType="num">
                                      <p:cBhvr>
                                        <p:cTn id="34" dur="500" fill="hold"/>
                                        <p:tgtEl>
                                          <p:spTgt spid="236548">
                                            <p:txEl>
                                              <p:pRg st="3" end="3"/>
                                            </p:txEl>
                                          </p:spTgt>
                                        </p:tgtEl>
                                        <p:attrNameLst>
                                          <p:attrName>style.rotation</p:attrName>
                                        </p:attrNameLst>
                                      </p:cBhvr>
                                      <p:tavLst>
                                        <p:tav tm="0">
                                          <p:val>
                                            <p:fltVal val="360"/>
                                          </p:val>
                                        </p:tav>
                                        <p:tav tm="100000">
                                          <p:val>
                                            <p:fltVal val="0"/>
                                          </p:val>
                                        </p:tav>
                                      </p:tavLst>
                                    </p:anim>
                                    <p:animEffect transition="in" filter="fade">
                                      <p:cBhvr>
                                        <p:cTn id="35" dur="500"/>
                                        <p:tgtEl>
                                          <p:spTgt spid="236548">
                                            <p:txEl>
                                              <p:pRg st="3" end="3"/>
                                            </p:txEl>
                                          </p:spTgt>
                                        </p:tgtEl>
                                      </p:cBhvr>
                                    </p:animEffect>
                                  </p:childTnLst>
                                </p:cTn>
                              </p:par>
                              <p:par>
                                <p:cTn id="36" presetID="49" presetClass="entr" presetSubtype="0" decel="100000" fill="hold" grpId="0" nodeType="withEffect">
                                  <p:stCondLst>
                                    <p:cond delay="0"/>
                                  </p:stCondLst>
                                  <p:childTnLst>
                                    <p:set>
                                      <p:cBhvr>
                                        <p:cTn id="37" dur="1" fill="hold">
                                          <p:stCondLst>
                                            <p:cond delay="0"/>
                                          </p:stCondLst>
                                        </p:cTn>
                                        <p:tgtEl>
                                          <p:spTgt spid="236548">
                                            <p:txEl>
                                              <p:pRg st="4" end="4"/>
                                            </p:txEl>
                                          </p:spTgt>
                                        </p:tgtEl>
                                        <p:attrNameLst>
                                          <p:attrName>style.visibility</p:attrName>
                                        </p:attrNameLst>
                                      </p:cBhvr>
                                      <p:to>
                                        <p:strVal val="visible"/>
                                      </p:to>
                                    </p:set>
                                    <p:anim calcmode="lin" valueType="num">
                                      <p:cBhvr>
                                        <p:cTn id="38" dur="500" fill="hold"/>
                                        <p:tgtEl>
                                          <p:spTgt spid="236548">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236548">
                                            <p:txEl>
                                              <p:pRg st="4" end="4"/>
                                            </p:txEl>
                                          </p:spTgt>
                                        </p:tgtEl>
                                        <p:attrNameLst>
                                          <p:attrName>ppt_h</p:attrName>
                                        </p:attrNameLst>
                                      </p:cBhvr>
                                      <p:tavLst>
                                        <p:tav tm="0">
                                          <p:val>
                                            <p:fltVal val="0"/>
                                          </p:val>
                                        </p:tav>
                                        <p:tav tm="100000">
                                          <p:val>
                                            <p:strVal val="#ppt_h"/>
                                          </p:val>
                                        </p:tav>
                                      </p:tavLst>
                                    </p:anim>
                                    <p:anim calcmode="lin" valueType="num">
                                      <p:cBhvr>
                                        <p:cTn id="40" dur="500" fill="hold"/>
                                        <p:tgtEl>
                                          <p:spTgt spid="236548">
                                            <p:txEl>
                                              <p:pRg st="4" end="4"/>
                                            </p:txEl>
                                          </p:spTgt>
                                        </p:tgtEl>
                                        <p:attrNameLst>
                                          <p:attrName>style.rotation</p:attrName>
                                        </p:attrNameLst>
                                      </p:cBhvr>
                                      <p:tavLst>
                                        <p:tav tm="0">
                                          <p:val>
                                            <p:fltVal val="360"/>
                                          </p:val>
                                        </p:tav>
                                        <p:tav tm="100000">
                                          <p:val>
                                            <p:fltVal val="0"/>
                                          </p:val>
                                        </p:tav>
                                      </p:tavLst>
                                    </p:anim>
                                    <p:animEffect transition="in" filter="fade">
                                      <p:cBhvr>
                                        <p:cTn id="41" dur="500"/>
                                        <p:tgtEl>
                                          <p:spTgt spid="23654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7" grpId="0" autoUpdateAnimBg="0"/>
      <p:bldP spid="236548" grpId="0" build="p" autoUpdateAnimBg="0" advAuto="0"/>
      <p:bldP spid="23655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9730" name="Rectangle 2"/>
          <p:cNvSpPr>
            <a:spLocks noGrp="1" noChangeArrowheads="1"/>
          </p:cNvSpPr>
          <p:nvPr>
            <p:ph type="body" idx="1"/>
          </p:nvPr>
        </p:nvSpPr>
        <p:spPr>
          <a:xfrm>
            <a:off x="609600" y="838200"/>
            <a:ext cx="8077200" cy="1600200"/>
          </a:xfrm>
        </p:spPr>
        <p:txBody>
          <a:bodyPr/>
          <a:lstStyle/>
          <a:p>
            <a:pPr marL="274638" indent="-274638" eaLnBrk="1" hangingPunct="1">
              <a:buFontTx/>
              <a:buChar char="•"/>
            </a:pPr>
            <a:r>
              <a:rPr lang="en-US" sz="2800" b="1" smtClean="0">
                <a:solidFill>
                  <a:schemeClr val="tx2"/>
                </a:solidFill>
                <a:latin typeface="Calibri" pitchFamily="34" charset="0"/>
              </a:rPr>
              <a:t>A hierarchy of technical committees (TCs); sub-committees (SCs) and working groups (WGs) carries out the work of ISO. </a:t>
            </a:r>
          </a:p>
        </p:txBody>
      </p:sp>
      <p:sp>
        <p:nvSpPr>
          <p:cNvPr id="329731" name="Rectangle 3"/>
          <p:cNvSpPr>
            <a:spLocks noChangeArrowheads="1"/>
          </p:cNvSpPr>
          <p:nvPr/>
        </p:nvSpPr>
        <p:spPr bwMode="auto">
          <a:xfrm>
            <a:off x="609600" y="2514600"/>
            <a:ext cx="8077200" cy="533400"/>
          </a:xfrm>
          <a:prstGeom prst="rect">
            <a:avLst/>
          </a:prstGeom>
          <a:noFill/>
          <a:ln w="9525">
            <a:noFill/>
            <a:miter lim="800000"/>
            <a:headEnd/>
            <a:tailEnd/>
          </a:ln>
        </p:spPr>
        <p:txBody>
          <a:bodyPr/>
          <a:lstStyle/>
          <a:p>
            <a:pPr marL="457200" indent="-457200">
              <a:spcBef>
                <a:spcPct val="20000"/>
              </a:spcBef>
              <a:buClr>
                <a:schemeClr val="accent1"/>
              </a:buClr>
              <a:buSzPct val="75000"/>
              <a:buFontTx/>
              <a:buChar char="•"/>
            </a:pPr>
            <a:r>
              <a:rPr lang="en-US">
                <a:solidFill>
                  <a:schemeClr val="tx2"/>
                </a:solidFill>
              </a:rPr>
              <a:t>Within these committees there are:</a:t>
            </a:r>
          </a:p>
          <a:p>
            <a:pPr marL="457200" indent="-457200">
              <a:spcBef>
                <a:spcPct val="20000"/>
              </a:spcBef>
              <a:buClr>
                <a:srgbClr val="A50021"/>
              </a:buClr>
              <a:buSzPct val="75000"/>
              <a:buFont typeface="Wingdings" pitchFamily="2" charset="2"/>
              <a:buChar char="n"/>
            </a:pPr>
            <a:endParaRPr lang="en-US">
              <a:solidFill>
                <a:schemeClr val="tx2"/>
              </a:solidFill>
            </a:endParaRPr>
          </a:p>
        </p:txBody>
      </p:sp>
      <p:sp>
        <p:nvSpPr>
          <p:cNvPr id="329732" name="Rectangle 4"/>
          <p:cNvSpPr>
            <a:spLocks noChangeArrowheads="1"/>
          </p:cNvSpPr>
          <p:nvPr/>
        </p:nvSpPr>
        <p:spPr bwMode="auto">
          <a:xfrm>
            <a:off x="1219200" y="3048000"/>
            <a:ext cx="7239000" cy="1752600"/>
          </a:xfrm>
          <a:prstGeom prst="rect">
            <a:avLst/>
          </a:prstGeom>
          <a:noFill/>
          <a:ln w="9525">
            <a:noFill/>
            <a:miter lim="800000"/>
            <a:headEnd/>
            <a:tailEnd/>
          </a:ln>
        </p:spPr>
        <p:txBody>
          <a:bodyPr/>
          <a:lstStyle/>
          <a:p>
            <a:pPr marL="457200" indent="-457200">
              <a:spcBef>
                <a:spcPct val="20000"/>
              </a:spcBef>
              <a:buClr>
                <a:srgbClr val="A50021"/>
              </a:buClr>
              <a:buSzPct val="75000"/>
              <a:buFont typeface="Wingdings" pitchFamily="2" charset="2"/>
              <a:buChar char="Ø"/>
            </a:pPr>
            <a:r>
              <a:rPr lang="en-US" sz="1800"/>
              <a:t>Qualified industry representatives</a:t>
            </a:r>
          </a:p>
          <a:p>
            <a:pPr marL="457200" indent="-457200">
              <a:spcBef>
                <a:spcPct val="20000"/>
              </a:spcBef>
              <a:buClr>
                <a:srgbClr val="A50021"/>
              </a:buClr>
              <a:buSzPct val="75000"/>
              <a:buFont typeface="Wingdings" pitchFamily="2" charset="2"/>
              <a:buChar char="Ø"/>
            </a:pPr>
            <a:r>
              <a:rPr lang="en-US" sz="1800"/>
              <a:t>Research institutes</a:t>
            </a:r>
          </a:p>
          <a:p>
            <a:pPr marL="457200" indent="-457200">
              <a:spcBef>
                <a:spcPct val="20000"/>
              </a:spcBef>
              <a:buClr>
                <a:srgbClr val="A50021"/>
              </a:buClr>
              <a:buSzPct val="75000"/>
              <a:buFont typeface="Wingdings" pitchFamily="2" charset="2"/>
              <a:buChar char="Ø"/>
            </a:pPr>
            <a:r>
              <a:rPr lang="en-US" sz="1800"/>
              <a:t>Consumer bodies</a:t>
            </a:r>
          </a:p>
          <a:p>
            <a:pPr marL="457200" indent="-457200">
              <a:spcBef>
                <a:spcPct val="20000"/>
              </a:spcBef>
              <a:buClr>
                <a:srgbClr val="A50021"/>
              </a:buClr>
              <a:buSzPct val="75000"/>
              <a:buFont typeface="Wingdings" pitchFamily="2" charset="2"/>
              <a:buChar char="Ø"/>
            </a:pPr>
            <a:r>
              <a:rPr lang="en-US" sz="1800"/>
              <a:t>Government authorities, and</a:t>
            </a:r>
          </a:p>
          <a:p>
            <a:pPr marL="457200" indent="-457200">
              <a:spcBef>
                <a:spcPct val="20000"/>
              </a:spcBef>
              <a:buClr>
                <a:srgbClr val="A50021"/>
              </a:buClr>
              <a:buSzPct val="75000"/>
              <a:buFont typeface="Wingdings" pitchFamily="2" charset="2"/>
              <a:buChar char="Ø"/>
            </a:pPr>
            <a:r>
              <a:rPr lang="en-US" sz="1800"/>
              <a:t>Worldwide international organizations</a:t>
            </a:r>
          </a:p>
          <a:p>
            <a:pPr marL="457200" indent="-457200">
              <a:spcBef>
                <a:spcPct val="20000"/>
              </a:spcBef>
              <a:buClr>
                <a:srgbClr val="A50021"/>
              </a:buClr>
              <a:buSzPct val="75000"/>
              <a:buFont typeface="Wingdings" pitchFamily="2" charset="2"/>
              <a:buNone/>
            </a:pPr>
            <a:endParaRPr lang="en-US" sz="1800">
              <a:solidFill>
                <a:srgbClr val="CC3300"/>
              </a:solidFill>
            </a:endParaRPr>
          </a:p>
        </p:txBody>
      </p:sp>
      <p:sp>
        <p:nvSpPr>
          <p:cNvPr id="329733" name="Rectangle 5"/>
          <p:cNvSpPr>
            <a:spLocks noChangeArrowheads="1"/>
          </p:cNvSpPr>
          <p:nvPr/>
        </p:nvSpPr>
        <p:spPr bwMode="auto">
          <a:xfrm>
            <a:off x="1103313" y="5410200"/>
            <a:ext cx="7391400" cy="481013"/>
          </a:xfrm>
          <a:prstGeom prst="rect">
            <a:avLst/>
          </a:prstGeom>
          <a:noFill/>
          <a:ln w="9525">
            <a:noFill/>
            <a:miter lim="800000"/>
            <a:headEnd/>
            <a:tailEnd/>
          </a:ln>
        </p:spPr>
        <p:txBody>
          <a:bodyPr/>
          <a:lstStyle/>
          <a:p>
            <a:pPr>
              <a:spcBef>
                <a:spcPct val="20000"/>
              </a:spcBef>
              <a:buClr>
                <a:srgbClr val="A50021"/>
              </a:buClr>
              <a:buSzPct val="75000"/>
              <a:buFont typeface="Wingdings" pitchFamily="2" charset="2"/>
              <a:buNone/>
            </a:pPr>
            <a:r>
              <a:rPr lang="en-US">
                <a:solidFill>
                  <a:schemeClr val="tx2"/>
                </a:solidFill>
              </a:rPr>
              <a:t>whose objective is the resolution of global standardization issues. </a:t>
            </a:r>
          </a:p>
        </p:txBody>
      </p:sp>
      <p:pic>
        <p:nvPicPr>
          <p:cNvPr id="30725" name="Picture 6" descr="employees"/>
          <p:cNvPicPr>
            <a:picLocks noChangeAspect="1" noChangeArrowheads="1"/>
          </p:cNvPicPr>
          <p:nvPr/>
        </p:nvPicPr>
        <p:blipFill>
          <a:blip r:embed="rId3"/>
          <a:srcRect/>
          <a:stretch>
            <a:fillRect/>
          </a:stretch>
        </p:blipFill>
        <p:spPr bwMode="auto">
          <a:xfrm>
            <a:off x="6934200" y="2743200"/>
            <a:ext cx="1803400" cy="26797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97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329731"/>
                                        </p:tgtEl>
                                        <p:attrNameLst>
                                          <p:attrName>style.visibility</p:attrName>
                                        </p:attrNameLst>
                                      </p:cBhvr>
                                      <p:to>
                                        <p:strVal val="visible"/>
                                      </p:to>
                                    </p:set>
                                    <p:anim calcmode="lin" valueType="num">
                                      <p:cBhvr additive="base">
                                        <p:cTn id="11" dur="500" fill="hold"/>
                                        <p:tgtEl>
                                          <p:spTgt spid="329731"/>
                                        </p:tgtEl>
                                        <p:attrNameLst>
                                          <p:attrName>ppt_x</p:attrName>
                                        </p:attrNameLst>
                                      </p:cBhvr>
                                      <p:tavLst>
                                        <p:tav tm="0">
                                          <p:val>
                                            <p:strVal val="1+#ppt_w/2"/>
                                          </p:val>
                                        </p:tav>
                                        <p:tav tm="100000">
                                          <p:val>
                                            <p:strVal val="#ppt_x"/>
                                          </p:val>
                                        </p:tav>
                                      </p:tavLst>
                                    </p:anim>
                                    <p:anim calcmode="lin" valueType="num">
                                      <p:cBhvr additive="base">
                                        <p:cTn id="12" dur="500" fill="hold"/>
                                        <p:tgtEl>
                                          <p:spTgt spid="329731"/>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329732"/>
                                        </p:tgtEl>
                                        <p:attrNameLst>
                                          <p:attrName>style.visibility</p:attrName>
                                        </p:attrNameLst>
                                      </p:cBhvr>
                                      <p:to>
                                        <p:strVal val="visible"/>
                                      </p:to>
                                    </p:set>
                                    <p:anim calcmode="lin" valueType="num">
                                      <p:cBhvr additive="base">
                                        <p:cTn id="16" dur="500" fill="hold"/>
                                        <p:tgtEl>
                                          <p:spTgt spid="329732"/>
                                        </p:tgtEl>
                                        <p:attrNameLst>
                                          <p:attrName>ppt_x</p:attrName>
                                        </p:attrNameLst>
                                      </p:cBhvr>
                                      <p:tavLst>
                                        <p:tav tm="0">
                                          <p:val>
                                            <p:strVal val="#ppt_x"/>
                                          </p:val>
                                        </p:tav>
                                        <p:tav tm="100000">
                                          <p:val>
                                            <p:strVal val="#ppt_x"/>
                                          </p:val>
                                        </p:tav>
                                      </p:tavLst>
                                    </p:anim>
                                    <p:anim calcmode="lin" valueType="num">
                                      <p:cBhvr additive="base">
                                        <p:cTn id="17" dur="500" fill="hold"/>
                                        <p:tgtEl>
                                          <p:spTgt spid="329732"/>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8" fill="hold" grpId="0" nodeType="afterEffect">
                                  <p:stCondLst>
                                    <p:cond delay="0"/>
                                  </p:stCondLst>
                                  <p:childTnLst>
                                    <p:set>
                                      <p:cBhvr>
                                        <p:cTn id="20" dur="1" fill="hold">
                                          <p:stCondLst>
                                            <p:cond delay="0"/>
                                          </p:stCondLst>
                                        </p:cTn>
                                        <p:tgtEl>
                                          <p:spTgt spid="329733"/>
                                        </p:tgtEl>
                                        <p:attrNameLst>
                                          <p:attrName>style.visibility</p:attrName>
                                        </p:attrNameLst>
                                      </p:cBhvr>
                                      <p:to>
                                        <p:strVal val="visible"/>
                                      </p:to>
                                    </p:set>
                                    <p:anim calcmode="lin" valueType="num">
                                      <p:cBhvr additive="base">
                                        <p:cTn id="21" dur="500" fill="hold"/>
                                        <p:tgtEl>
                                          <p:spTgt spid="329733"/>
                                        </p:tgtEl>
                                        <p:attrNameLst>
                                          <p:attrName>ppt_x</p:attrName>
                                        </p:attrNameLst>
                                      </p:cBhvr>
                                      <p:tavLst>
                                        <p:tav tm="0">
                                          <p:val>
                                            <p:strVal val="0-#ppt_w/2"/>
                                          </p:val>
                                        </p:tav>
                                        <p:tav tm="100000">
                                          <p:val>
                                            <p:strVal val="#ppt_x"/>
                                          </p:val>
                                        </p:tav>
                                      </p:tavLst>
                                    </p:anim>
                                    <p:anim calcmode="lin" valueType="num">
                                      <p:cBhvr additive="base">
                                        <p:cTn id="22" dur="500" fill="hold"/>
                                        <p:tgtEl>
                                          <p:spTgt spid="3297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0" grpId="0" build="p"/>
      <p:bldP spid="329731" grpId="0" autoUpdateAnimBg="0"/>
      <p:bldP spid="329732" grpId="0" autoUpdateAnimBg="0"/>
      <p:bldP spid="329733"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2" name="Rectangle 4"/>
          <p:cNvSpPr>
            <a:spLocks noChangeArrowheads="1"/>
          </p:cNvSpPr>
          <p:nvPr/>
        </p:nvSpPr>
        <p:spPr bwMode="auto">
          <a:xfrm>
            <a:off x="838200" y="2514600"/>
            <a:ext cx="7696200" cy="3619500"/>
          </a:xfrm>
          <a:prstGeom prst="rect">
            <a:avLst/>
          </a:prstGeom>
          <a:noFill/>
          <a:ln w="9525">
            <a:noFill/>
            <a:miter lim="800000"/>
            <a:headEnd/>
            <a:tailEnd/>
          </a:ln>
        </p:spPr>
        <p:txBody>
          <a:bodyPr>
            <a:spAutoFit/>
          </a:bodyPr>
          <a:lstStyle/>
          <a:p>
            <a:pPr marL="457200" indent="-457200">
              <a:buFont typeface="Wingdings" pitchFamily="2" charset="2"/>
              <a:buChar char="Ø"/>
            </a:pPr>
            <a:r>
              <a:rPr lang="en-US" sz="2100">
                <a:solidFill>
                  <a:srgbClr val="3333CC"/>
                </a:solidFill>
              </a:rPr>
              <a:t>Determine the necessary </a:t>
            </a:r>
            <a:r>
              <a:rPr lang="en-US" sz="2100">
                <a:solidFill>
                  <a:srgbClr val="006600"/>
                </a:solidFill>
              </a:rPr>
              <a:t>competence</a:t>
            </a:r>
            <a:r>
              <a:rPr lang="en-US" sz="2100">
                <a:solidFill>
                  <a:srgbClr val="3333CC"/>
                </a:solidFill>
              </a:rPr>
              <a:t> for personnel performing work affecting conformity to product requirements,</a:t>
            </a:r>
          </a:p>
          <a:p>
            <a:pPr marL="457200" indent="-457200">
              <a:buFont typeface="Wingdings" pitchFamily="2" charset="2"/>
              <a:buChar char="Ø"/>
            </a:pPr>
            <a:r>
              <a:rPr lang="en-US" sz="2100">
                <a:solidFill>
                  <a:srgbClr val="3333CC"/>
                </a:solidFill>
              </a:rPr>
              <a:t>Where applicable, provide </a:t>
            </a:r>
            <a:r>
              <a:rPr lang="en-US" sz="2100">
                <a:solidFill>
                  <a:srgbClr val="006600"/>
                </a:solidFill>
              </a:rPr>
              <a:t>training or take other actions</a:t>
            </a:r>
            <a:r>
              <a:rPr lang="en-US" sz="2100">
                <a:solidFill>
                  <a:srgbClr val="3333CC"/>
                </a:solidFill>
              </a:rPr>
              <a:t> to achieve the necessary competence</a:t>
            </a:r>
          </a:p>
          <a:p>
            <a:pPr marL="457200" indent="-457200">
              <a:buFont typeface="Wingdings" pitchFamily="2" charset="2"/>
              <a:buChar char="Ø"/>
            </a:pPr>
            <a:r>
              <a:rPr lang="en-US" sz="2100">
                <a:solidFill>
                  <a:srgbClr val="006600"/>
                </a:solidFill>
              </a:rPr>
              <a:t>Evaluate</a:t>
            </a:r>
            <a:r>
              <a:rPr lang="en-US" sz="2100">
                <a:solidFill>
                  <a:srgbClr val="3333CC"/>
                </a:solidFill>
              </a:rPr>
              <a:t> the effectiveness of the actions taken</a:t>
            </a:r>
          </a:p>
          <a:p>
            <a:pPr marL="457200" indent="-457200">
              <a:buFont typeface="Wingdings" pitchFamily="2" charset="2"/>
              <a:buChar char="Ø"/>
            </a:pPr>
            <a:r>
              <a:rPr lang="en-US" sz="2100">
                <a:solidFill>
                  <a:srgbClr val="3333CC"/>
                </a:solidFill>
              </a:rPr>
              <a:t>Ensure that its personnel are </a:t>
            </a:r>
            <a:r>
              <a:rPr lang="en-US" sz="2100">
                <a:solidFill>
                  <a:srgbClr val="006600"/>
                </a:solidFill>
              </a:rPr>
              <a:t>aware</a:t>
            </a:r>
            <a:r>
              <a:rPr lang="en-US" sz="2100">
                <a:solidFill>
                  <a:srgbClr val="3333CC"/>
                </a:solidFill>
              </a:rPr>
              <a:t> of the relevance and importance of their activities and how they contribute to the achievement of the quality objectives</a:t>
            </a:r>
          </a:p>
          <a:p>
            <a:pPr marL="457200" indent="-457200">
              <a:buFont typeface="Wingdings" pitchFamily="2" charset="2"/>
              <a:buChar char="Ø"/>
            </a:pPr>
            <a:r>
              <a:rPr lang="en-US" sz="2100">
                <a:solidFill>
                  <a:srgbClr val="3333CC"/>
                </a:solidFill>
              </a:rPr>
              <a:t>Maintain </a:t>
            </a:r>
            <a:r>
              <a:rPr lang="en-US" sz="2100">
                <a:solidFill>
                  <a:srgbClr val="006600"/>
                </a:solidFill>
              </a:rPr>
              <a:t>appropriate records</a:t>
            </a:r>
            <a:r>
              <a:rPr lang="en-US" sz="2100">
                <a:solidFill>
                  <a:srgbClr val="3333CC"/>
                </a:solidFill>
              </a:rPr>
              <a:t> of education, training, skills and experience</a:t>
            </a:r>
          </a:p>
          <a:p>
            <a:pPr marL="457200" indent="-457200">
              <a:buFont typeface="Wingdings" pitchFamily="2" charset="2"/>
              <a:buChar char="Ø"/>
            </a:pPr>
            <a:endParaRPr lang="en-US" sz="2100">
              <a:solidFill>
                <a:srgbClr val="3333CC"/>
              </a:solidFill>
            </a:endParaRPr>
          </a:p>
        </p:txBody>
      </p:sp>
      <p:sp>
        <p:nvSpPr>
          <p:cNvPr id="237574" name="Text Box 6"/>
          <p:cNvSpPr txBox="1">
            <a:spLocks noChangeArrowheads="1"/>
          </p:cNvSpPr>
          <p:nvPr/>
        </p:nvSpPr>
        <p:spPr bwMode="auto">
          <a:xfrm>
            <a:off x="2576513" y="1830388"/>
            <a:ext cx="6567487" cy="533400"/>
          </a:xfrm>
          <a:prstGeom prst="rect">
            <a:avLst/>
          </a:prstGeom>
          <a:noFill/>
          <a:ln w="9525">
            <a:noFill/>
            <a:miter lim="800000"/>
            <a:headEnd/>
            <a:tailEnd/>
          </a:ln>
        </p:spPr>
        <p:txBody>
          <a:bodyPr wrap="none">
            <a:spAutoFit/>
          </a:bodyPr>
          <a:lstStyle/>
          <a:p>
            <a:r>
              <a:rPr lang="en-US" sz="2900">
                <a:solidFill>
                  <a:srgbClr val="CC3300"/>
                </a:solidFill>
              </a:rPr>
              <a:t>6.2.2 Competence, awareness and training</a:t>
            </a:r>
          </a:p>
        </p:txBody>
      </p:sp>
      <p:sp>
        <p:nvSpPr>
          <p:cNvPr id="141315" name="Text Box 7"/>
          <p:cNvSpPr txBox="1">
            <a:spLocks noChangeArrowheads="1"/>
          </p:cNvSpPr>
          <p:nvPr/>
        </p:nvSpPr>
        <p:spPr bwMode="auto">
          <a:xfrm>
            <a:off x="2438400" y="1339850"/>
            <a:ext cx="6019800" cy="579438"/>
          </a:xfrm>
          <a:prstGeom prst="rect">
            <a:avLst/>
          </a:prstGeom>
          <a:noFill/>
          <a:ln w="9525">
            <a:noFill/>
            <a:miter lim="800000"/>
            <a:headEnd/>
            <a:tailEnd/>
          </a:ln>
        </p:spPr>
        <p:txBody>
          <a:bodyPr>
            <a:spAutoFit/>
          </a:bodyPr>
          <a:lstStyle/>
          <a:p>
            <a:r>
              <a:rPr lang="en-US" sz="3200">
                <a:solidFill>
                  <a:srgbClr val="CC3300"/>
                </a:solidFill>
              </a:rPr>
              <a:t>6.2 Human Resources</a:t>
            </a:r>
          </a:p>
        </p:txBody>
      </p:sp>
      <p:sp>
        <p:nvSpPr>
          <p:cNvPr id="141316" name="Text Box 9"/>
          <p:cNvSpPr txBox="1">
            <a:spLocks noChangeArrowheads="1"/>
          </p:cNvSpPr>
          <p:nvPr/>
        </p:nvSpPr>
        <p:spPr bwMode="auto">
          <a:xfrm>
            <a:off x="2495550" y="685800"/>
            <a:ext cx="4948238" cy="641350"/>
          </a:xfrm>
          <a:prstGeom prst="rect">
            <a:avLst/>
          </a:prstGeom>
          <a:noFill/>
          <a:ln w="9525">
            <a:noFill/>
            <a:miter lim="800000"/>
            <a:headEnd/>
            <a:tailEnd/>
          </a:ln>
        </p:spPr>
        <p:txBody>
          <a:bodyPr wrap="none">
            <a:spAutoFit/>
          </a:bodyPr>
          <a:lstStyle/>
          <a:p>
            <a:r>
              <a:rPr lang="en-US" sz="3600">
                <a:solidFill>
                  <a:srgbClr val="000000"/>
                </a:solidFill>
              </a:rPr>
              <a:t>6. Resource Management</a:t>
            </a:r>
          </a:p>
        </p:txBody>
      </p:sp>
      <p:pic>
        <p:nvPicPr>
          <p:cNvPr id="141317" name="Picture 10" descr="processes"/>
          <p:cNvPicPr>
            <a:picLocks noChangeAspect="1" noChangeArrowheads="1"/>
          </p:cNvPicPr>
          <p:nvPr/>
        </p:nvPicPr>
        <p:blipFill>
          <a:blip r:embed="rId3"/>
          <a:srcRect/>
          <a:stretch>
            <a:fillRect/>
          </a:stretch>
        </p:blipFill>
        <p:spPr bwMode="auto">
          <a:xfrm>
            <a:off x="533400" y="533400"/>
            <a:ext cx="1752600" cy="1370013"/>
          </a:xfrm>
          <a:prstGeom prst="rect">
            <a:avLst/>
          </a:prstGeom>
          <a:noFill/>
          <a:ln w="9525">
            <a:solidFill>
              <a:srgbClr val="000000"/>
            </a:solidFill>
            <a:miter lim="800000"/>
            <a:headEnd/>
            <a:tailEnd/>
          </a:ln>
        </p:spPr>
      </p:pic>
      <p:sp>
        <p:nvSpPr>
          <p:cNvPr id="141318" name="Line 11"/>
          <p:cNvSpPr>
            <a:spLocks noChangeShapeType="1"/>
          </p:cNvSpPr>
          <p:nvPr/>
        </p:nvSpPr>
        <p:spPr bwMode="auto">
          <a:xfrm>
            <a:off x="23622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37574"/>
                                        </p:tgtEl>
                                        <p:attrNameLst>
                                          <p:attrName>style.visibility</p:attrName>
                                        </p:attrNameLst>
                                      </p:cBhvr>
                                      <p:to>
                                        <p:strVal val="visible"/>
                                      </p:to>
                                    </p:set>
                                    <p:anim calcmode="lin" valueType="num">
                                      <p:cBhvr additive="base">
                                        <p:cTn id="7" dur="500" fill="hold"/>
                                        <p:tgtEl>
                                          <p:spTgt spid="237574"/>
                                        </p:tgtEl>
                                        <p:attrNameLst>
                                          <p:attrName>ppt_x</p:attrName>
                                        </p:attrNameLst>
                                      </p:cBhvr>
                                      <p:tavLst>
                                        <p:tav tm="0">
                                          <p:val>
                                            <p:strVal val="0-#ppt_w/2"/>
                                          </p:val>
                                        </p:tav>
                                        <p:tav tm="100000">
                                          <p:val>
                                            <p:strVal val="#ppt_x"/>
                                          </p:val>
                                        </p:tav>
                                      </p:tavLst>
                                    </p:anim>
                                    <p:anim calcmode="lin" valueType="num">
                                      <p:cBhvr additive="base">
                                        <p:cTn id="8" dur="500" fill="hold"/>
                                        <p:tgtEl>
                                          <p:spTgt spid="23757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4" presetClass="entr" presetSubtype="0" accel="100000" fill="hold" grpId="0" nodeType="afterEffect">
                                  <p:stCondLst>
                                    <p:cond delay="0"/>
                                  </p:stCondLst>
                                  <p:childTnLst>
                                    <p:set>
                                      <p:cBhvr>
                                        <p:cTn id="11" dur="1" fill="hold">
                                          <p:stCondLst>
                                            <p:cond delay="0"/>
                                          </p:stCondLst>
                                        </p:cTn>
                                        <p:tgtEl>
                                          <p:spTgt spid="237572">
                                            <p:txEl>
                                              <p:pRg st="0" end="0"/>
                                            </p:txEl>
                                          </p:spTgt>
                                        </p:tgtEl>
                                        <p:attrNameLst>
                                          <p:attrName>style.visibility</p:attrName>
                                        </p:attrNameLst>
                                      </p:cBhvr>
                                      <p:to>
                                        <p:strVal val="visible"/>
                                      </p:to>
                                    </p:set>
                                    <p:anim calcmode="lin" valueType="num">
                                      <p:cBhvr>
                                        <p:cTn id="12" dur="500" fill="hold"/>
                                        <p:tgtEl>
                                          <p:spTgt spid="237572">
                                            <p:txEl>
                                              <p:pRg st="0" end="0"/>
                                            </p:txEl>
                                          </p:spTgt>
                                        </p:tgtEl>
                                        <p:attrNameLst>
                                          <p:attrName>ppt_w</p:attrName>
                                        </p:attrNameLst>
                                      </p:cBhvr>
                                      <p:tavLst>
                                        <p:tav tm="0">
                                          <p:val>
                                            <p:strVal val="#ppt_w*0.05"/>
                                          </p:val>
                                        </p:tav>
                                        <p:tav tm="100000">
                                          <p:val>
                                            <p:strVal val="#ppt_w"/>
                                          </p:val>
                                        </p:tav>
                                      </p:tavLst>
                                    </p:anim>
                                    <p:anim calcmode="lin" valueType="num">
                                      <p:cBhvr>
                                        <p:cTn id="13" dur="500" fill="hold"/>
                                        <p:tgtEl>
                                          <p:spTgt spid="237572">
                                            <p:txEl>
                                              <p:pRg st="0" end="0"/>
                                            </p:txEl>
                                          </p:spTgt>
                                        </p:tgtEl>
                                        <p:attrNameLst>
                                          <p:attrName>ppt_h</p:attrName>
                                        </p:attrNameLst>
                                      </p:cBhvr>
                                      <p:tavLst>
                                        <p:tav tm="0">
                                          <p:val>
                                            <p:strVal val="#ppt_h"/>
                                          </p:val>
                                        </p:tav>
                                        <p:tav tm="100000">
                                          <p:val>
                                            <p:strVal val="#ppt_h"/>
                                          </p:val>
                                        </p:tav>
                                      </p:tavLst>
                                    </p:anim>
                                    <p:anim calcmode="lin" valueType="num">
                                      <p:cBhvr>
                                        <p:cTn id="14" dur="500" fill="hold"/>
                                        <p:tgtEl>
                                          <p:spTgt spid="237572">
                                            <p:txEl>
                                              <p:pRg st="0" end="0"/>
                                            </p:txEl>
                                          </p:spTgt>
                                        </p:tgtEl>
                                        <p:attrNameLst>
                                          <p:attrName>ppt_x</p:attrName>
                                        </p:attrNameLst>
                                      </p:cBhvr>
                                      <p:tavLst>
                                        <p:tav tm="0">
                                          <p:val>
                                            <p:strVal val="#ppt_x-.2"/>
                                          </p:val>
                                        </p:tav>
                                        <p:tav tm="100000">
                                          <p:val>
                                            <p:strVal val="#ppt_x"/>
                                          </p:val>
                                        </p:tav>
                                      </p:tavLst>
                                    </p:anim>
                                    <p:anim calcmode="lin" valueType="num">
                                      <p:cBhvr>
                                        <p:cTn id="15" dur="500" fill="hold"/>
                                        <p:tgtEl>
                                          <p:spTgt spid="237572">
                                            <p:txEl>
                                              <p:pRg st="0" end="0"/>
                                            </p:txEl>
                                          </p:spTgt>
                                        </p:tgtEl>
                                        <p:attrNameLst>
                                          <p:attrName>ppt_y</p:attrName>
                                        </p:attrNameLst>
                                      </p:cBhvr>
                                      <p:tavLst>
                                        <p:tav tm="0">
                                          <p:val>
                                            <p:strVal val="#ppt_y"/>
                                          </p:val>
                                        </p:tav>
                                        <p:tav tm="100000">
                                          <p:val>
                                            <p:strVal val="#ppt_y"/>
                                          </p:val>
                                        </p:tav>
                                      </p:tavLst>
                                    </p:anim>
                                    <p:animEffect transition="in" filter="fade">
                                      <p:cBhvr>
                                        <p:cTn id="16" dur="500"/>
                                        <p:tgtEl>
                                          <p:spTgt spid="237572">
                                            <p:txEl>
                                              <p:pRg st="0" end="0"/>
                                            </p:txEl>
                                          </p:spTgt>
                                        </p:tgtEl>
                                      </p:cBhvr>
                                    </p:animEffect>
                                  </p:childTnLst>
                                </p:cTn>
                              </p:par>
                            </p:childTnLst>
                          </p:cTn>
                        </p:par>
                        <p:par>
                          <p:cTn id="17" fill="hold">
                            <p:stCondLst>
                              <p:cond delay="1000"/>
                            </p:stCondLst>
                            <p:childTnLst>
                              <p:par>
                                <p:cTn id="18" presetID="54" presetClass="entr" presetSubtype="0" accel="100000" fill="hold" grpId="0" nodeType="afterEffect">
                                  <p:stCondLst>
                                    <p:cond delay="0"/>
                                  </p:stCondLst>
                                  <p:childTnLst>
                                    <p:set>
                                      <p:cBhvr>
                                        <p:cTn id="19" dur="1" fill="hold">
                                          <p:stCondLst>
                                            <p:cond delay="0"/>
                                          </p:stCondLst>
                                        </p:cTn>
                                        <p:tgtEl>
                                          <p:spTgt spid="237572">
                                            <p:txEl>
                                              <p:pRg st="1" end="1"/>
                                            </p:txEl>
                                          </p:spTgt>
                                        </p:tgtEl>
                                        <p:attrNameLst>
                                          <p:attrName>style.visibility</p:attrName>
                                        </p:attrNameLst>
                                      </p:cBhvr>
                                      <p:to>
                                        <p:strVal val="visible"/>
                                      </p:to>
                                    </p:set>
                                    <p:anim calcmode="lin" valueType="num">
                                      <p:cBhvr>
                                        <p:cTn id="20" dur="500" fill="hold"/>
                                        <p:tgtEl>
                                          <p:spTgt spid="237572">
                                            <p:txEl>
                                              <p:pRg st="1" end="1"/>
                                            </p:txEl>
                                          </p:spTgt>
                                        </p:tgtEl>
                                        <p:attrNameLst>
                                          <p:attrName>ppt_w</p:attrName>
                                        </p:attrNameLst>
                                      </p:cBhvr>
                                      <p:tavLst>
                                        <p:tav tm="0">
                                          <p:val>
                                            <p:strVal val="#ppt_w*0.05"/>
                                          </p:val>
                                        </p:tav>
                                        <p:tav tm="100000">
                                          <p:val>
                                            <p:strVal val="#ppt_w"/>
                                          </p:val>
                                        </p:tav>
                                      </p:tavLst>
                                    </p:anim>
                                    <p:anim calcmode="lin" valueType="num">
                                      <p:cBhvr>
                                        <p:cTn id="21" dur="500" fill="hold"/>
                                        <p:tgtEl>
                                          <p:spTgt spid="237572">
                                            <p:txEl>
                                              <p:pRg st="1" end="1"/>
                                            </p:txEl>
                                          </p:spTgt>
                                        </p:tgtEl>
                                        <p:attrNameLst>
                                          <p:attrName>ppt_h</p:attrName>
                                        </p:attrNameLst>
                                      </p:cBhvr>
                                      <p:tavLst>
                                        <p:tav tm="0">
                                          <p:val>
                                            <p:strVal val="#ppt_h"/>
                                          </p:val>
                                        </p:tav>
                                        <p:tav tm="100000">
                                          <p:val>
                                            <p:strVal val="#ppt_h"/>
                                          </p:val>
                                        </p:tav>
                                      </p:tavLst>
                                    </p:anim>
                                    <p:anim calcmode="lin" valueType="num">
                                      <p:cBhvr>
                                        <p:cTn id="22" dur="500" fill="hold"/>
                                        <p:tgtEl>
                                          <p:spTgt spid="237572">
                                            <p:txEl>
                                              <p:pRg st="1" end="1"/>
                                            </p:txEl>
                                          </p:spTgt>
                                        </p:tgtEl>
                                        <p:attrNameLst>
                                          <p:attrName>ppt_x</p:attrName>
                                        </p:attrNameLst>
                                      </p:cBhvr>
                                      <p:tavLst>
                                        <p:tav tm="0">
                                          <p:val>
                                            <p:strVal val="#ppt_x-.2"/>
                                          </p:val>
                                        </p:tav>
                                        <p:tav tm="100000">
                                          <p:val>
                                            <p:strVal val="#ppt_x"/>
                                          </p:val>
                                        </p:tav>
                                      </p:tavLst>
                                    </p:anim>
                                    <p:anim calcmode="lin" valueType="num">
                                      <p:cBhvr>
                                        <p:cTn id="23" dur="500" fill="hold"/>
                                        <p:tgtEl>
                                          <p:spTgt spid="237572">
                                            <p:txEl>
                                              <p:pRg st="1" end="1"/>
                                            </p:txEl>
                                          </p:spTgt>
                                        </p:tgtEl>
                                        <p:attrNameLst>
                                          <p:attrName>ppt_y</p:attrName>
                                        </p:attrNameLst>
                                      </p:cBhvr>
                                      <p:tavLst>
                                        <p:tav tm="0">
                                          <p:val>
                                            <p:strVal val="#ppt_y"/>
                                          </p:val>
                                        </p:tav>
                                        <p:tav tm="100000">
                                          <p:val>
                                            <p:strVal val="#ppt_y"/>
                                          </p:val>
                                        </p:tav>
                                      </p:tavLst>
                                    </p:anim>
                                    <p:animEffect transition="in" filter="fade">
                                      <p:cBhvr>
                                        <p:cTn id="24" dur="500"/>
                                        <p:tgtEl>
                                          <p:spTgt spid="237572">
                                            <p:txEl>
                                              <p:pRg st="1" end="1"/>
                                            </p:txEl>
                                          </p:spTgt>
                                        </p:tgtEl>
                                      </p:cBhvr>
                                    </p:animEffect>
                                  </p:childTnLst>
                                </p:cTn>
                              </p:par>
                            </p:childTnLst>
                          </p:cTn>
                        </p:par>
                        <p:par>
                          <p:cTn id="25" fill="hold">
                            <p:stCondLst>
                              <p:cond delay="1500"/>
                            </p:stCondLst>
                            <p:childTnLst>
                              <p:par>
                                <p:cTn id="26" presetID="54" presetClass="entr" presetSubtype="0" accel="100000" fill="hold" grpId="0" nodeType="afterEffect">
                                  <p:stCondLst>
                                    <p:cond delay="0"/>
                                  </p:stCondLst>
                                  <p:childTnLst>
                                    <p:set>
                                      <p:cBhvr>
                                        <p:cTn id="27" dur="1" fill="hold">
                                          <p:stCondLst>
                                            <p:cond delay="0"/>
                                          </p:stCondLst>
                                        </p:cTn>
                                        <p:tgtEl>
                                          <p:spTgt spid="237572">
                                            <p:txEl>
                                              <p:pRg st="2" end="2"/>
                                            </p:txEl>
                                          </p:spTgt>
                                        </p:tgtEl>
                                        <p:attrNameLst>
                                          <p:attrName>style.visibility</p:attrName>
                                        </p:attrNameLst>
                                      </p:cBhvr>
                                      <p:to>
                                        <p:strVal val="visible"/>
                                      </p:to>
                                    </p:set>
                                    <p:anim calcmode="lin" valueType="num">
                                      <p:cBhvr>
                                        <p:cTn id="28" dur="500" fill="hold"/>
                                        <p:tgtEl>
                                          <p:spTgt spid="237572">
                                            <p:txEl>
                                              <p:pRg st="2" end="2"/>
                                            </p:txEl>
                                          </p:spTgt>
                                        </p:tgtEl>
                                        <p:attrNameLst>
                                          <p:attrName>ppt_w</p:attrName>
                                        </p:attrNameLst>
                                      </p:cBhvr>
                                      <p:tavLst>
                                        <p:tav tm="0">
                                          <p:val>
                                            <p:strVal val="#ppt_w*0.05"/>
                                          </p:val>
                                        </p:tav>
                                        <p:tav tm="100000">
                                          <p:val>
                                            <p:strVal val="#ppt_w"/>
                                          </p:val>
                                        </p:tav>
                                      </p:tavLst>
                                    </p:anim>
                                    <p:anim calcmode="lin" valueType="num">
                                      <p:cBhvr>
                                        <p:cTn id="29" dur="500" fill="hold"/>
                                        <p:tgtEl>
                                          <p:spTgt spid="237572">
                                            <p:txEl>
                                              <p:pRg st="2" end="2"/>
                                            </p:txEl>
                                          </p:spTgt>
                                        </p:tgtEl>
                                        <p:attrNameLst>
                                          <p:attrName>ppt_h</p:attrName>
                                        </p:attrNameLst>
                                      </p:cBhvr>
                                      <p:tavLst>
                                        <p:tav tm="0">
                                          <p:val>
                                            <p:strVal val="#ppt_h"/>
                                          </p:val>
                                        </p:tav>
                                        <p:tav tm="100000">
                                          <p:val>
                                            <p:strVal val="#ppt_h"/>
                                          </p:val>
                                        </p:tav>
                                      </p:tavLst>
                                    </p:anim>
                                    <p:anim calcmode="lin" valueType="num">
                                      <p:cBhvr>
                                        <p:cTn id="30" dur="500" fill="hold"/>
                                        <p:tgtEl>
                                          <p:spTgt spid="237572">
                                            <p:txEl>
                                              <p:pRg st="2" end="2"/>
                                            </p:txEl>
                                          </p:spTgt>
                                        </p:tgtEl>
                                        <p:attrNameLst>
                                          <p:attrName>ppt_x</p:attrName>
                                        </p:attrNameLst>
                                      </p:cBhvr>
                                      <p:tavLst>
                                        <p:tav tm="0">
                                          <p:val>
                                            <p:strVal val="#ppt_x-.2"/>
                                          </p:val>
                                        </p:tav>
                                        <p:tav tm="100000">
                                          <p:val>
                                            <p:strVal val="#ppt_x"/>
                                          </p:val>
                                        </p:tav>
                                      </p:tavLst>
                                    </p:anim>
                                    <p:anim calcmode="lin" valueType="num">
                                      <p:cBhvr>
                                        <p:cTn id="31" dur="500" fill="hold"/>
                                        <p:tgtEl>
                                          <p:spTgt spid="237572">
                                            <p:txEl>
                                              <p:pRg st="2" end="2"/>
                                            </p:txEl>
                                          </p:spTgt>
                                        </p:tgtEl>
                                        <p:attrNameLst>
                                          <p:attrName>ppt_y</p:attrName>
                                        </p:attrNameLst>
                                      </p:cBhvr>
                                      <p:tavLst>
                                        <p:tav tm="0">
                                          <p:val>
                                            <p:strVal val="#ppt_y"/>
                                          </p:val>
                                        </p:tav>
                                        <p:tav tm="100000">
                                          <p:val>
                                            <p:strVal val="#ppt_y"/>
                                          </p:val>
                                        </p:tav>
                                      </p:tavLst>
                                    </p:anim>
                                    <p:animEffect transition="in" filter="fade">
                                      <p:cBhvr>
                                        <p:cTn id="32" dur="500"/>
                                        <p:tgtEl>
                                          <p:spTgt spid="237572">
                                            <p:txEl>
                                              <p:pRg st="2" end="2"/>
                                            </p:txEl>
                                          </p:spTgt>
                                        </p:tgtEl>
                                      </p:cBhvr>
                                    </p:animEffect>
                                  </p:childTnLst>
                                </p:cTn>
                              </p:par>
                            </p:childTnLst>
                          </p:cTn>
                        </p:par>
                        <p:par>
                          <p:cTn id="33" fill="hold">
                            <p:stCondLst>
                              <p:cond delay="2000"/>
                            </p:stCondLst>
                            <p:childTnLst>
                              <p:par>
                                <p:cTn id="34" presetID="54" presetClass="entr" presetSubtype="0" accel="100000" fill="hold" grpId="0" nodeType="afterEffect">
                                  <p:stCondLst>
                                    <p:cond delay="0"/>
                                  </p:stCondLst>
                                  <p:childTnLst>
                                    <p:set>
                                      <p:cBhvr>
                                        <p:cTn id="35" dur="1" fill="hold">
                                          <p:stCondLst>
                                            <p:cond delay="0"/>
                                          </p:stCondLst>
                                        </p:cTn>
                                        <p:tgtEl>
                                          <p:spTgt spid="237572">
                                            <p:txEl>
                                              <p:pRg st="3" end="3"/>
                                            </p:txEl>
                                          </p:spTgt>
                                        </p:tgtEl>
                                        <p:attrNameLst>
                                          <p:attrName>style.visibility</p:attrName>
                                        </p:attrNameLst>
                                      </p:cBhvr>
                                      <p:to>
                                        <p:strVal val="visible"/>
                                      </p:to>
                                    </p:set>
                                    <p:anim calcmode="lin" valueType="num">
                                      <p:cBhvr>
                                        <p:cTn id="36" dur="500" fill="hold"/>
                                        <p:tgtEl>
                                          <p:spTgt spid="237572">
                                            <p:txEl>
                                              <p:pRg st="3" end="3"/>
                                            </p:txEl>
                                          </p:spTgt>
                                        </p:tgtEl>
                                        <p:attrNameLst>
                                          <p:attrName>ppt_w</p:attrName>
                                        </p:attrNameLst>
                                      </p:cBhvr>
                                      <p:tavLst>
                                        <p:tav tm="0">
                                          <p:val>
                                            <p:strVal val="#ppt_w*0.05"/>
                                          </p:val>
                                        </p:tav>
                                        <p:tav tm="100000">
                                          <p:val>
                                            <p:strVal val="#ppt_w"/>
                                          </p:val>
                                        </p:tav>
                                      </p:tavLst>
                                    </p:anim>
                                    <p:anim calcmode="lin" valueType="num">
                                      <p:cBhvr>
                                        <p:cTn id="37" dur="500" fill="hold"/>
                                        <p:tgtEl>
                                          <p:spTgt spid="237572">
                                            <p:txEl>
                                              <p:pRg st="3" end="3"/>
                                            </p:txEl>
                                          </p:spTgt>
                                        </p:tgtEl>
                                        <p:attrNameLst>
                                          <p:attrName>ppt_h</p:attrName>
                                        </p:attrNameLst>
                                      </p:cBhvr>
                                      <p:tavLst>
                                        <p:tav tm="0">
                                          <p:val>
                                            <p:strVal val="#ppt_h"/>
                                          </p:val>
                                        </p:tav>
                                        <p:tav tm="100000">
                                          <p:val>
                                            <p:strVal val="#ppt_h"/>
                                          </p:val>
                                        </p:tav>
                                      </p:tavLst>
                                    </p:anim>
                                    <p:anim calcmode="lin" valueType="num">
                                      <p:cBhvr>
                                        <p:cTn id="38" dur="500" fill="hold"/>
                                        <p:tgtEl>
                                          <p:spTgt spid="237572">
                                            <p:txEl>
                                              <p:pRg st="3" end="3"/>
                                            </p:txEl>
                                          </p:spTgt>
                                        </p:tgtEl>
                                        <p:attrNameLst>
                                          <p:attrName>ppt_x</p:attrName>
                                        </p:attrNameLst>
                                      </p:cBhvr>
                                      <p:tavLst>
                                        <p:tav tm="0">
                                          <p:val>
                                            <p:strVal val="#ppt_x-.2"/>
                                          </p:val>
                                        </p:tav>
                                        <p:tav tm="100000">
                                          <p:val>
                                            <p:strVal val="#ppt_x"/>
                                          </p:val>
                                        </p:tav>
                                      </p:tavLst>
                                    </p:anim>
                                    <p:anim calcmode="lin" valueType="num">
                                      <p:cBhvr>
                                        <p:cTn id="39" dur="500" fill="hold"/>
                                        <p:tgtEl>
                                          <p:spTgt spid="237572">
                                            <p:txEl>
                                              <p:pRg st="3" end="3"/>
                                            </p:txEl>
                                          </p:spTgt>
                                        </p:tgtEl>
                                        <p:attrNameLst>
                                          <p:attrName>ppt_y</p:attrName>
                                        </p:attrNameLst>
                                      </p:cBhvr>
                                      <p:tavLst>
                                        <p:tav tm="0">
                                          <p:val>
                                            <p:strVal val="#ppt_y"/>
                                          </p:val>
                                        </p:tav>
                                        <p:tav tm="100000">
                                          <p:val>
                                            <p:strVal val="#ppt_y"/>
                                          </p:val>
                                        </p:tav>
                                      </p:tavLst>
                                    </p:anim>
                                    <p:animEffect transition="in" filter="fade">
                                      <p:cBhvr>
                                        <p:cTn id="40" dur="500"/>
                                        <p:tgtEl>
                                          <p:spTgt spid="237572">
                                            <p:txEl>
                                              <p:pRg st="3" end="3"/>
                                            </p:txEl>
                                          </p:spTgt>
                                        </p:tgtEl>
                                      </p:cBhvr>
                                    </p:animEffect>
                                  </p:childTnLst>
                                </p:cTn>
                              </p:par>
                            </p:childTnLst>
                          </p:cTn>
                        </p:par>
                        <p:par>
                          <p:cTn id="41" fill="hold">
                            <p:stCondLst>
                              <p:cond delay="2500"/>
                            </p:stCondLst>
                            <p:childTnLst>
                              <p:par>
                                <p:cTn id="42" presetID="54" presetClass="entr" presetSubtype="0" accel="100000" fill="hold" grpId="0" nodeType="afterEffect">
                                  <p:stCondLst>
                                    <p:cond delay="0"/>
                                  </p:stCondLst>
                                  <p:childTnLst>
                                    <p:set>
                                      <p:cBhvr>
                                        <p:cTn id="43" dur="1" fill="hold">
                                          <p:stCondLst>
                                            <p:cond delay="0"/>
                                          </p:stCondLst>
                                        </p:cTn>
                                        <p:tgtEl>
                                          <p:spTgt spid="237572">
                                            <p:txEl>
                                              <p:pRg st="4" end="4"/>
                                            </p:txEl>
                                          </p:spTgt>
                                        </p:tgtEl>
                                        <p:attrNameLst>
                                          <p:attrName>style.visibility</p:attrName>
                                        </p:attrNameLst>
                                      </p:cBhvr>
                                      <p:to>
                                        <p:strVal val="visible"/>
                                      </p:to>
                                    </p:set>
                                    <p:anim calcmode="lin" valueType="num">
                                      <p:cBhvr>
                                        <p:cTn id="44" dur="500" fill="hold"/>
                                        <p:tgtEl>
                                          <p:spTgt spid="237572">
                                            <p:txEl>
                                              <p:pRg st="4" end="4"/>
                                            </p:txEl>
                                          </p:spTgt>
                                        </p:tgtEl>
                                        <p:attrNameLst>
                                          <p:attrName>ppt_w</p:attrName>
                                        </p:attrNameLst>
                                      </p:cBhvr>
                                      <p:tavLst>
                                        <p:tav tm="0">
                                          <p:val>
                                            <p:strVal val="#ppt_w*0.05"/>
                                          </p:val>
                                        </p:tav>
                                        <p:tav tm="100000">
                                          <p:val>
                                            <p:strVal val="#ppt_w"/>
                                          </p:val>
                                        </p:tav>
                                      </p:tavLst>
                                    </p:anim>
                                    <p:anim calcmode="lin" valueType="num">
                                      <p:cBhvr>
                                        <p:cTn id="45" dur="500" fill="hold"/>
                                        <p:tgtEl>
                                          <p:spTgt spid="237572">
                                            <p:txEl>
                                              <p:pRg st="4" end="4"/>
                                            </p:txEl>
                                          </p:spTgt>
                                        </p:tgtEl>
                                        <p:attrNameLst>
                                          <p:attrName>ppt_h</p:attrName>
                                        </p:attrNameLst>
                                      </p:cBhvr>
                                      <p:tavLst>
                                        <p:tav tm="0">
                                          <p:val>
                                            <p:strVal val="#ppt_h"/>
                                          </p:val>
                                        </p:tav>
                                        <p:tav tm="100000">
                                          <p:val>
                                            <p:strVal val="#ppt_h"/>
                                          </p:val>
                                        </p:tav>
                                      </p:tavLst>
                                    </p:anim>
                                    <p:anim calcmode="lin" valueType="num">
                                      <p:cBhvr>
                                        <p:cTn id="46" dur="500" fill="hold"/>
                                        <p:tgtEl>
                                          <p:spTgt spid="237572">
                                            <p:txEl>
                                              <p:pRg st="4" end="4"/>
                                            </p:txEl>
                                          </p:spTgt>
                                        </p:tgtEl>
                                        <p:attrNameLst>
                                          <p:attrName>ppt_x</p:attrName>
                                        </p:attrNameLst>
                                      </p:cBhvr>
                                      <p:tavLst>
                                        <p:tav tm="0">
                                          <p:val>
                                            <p:strVal val="#ppt_x-.2"/>
                                          </p:val>
                                        </p:tav>
                                        <p:tav tm="100000">
                                          <p:val>
                                            <p:strVal val="#ppt_x"/>
                                          </p:val>
                                        </p:tav>
                                      </p:tavLst>
                                    </p:anim>
                                    <p:anim calcmode="lin" valueType="num">
                                      <p:cBhvr>
                                        <p:cTn id="47" dur="500" fill="hold"/>
                                        <p:tgtEl>
                                          <p:spTgt spid="237572">
                                            <p:txEl>
                                              <p:pRg st="4" end="4"/>
                                            </p:txEl>
                                          </p:spTgt>
                                        </p:tgtEl>
                                        <p:attrNameLst>
                                          <p:attrName>ppt_y</p:attrName>
                                        </p:attrNameLst>
                                      </p:cBhvr>
                                      <p:tavLst>
                                        <p:tav tm="0">
                                          <p:val>
                                            <p:strVal val="#ppt_y"/>
                                          </p:val>
                                        </p:tav>
                                        <p:tav tm="100000">
                                          <p:val>
                                            <p:strVal val="#ppt_y"/>
                                          </p:val>
                                        </p:tav>
                                      </p:tavLst>
                                    </p:anim>
                                    <p:animEffect transition="in" filter="fade">
                                      <p:cBhvr>
                                        <p:cTn id="48" dur="500"/>
                                        <p:tgtEl>
                                          <p:spTgt spid="23757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2" grpId="0" build="p" autoUpdateAnimBg="0" advAuto="0"/>
      <p:bldP spid="237574"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0643" name="Text Box 3"/>
          <p:cNvSpPr txBox="1">
            <a:spLocks noChangeArrowheads="1"/>
          </p:cNvSpPr>
          <p:nvPr/>
        </p:nvSpPr>
        <p:spPr bwMode="auto">
          <a:xfrm>
            <a:off x="2895600" y="1371600"/>
            <a:ext cx="4724400" cy="579438"/>
          </a:xfrm>
          <a:prstGeom prst="rect">
            <a:avLst/>
          </a:prstGeom>
          <a:noFill/>
          <a:ln w="9525">
            <a:noFill/>
            <a:miter lim="800000"/>
            <a:headEnd/>
            <a:tailEnd/>
          </a:ln>
        </p:spPr>
        <p:txBody>
          <a:bodyPr>
            <a:spAutoFit/>
          </a:bodyPr>
          <a:lstStyle/>
          <a:p>
            <a:r>
              <a:rPr lang="en-US" sz="3200">
                <a:solidFill>
                  <a:srgbClr val="CC3300"/>
                </a:solidFill>
              </a:rPr>
              <a:t>6.3 Infrastructure</a:t>
            </a:r>
          </a:p>
        </p:txBody>
      </p:sp>
      <p:sp>
        <p:nvSpPr>
          <p:cNvPr id="240644" name="Rectangle 4"/>
          <p:cNvSpPr>
            <a:spLocks noChangeArrowheads="1"/>
          </p:cNvSpPr>
          <p:nvPr/>
        </p:nvSpPr>
        <p:spPr bwMode="auto">
          <a:xfrm>
            <a:off x="762000" y="2133600"/>
            <a:ext cx="8077200" cy="2955925"/>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3333CC"/>
                </a:solidFill>
              </a:rPr>
              <a:t>The organization shall </a:t>
            </a:r>
            <a:r>
              <a:rPr lang="en-US">
                <a:solidFill>
                  <a:srgbClr val="006600"/>
                </a:solidFill>
              </a:rPr>
              <a:t>determine, provide and maintain</a:t>
            </a:r>
            <a:r>
              <a:rPr lang="en-US">
                <a:solidFill>
                  <a:srgbClr val="3333CC"/>
                </a:solidFill>
              </a:rPr>
              <a:t> the infrastructure needed to achieve conformity to product requirements.</a:t>
            </a:r>
          </a:p>
          <a:p>
            <a:pPr marL="457200" indent="-457200">
              <a:buFont typeface="Wingdings" pitchFamily="2" charset="2"/>
              <a:buNone/>
            </a:pPr>
            <a:endParaRPr lang="en-US" sz="1800">
              <a:solidFill>
                <a:srgbClr val="3333CC"/>
              </a:solidFill>
            </a:endParaRPr>
          </a:p>
          <a:p>
            <a:pPr marL="457200" indent="-457200">
              <a:buFont typeface="Wingdings" pitchFamily="2" charset="2"/>
              <a:buChar char="Ø"/>
            </a:pPr>
            <a:r>
              <a:rPr lang="en-US">
                <a:solidFill>
                  <a:srgbClr val="3333CC"/>
                </a:solidFill>
              </a:rPr>
              <a:t>Infrastructure includes, as applicable -</a:t>
            </a:r>
          </a:p>
          <a:p>
            <a:pPr marL="1371600" lvl="2" indent="-457200">
              <a:buFont typeface="Wingdings" pitchFamily="2" charset="2"/>
              <a:buChar char="§"/>
            </a:pPr>
            <a:r>
              <a:rPr lang="en-US" sz="2200">
                <a:solidFill>
                  <a:srgbClr val="006600"/>
                </a:solidFill>
              </a:rPr>
              <a:t>Buildings, workspace and associated utilities</a:t>
            </a:r>
          </a:p>
          <a:p>
            <a:pPr marL="1371600" lvl="2" indent="-457200">
              <a:buFont typeface="Wingdings" pitchFamily="2" charset="2"/>
              <a:buChar char="§"/>
            </a:pPr>
            <a:r>
              <a:rPr lang="en-US" sz="2200">
                <a:solidFill>
                  <a:srgbClr val="006600"/>
                </a:solidFill>
              </a:rPr>
              <a:t>Process equipment (both hardware and software)</a:t>
            </a:r>
          </a:p>
          <a:p>
            <a:pPr marL="1371600" lvl="2" indent="-457200">
              <a:buFont typeface="Wingdings" pitchFamily="2" charset="2"/>
              <a:buChar char="§"/>
            </a:pPr>
            <a:r>
              <a:rPr lang="en-US" sz="2200">
                <a:solidFill>
                  <a:srgbClr val="006600"/>
                </a:solidFill>
              </a:rPr>
              <a:t>Supporting services (such as transport or communication or information systems)</a:t>
            </a:r>
            <a:endParaRPr lang="en-US" sz="2200" i="1">
              <a:solidFill>
                <a:srgbClr val="3333CC"/>
              </a:solidFill>
            </a:endParaRPr>
          </a:p>
          <a:p>
            <a:pPr marL="457200" indent="-457200">
              <a:buFont typeface="Wingdings" pitchFamily="2" charset="2"/>
              <a:buChar char="Ø"/>
            </a:pPr>
            <a:endParaRPr lang="en-US" sz="2200">
              <a:solidFill>
                <a:srgbClr val="3333CC"/>
              </a:solidFill>
            </a:endParaRPr>
          </a:p>
        </p:txBody>
      </p:sp>
      <p:sp>
        <p:nvSpPr>
          <p:cNvPr id="143363" name="Text Box 8"/>
          <p:cNvSpPr txBox="1">
            <a:spLocks noChangeArrowheads="1"/>
          </p:cNvSpPr>
          <p:nvPr/>
        </p:nvSpPr>
        <p:spPr bwMode="auto">
          <a:xfrm>
            <a:off x="2495550" y="685800"/>
            <a:ext cx="4948238" cy="641350"/>
          </a:xfrm>
          <a:prstGeom prst="rect">
            <a:avLst/>
          </a:prstGeom>
          <a:noFill/>
          <a:ln w="9525">
            <a:noFill/>
            <a:miter lim="800000"/>
            <a:headEnd/>
            <a:tailEnd/>
          </a:ln>
        </p:spPr>
        <p:txBody>
          <a:bodyPr wrap="none">
            <a:spAutoFit/>
          </a:bodyPr>
          <a:lstStyle/>
          <a:p>
            <a:r>
              <a:rPr lang="en-US" sz="3600">
                <a:solidFill>
                  <a:srgbClr val="000000"/>
                </a:solidFill>
              </a:rPr>
              <a:t>6. Resource Management</a:t>
            </a:r>
          </a:p>
        </p:txBody>
      </p:sp>
      <p:pic>
        <p:nvPicPr>
          <p:cNvPr id="143364" name="Picture 9" descr="processes"/>
          <p:cNvPicPr>
            <a:picLocks noChangeAspect="1" noChangeArrowheads="1"/>
          </p:cNvPicPr>
          <p:nvPr/>
        </p:nvPicPr>
        <p:blipFill>
          <a:blip r:embed="rId3"/>
          <a:srcRect/>
          <a:stretch>
            <a:fillRect/>
          </a:stretch>
        </p:blipFill>
        <p:spPr bwMode="auto">
          <a:xfrm>
            <a:off x="533400" y="533400"/>
            <a:ext cx="1752600" cy="1370013"/>
          </a:xfrm>
          <a:prstGeom prst="rect">
            <a:avLst/>
          </a:prstGeom>
          <a:noFill/>
          <a:ln w="9525">
            <a:solidFill>
              <a:srgbClr val="000000"/>
            </a:solidFill>
            <a:miter lim="800000"/>
            <a:headEnd/>
            <a:tailEnd/>
          </a:ln>
        </p:spPr>
      </p:pic>
      <p:sp>
        <p:nvSpPr>
          <p:cNvPr id="143365" name="Line 10"/>
          <p:cNvSpPr>
            <a:spLocks noChangeShapeType="1"/>
          </p:cNvSpPr>
          <p:nvPr/>
        </p:nvSpPr>
        <p:spPr bwMode="auto">
          <a:xfrm>
            <a:off x="23622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40643"/>
                                        </p:tgtEl>
                                        <p:attrNameLst>
                                          <p:attrName>style.visibility</p:attrName>
                                        </p:attrNameLst>
                                      </p:cBhvr>
                                      <p:to>
                                        <p:strVal val="visible"/>
                                      </p:to>
                                    </p:set>
                                    <p:anim calcmode="lin" valueType="num">
                                      <p:cBhvr additive="base">
                                        <p:cTn id="7" dur="500" fill="hold"/>
                                        <p:tgtEl>
                                          <p:spTgt spid="240643"/>
                                        </p:tgtEl>
                                        <p:attrNameLst>
                                          <p:attrName>ppt_x</p:attrName>
                                        </p:attrNameLst>
                                      </p:cBhvr>
                                      <p:tavLst>
                                        <p:tav tm="0">
                                          <p:val>
                                            <p:strVal val="0-#ppt_w/2"/>
                                          </p:val>
                                        </p:tav>
                                        <p:tav tm="100000">
                                          <p:val>
                                            <p:strVal val="#ppt_x"/>
                                          </p:val>
                                        </p:tav>
                                      </p:tavLst>
                                    </p:anim>
                                    <p:anim calcmode="lin" valueType="num">
                                      <p:cBhvr additive="base">
                                        <p:cTn id="8" dur="500" fill="hold"/>
                                        <p:tgtEl>
                                          <p:spTgt spid="24064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240644"/>
                                        </p:tgtEl>
                                        <p:attrNameLst>
                                          <p:attrName>style.visibility</p:attrName>
                                        </p:attrNameLst>
                                      </p:cBhvr>
                                      <p:to>
                                        <p:strVal val="visible"/>
                                      </p:to>
                                    </p:set>
                                    <p:animEffect transition="in" filter="dissolve">
                                      <p:cBhvr>
                                        <p:cTn id="12" dur="500"/>
                                        <p:tgtEl>
                                          <p:spTgt spid="2406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3" grpId="0" autoUpdateAnimBg="0"/>
      <p:bldP spid="240644"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09" name="Text Box 3"/>
          <p:cNvSpPr txBox="1">
            <a:spLocks noChangeArrowheads="1"/>
          </p:cNvSpPr>
          <p:nvPr/>
        </p:nvSpPr>
        <p:spPr bwMode="auto">
          <a:xfrm>
            <a:off x="2484438" y="1325563"/>
            <a:ext cx="6296025" cy="579437"/>
          </a:xfrm>
          <a:prstGeom prst="rect">
            <a:avLst/>
          </a:prstGeom>
          <a:noFill/>
          <a:ln w="9525">
            <a:noFill/>
            <a:miter lim="800000"/>
            <a:headEnd/>
            <a:tailEnd/>
          </a:ln>
        </p:spPr>
        <p:txBody>
          <a:bodyPr>
            <a:spAutoFit/>
          </a:bodyPr>
          <a:lstStyle/>
          <a:p>
            <a:r>
              <a:rPr lang="en-US" sz="3200">
                <a:solidFill>
                  <a:srgbClr val="CC3300"/>
                </a:solidFill>
              </a:rPr>
              <a:t>6.4 Work Environment</a:t>
            </a:r>
          </a:p>
        </p:txBody>
      </p:sp>
      <p:sp>
        <p:nvSpPr>
          <p:cNvPr id="145410" name="Rectangle 4"/>
          <p:cNvSpPr>
            <a:spLocks noChangeArrowheads="1"/>
          </p:cNvSpPr>
          <p:nvPr/>
        </p:nvSpPr>
        <p:spPr bwMode="auto">
          <a:xfrm>
            <a:off x="914400" y="2286000"/>
            <a:ext cx="7696200" cy="2041525"/>
          </a:xfrm>
          <a:prstGeom prst="rect">
            <a:avLst/>
          </a:prstGeom>
          <a:noFill/>
          <a:ln w="9525">
            <a:noFill/>
            <a:miter lim="800000"/>
            <a:headEnd/>
            <a:tailEnd/>
          </a:ln>
        </p:spPr>
        <p:txBody>
          <a:bodyPr>
            <a:spAutoFit/>
          </a:bodyPr>
          <a:lstStyle/>
          <a:p>
            <a:pPr marL="457200" indent="-457200">
              <a:buFont typeface="Wingdings" pitchFamily="2" charset="2"/>
              <a:buChar char="Ø"/>
            </a:pPr>
            <a:r>
              <a:rPr lang="en-US" sz="3200">
                <a:solidFill>
                  <a:srgbClr val="3333CC"/>
                </a:solidFill>
              </a:rPr>
              <a:t>The organization shall </a:t>
            </a:r>
            <a:r>
              <a:rPr lang="en-US" sz="3200">
                <a:solidFill>
                  <a:srgbClr val="006600"/>
                </a:solidFill>
              </a:rPr>
              <a:t>determine and manage the work environment</a:t>
            </a:r>
            <a:r>
              <a:rPr lang="en-US" sz="3200">
                <a:solidFill>
                  <a:srgbClr val="3333CC"/>
                </a:solidFill>
              </a:rPr>
              <a:t> needed to achieve conformity to product requirements.</a:t>
            </a:r>
          </a:p>
        </p:txBody>
      </p:sp>
      <p:sp>
        <p:nvSpPr>
          <p:cNvPr id="145411" name="Text Box 5"/>
          <p:cNvSpPr txBox="1">
            <a:spLocks noChangeArrowheads="1"/>
          </p:cNvSpPr>
          <p:nvPr/>
        </p:nvSpPr>
        <p:spPr bwMode="auto">
          <a:xfrm>
            <a:off x="685800" y="2209800"/>
            <a:ext cx="8210550" cy="396875"/>
          </a:xfrm>
          <a:prstGeom prst="rect">
            <a:avLst/>
          </a:prstGeom>
          <a:noFill/>
          <a:ln w="9525">
            <a:noFill/>
            <a:miter lim="800000"/>
            <a:headEnd/>
            <a:tailEnd/>
          </a:ln>
        </p:spPr>
        <p:txBody>
          <a:bodyPr>
            <a:spAutoFit/>
          </a:bodyPr>
          <a:lstStyle/>
          <a:p>
            <a:r>
              <a:rPr lang="en-US"/>
              <a:t> </a:t>
            </a:r>
            <a:endParaRPr lang="en-US" sz="3600"/>
          </a:p>
        </p:txBody>
      </p:sp>
      <p:sp>
        <p:nvSpPr>
          <p:cNvPr id="145412" name="Text Box 7"/>
          <p:cNvSpPr txBox="1">
            <a:spLocks noChangeArrowheads="1"/>
          </p:cNvSpPr>
          <p:nvPr/>
        </p:nvSpPr>
        <p:spPr bwMode="auto">
          <a:xfrm>
            <a:off x="2495550" y="685800"/>
            <a:ext cx="4948238" cy="641350"/>
          </a:xfrm>
          <a:prstGeom prst="rect">
            <a:avLst/>
          </a:prstGeom>
          <a:noFill/>
          <a:ln w="9525">
            <a:noFill/>
            <a:miter lim="800000"/>
            <a:headEnd/>
            <a:tailEnd/>
          </a:ln>
        </p:spPr>
        <p:txBody>
          <a:bodyPr wrap="none">
            <a:spAutoFit/>
          </a:bodyPr>
          <a:lstStyle/>
          <a:p>
            <a:r>
              <a:rPr lang="en-US" sz="3600">
                <a:solidFill>
                  <a:srgbClr val="000000"/>
                </a:solidFill>
              </a:rPr>
              <a:t>6. Resource Management</a:t>
            </a:r>
          </a:p>
        </p:txBody>
      </p:sp>
      <p:pic>
        <p:nvPicPr>
          <p:cNvPr id="145413" name="Picture 8" descr="processes"/>
          <p:cNvPicPr>
            <a:picLocks noChangeAspect="1" noChangeArrowheads="1"/>
          </p:cNvPicPr>
          <p:nvPr/>
        </p:nvPicPr>
        <p:blipFill>
          <a:blip r:embed="rId3"/>
          <a:srcRect/>
          <a:stretch>
            <a:fillRect/>
          </a:stretch>
        </p:blipFill>
        <p:spPr bwMode="auto">
          <a:xfrm>
            <a:off x="533400" y="533400"/>
            <a:ext cx="1752600" cy="1370013"/>
          </a:xfrm>
          <a:prstGeom prst="rect">
            <a:avLst/>
          </a:prstGeom>
          <a:noFill/>
          <a:ln w="9525">
            <a:solidFill>
              <a:srgbClr val="000000"/>
            </a:solidFill>
            <a:miter lim="800000"/>
            <a:headEnd/>
            <a:tailEnd/>
          </a:ln>
        </p:spPr>
      </p:pic>
      <p:sp>
        <p:nvSpPr>
          <p:cNvPr id="145414" name="Line 9"/>
          <p:cNvSpPr>
            <a:spLocks noChangeShapeType="1"/>
          </p:cNvSpPr>
          <p:nvPr/>
        </p:nvSpPr>
        <p:spPr bwMode="auto">
          <a:xfrm>
            <a:off x="23622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3714" name="Text Box 2"/>
          <p:cNvSpPr txBox="1">
            <a:spLocks noChangeArrowheads="1"/>
          </p:cNvSpPr>
          <p:nvPr/>
        </p:nvSpPr>
        <p:spPr bwMode="auto">
          <a:xfrm>
            <a:off x="22098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sp>
        <p:nvSpPr>
          <p:cNvPr id="243715" name="Text Box 3"/>
          <p:cNvSpPr txBox="1">
            <a:spLocks noChangeArrowheads="1"/>
          </p:cNvSpPr>
          <p:nvPr/>
        </p:nvSpPr>
        <p:spPr bwMode="auto">
          <a:xfrm>
            <a:off x="2390775" y="1325563"/>
            <a:ext cx="5880100" cy="579437"/>
          </a:xfrm>
          <a:prstGeom prst="rect">
            <a:avLst/>
          </a:prstGeom>
          <a:noFill/>
          <a:ln w="9525">
            <a:noFill/>
            <a:miter lim="800000"/>
            <a:headEnd/>
            <a:tailEnd/>
          </a:ln>
        </p:spPr>
        <p:txBody>
          <a:bodyPr wrap="none">
            <a:spAutoFit/>
          </a:bodyPr>
          <a:lstStyle/>
          <a:p>
            <a:r>
              <a:rPr lang="en-US" sz="3200">
                <a:solidFill>
                  <a:srgbClr val="A50021"/>
                </a:solidFill>
              </a:rPr>
              <a:t>7.1 Planning of product realization</a:t>
            </a:r>
          </a:p>
        </p:txBody>
      </p:sp>
      <p:sp>
        <p:nvSpPr>
          <p:cNvPr id="243716" name="Text Box 4"/>
          <p:cNvSpPr txBox="1">
            <a:spLocks noChangeArrowheads="1"/>
          </p:cNvSpPr>
          <p:nvPr/>
        </p:nvSpPr>
        <p:spPr bwMode="auto">
          <a:xfrm>
            <a:off x="838200" y="2133600"/>
            <a:ext cx="7940675" cy="1006475"/>
          </a:xfrm>
          <a:prstGeom prst="rect">
            <a:avLst/>
          </a:prstGeom>
          <a:noFill/>
          <a:ln w="9525">
            <a:noFill/>
            <a:miter lim="800000"/>
            <a:headEnd/>
            <a:tailEnd/>
          </a:ln>
        </p:spPr>
        <p:txBody>
          <a:bodyPr>
            <a:spAutoFit/>
          </a:bodyPr>
          <a:lstStyle/>
          <a:p>
            <a:r>
              <a:rPr lang="en-US" sz="3000">
                <a:solidFill>
                  <a:srgbClr val="0000FF"/>
                </a:solidFill>
              </a:rPr>
              <a:t>The organization shall determine the following, as appropriate:</a:t>
            </a:r>
          </a:p>
        </p:txBody>
      </p:sp>
      <p:sp>
        <p:nvSpPr>
          <p:cNvPr id="243717" name="Rectangle 5"/>
          <p:cNvSpPr>
            <a:spLocks noChangeArrowheads="1"/>
          </p:cNvSpPr>
          <p:nvPr/>
        </p:nvSpPr>
        <p:spPr bwMode="auto">
          <a:xfrm>
            <a:off x="914400" y="3178175"/>
            <a:ext cx="7696200" cy="2978150"/>
          </a:xfrm>
          <a:prstGeom prst="rect">
            <a:avLst/>
          </a:prstGeom>
          <a:noFill/>
          <a:ln w="9525">
            <a:noFill/>
            <a:miter lim="800000"/>
            <a:headEnd/>
            <a:tailEnd/>
          </a:ln>
        </p:spPr>
        <p:txBody>
          <a:bodyPr>
            <a:spAutoFit/>
          </a:bodyPr>
          <a:lstStyle/>
          <a:p>
            <a:pPr marL="457200" indent="-457200">
              <a:buFont typeface="Wingdings" pitchFamily="2" charset="2"/>
              <a:buChar char="Ø"/>
            </a:pPr>
            <a:r>
              <a:rPr lang="en-US" sz="2100">
                <a:solidFill>
                  <a:srgbClr val="006600"/>
                </a:solidFill>
              </a:rPr>
              <a:t>Quality objectives and requirements for the product</a:t>
            </a:r>
          </a:p>
          <a:p>
            <a:pPr marL="457200" indent="-457200">
              <a:buFont typeface="Wingdings" pitchFamily="2" charset="2"/>
              <a:buChar char="Ø"/>
            </a:pPr>
            <a:r>
              <a:rPr lang="en-US" sz="2100">
                <a:solidFill>
                  <a:srgbClr val="006600"/>
                </a:solidFill>
              </a:rPr>
              <a:t>Establish processes, documents and provide resources specific to the product</a:t>
            </a:r>
          </a:p>
          <a:p>
            <a:pPr marL="457200" indent="-457200">
              <a:buFont typeface="Wingdings" pitchFamily="2" charset="2"/>
              <a:buChar char="Ø"/>
            </a:pPr>
            <a:r>
              <a:rPr lang="en-US" sz="2100">
                <a:solidFill>
                  <a:srgbClr val="006600"/>
                </a:solidFill>
              </a:rPr>
              <a:t>Required verification, validation, monitoring, measurement, inspection and test activities specific to the product and the criteria for product acceptance</a:t>
            </a:r>
          </a:p>
          <a:p>
            <a:pPr marL="457200" indent="-457200">
              <a:buFont typeface="Wingdings" pitchFamily="2" charset="2"/>
              <a:buChar char="Ø"/>
            </a:pPr>
            <a:r>
              <a:rPr lang="en-US" sz="2100">
                <a:solidFill>
                  <a:srgbClr val="006600"/>
                </a:solidFill>
              </a:rPr>
              <a:t>Records needed to provide evidence that the realization processes and resulting product meet requirements</a:t>
            </a:r>
            <a:endParaRPr lang="en-US" sz="2100" i="1">
              <a:solidFill>
                <a:srgbClr val="006600"/>
              </a:solidFill>
            </a:endParaRPr>
          </a:p>
          <a:p>
            <a:pPr marL="457200" indent="-457200">
              <a:buFont typeface="Wingdings" pitchFamily="2" charset="2"/>
              <a:buChar char="Ø"/>
            </a:pPr>
            <a:endParaRPr lang="en-US" sz="2100" i="1">
              <a:solidFill>
                <a:srgbClr val="006600"/>
              </a:solidFill>
            </a:endParaRPr>
          </a:p>
        </p:txBody>
      </p:sp>
      <p:pic>
        <p:nvPicPr>
          <p:cNvPr id="147461" name="Picture 7" descr="technology"/>
          <p:cNvPicPr>
            <a:picLocks noChangeAspect="1" noChangeArrowheads="1"/>
          </p:cNvPicPr>
          <p:nvPr/>
        </p:nvPicPr>
        <p:blipFill>
          <a:blip r:embed="rId3"/>
          <a:srcRect/>
          <a:stretch>
            <a:fillRect/>
          </a:stretch>
        </p:blipFill>
        <p:spPr bwMode="auto">
          <a:xfrm>
            <a:off x="500063" y="304800"/>
            <a:ext cx="1633537" cy="1905000"/>
          </a:xfrm>
          <a:prstGeom prst="rect">
            <a:avLst/>
          </a:prstGeom>
          <a:noFill/>
          <a:ln w="9525">
            <a:solidFill>
              <a:srgbClr val="000000"/>
            </a:solidFill>
            <a:miter lim="800000"/>
            <a:headEnd/>
            <a:tailEnd/>
          </a:ln>
        </p:spPr>
      </p:pic>
      <p:sp>
        <p:nvSpPr>
          <p:cNvPr id="147462" name="Line 8"/>
          <p:cNvSpPr>
            <a:spLocks noChangeShapeType="1"/>
          </p:cNvSpPr>
          <p:nvPr/>
        </p:nvSpPr>
        <p:spPr bwMode="auto">
          <a:xfrm>
            <a:off x="22860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43714"/>
                                        </p:tgtEl>
                                        <p:attrNameLst>
                                          <p:attrName>style.visibility</p:attrName>
                                        </p:attrNameLst>
                                      </p:cBhvr>
                                      <p:to>
                                        <p:strVal val="visible"/>
                                      </p:to>
                                    </p:set>
                                    <p:anim calcmode="lin" valueType="num">
                                      <p:cBhvr additive="base">
                                        <p:cTn id="7" dur="500" fill="hold"/>
                                        <p:tgtEl>
                                          <p:spTgt spid="243714"/>
                                        </p:tgtEl>
                                        <p:attrNameLst>
                                          <p:attrName>ppt_x</p:attrName>
                                        </p:attrNameLst>
                                      </p:cBhvr>
                                      <p:tavLst>
                                        <p:tav tm="0">
                                          <p:val>
                                            <p:strVal val="0-#ppt_w/2"/>
                                          </p:val>
                                        </p:tav>
                                        <p:tav tm="100000">
                                          <p:val>
                                            <p:strVal val="#ppt_x"/>
                                          </p:val>
                                        </p:tav>
                                      </p:tavLst>
                                    </p:anim>
                                    <p:anim calcmode="lin" valueType="num">
                                      <p:cBhvr additive="base">
                                        <p:cTn id="8" dur="500" fill="hold"/>
                                        <p:tgtEl>
                                          <p:spTgt spid="24371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43715"/>
                                        </p:tgtEl>
                                        <p:attrNameLst>
                                          <p:attrName>style.visibility</p:attrName>
                                        </p:attrNameLst>
                                      </p:cBhvr>
                                      <p:to>
                                        <p:strVal val="visible"/>
                                      </p:to>
                                    </p:set>
                                    <p:anim calcmode="lin" valueType="num">
                                      <p:cBhvr additive="base">
                                        <p:cTn id="12" dur="500" fill="hold"/>
                                        <p:tgtEl>
                                          <p:spTgt spid="243715"/>
                                        </p:tgtEl>
                                        <p:attrNameLst>
                                          <p:attrName>ppt_x</p:attrName>
                                        </p:attrNameLst>
                                      </p:cBhvr>
                                      <p:tavLst>
                                        <p:tav tm="0">
                                          <p:val>
                                            <p:strVal val="0-#ppt_w/2"/>
                                          </p:val>
                                        </p:tav>
                                        <p:tav tm="100000">
                                          <p:val>
                                            <p:strVal val="#ppt_x"/>
                                          </p:val>
                                        </p:tav>
                                      </p:tavLst>
                                    </p:anim>
                                    <p:anim calcmode="lin" valueType="num">
                                      <p:cBhvr additive="base">
                                        <p:cTn id="13" dur="500" fill="hold"/>
                                        <p:tgtEl>
                                          <p:spTgt spid="24371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43716"/>
                                        </p:tgtEl>
                                        <p:attrNameLst>
                                          <p:attrName>style.visibility</p:attrName>
                                        </p:attrNameLst>
                                      </p:cBhvr>
                                      <p:to>
                                        <p:strVal val="visible"/>
                                      </p:to>
                                    </p:set>
                                    <p:anim calcmode="lin" valueType="num">
                                      <p:cBhvr additive="base">
                                        <p:cTn id="18" dur="500" fill="hold"/>
                                        <p:tgtEl>
                                          <p:spTgt spid="243716"/>
                                        </p:tgtEl>
                                        <p:attrNameLst>
                                          <p:attrName>ppt_x</p:attrName>
                                        </p:attrNameLst>
                                      </p:cBhvr>
                                      <p:tavLst>
                                        <p:tav tm="0">
                                          <p:val>
                                            <p:strVal val="#ppt_x"/>
                                          </p:val>
                                        </p:tav>
                                        <p:tav tm="100000">
                                          <p:val>
                                            <p:strVal val="#ppt_x"/>
                                          </p:val>
                                        </p:tav>
                                      </p:tavLst>
                                    </p:anim>
                                    <p:anim calcmode="lin" valueType="num">
                                      <p:cBhvr additive="base">
                                        <p:cTn id="19" dur="500" fill="hold"/>
                                        <p:tgtEl>
                                          <p:spTgt spid="243716"/>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37" presetClass="entr" presetSubtype="0" fill="hold" grpId="0" nodeType="afterEffect">
                                  <p:stCondLst>
                                    <p:cond delay="0"/>
                                  </p:stCondLst>
                                  <p:childTnLst>
                                    <p:set>
                                      <p:cBhvr>
                                        <p:cTn id="22" dur="1" fill="hold">
                                          <p:stCondLst>
                                            <p:cond delay="0"/>
                                          </p:stCondLst>
                                        </p:cTn>
                                        <p:tgtEl>
                                          <p:spTgt spid="243717">
                                            <p:txEl>
                                              <p:pRg st="0" end="0"/>
                                            </p:txEl>
                                          </p:spTgt>
                                        </p:tgtEl>
                                        <p:attrNameLst>
                                          <p:attrName>style.visibility</p:attrName>
                                        </p:attrNameLst>
                                      </p:cBhvr>
                                      <p:to>
                                        <p:strVal val="visible"/>
                                      </p:to>
                                    </p:set>
                                    <p:animEffect transition="in" filter="fade">
                                      <p:cBhvr>
                                        <p:cTn id="23" dur="1000"/>
                                        <p:tgtEl>
                                          <p:spTgt spid="243717">
                                            <p:txEl>
                                              <p:pRg st="0" end="0"/>
                                            </p:txEl>
                                          </p:spTgt>
                                        </p:tgtEl>
                                      </p:cBhvr>
                                    </p:animEffect>
                                    <p:anim calcmode="lin" valueType="num">
                                      <p:cBhvr>
                                        <p:cTn id="24" dur="1000" fill="hold"/>
                                        <p:tgtEl>
                                          <p:spTgt spid="243717">
                                            <p:txEl>
                                              <p:pRg st="0" end="0"/>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43717">
                                            <p:txEl>
                                              <p:pRg st="0" end="0"/>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43717">
                                            <p:txEl>
                                              <p:pRg st="0" end="0"/>
                                            </p:txEl>
                                          </p:spTgt>
                                        </p:tgtEl>
                                        <p:attrNameLst>
                                          <p:attrName>ppt_y</p:attrName>
                                        </p:attrNameLst>
                                      </p:cBhvr>
                                      <p:tavLst>
                                        <p:tav tm="0">
                                          <p:val>
                                            <p:strVal val="#ppt_y-.03"/>
                                          </p:val>
                                        </p:tav>
                                        <p:tav tm="100000">
                                          <p:val>
                                            <p:strVal val="#ppt_y"/>
                                          </p:val>
                                        </p:tav>
                                      </p:tavLst>
                                    </p:anim>
                                  </p:childTnLst>
                                </p:cTn>
                              </p:par>
                            </p:childTnLst>
                          </p:cTn>
                        </p:par>
                        <p:par>
                          <p:cTn id="27" fill="hold">
                            <p:stCondLst>
                              <p:cond delay="1500"/>
                            </p:stCondLst>
                            <p:childTnLst>
                              <p:par>
                                <p:cTn id="28" presetID="37" presetClass="entr" presetSubtype="0" fill="hold" grpId="0" nodeType="afterEffect">
                                  <p:stCondLst>
                                    <p:cond delay="0"/>
                                  </p:stCondLst>
                                  <p:childTnLst>
                                    <p:set>
                                      <p:cBhvr>
                                        <p:cTn id="29" dur="1" fill="hold">
                                          <p:stCondLst>
                                            <p:cond delay="0"/>
                                          </p:stCondLst>
                                        </p:cTn>
                                        <p:tgtEl>
                                          <p:spTgt spid="243717">
                                            <p:txEl>
                                              <p:pRg st="1" end="1"/>
                                            </p:txEl>
                                          </p:spTgt>
                                        </p:tgtEl>
                                        <p:attrNameLst>
                                          <p:attrName>style.visibility</p:attrName>
                                        </p:attrNameLst>
                                      </p:cBhvr>
                                      <p:to>
                                        <p:strVal val="visible"/>
                                      </p:to>
                                    </p:set>
                                    <p:animEffect transition="in" filter="fade">
                                      <p:cBhvr>
                                        <p:cTn id="30" dur="1000"/>
                                        <p:tgtEl>
                                          <p:spTgt spid="243717">
                                            <p:txEl>
                                              <p:pRg st="1" end="1"/>
                                            </p:txEl>
                                          </p:spTgt>
                                        </p:tgtEl>
                                      </p:cBhvr>
                                    </p:animEffect>
                                    <p:anim calcmode="lin" valueType="num">
                                      <p:cBhvr>
                                        <p:cTn id="31" dur="1000" fill="hold"/>
                                        <p:tgtEl>
                                          <p:spTgt spid="243717">
                                            <p:txEl>
                                              <p:pRg st="1" end="1"/>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243717">
                                            <p:txEl>
                                              <p:pRg st="1" end="1"/>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243717">
                                            <p:txEl>
                                              <p:pRg st="1" end="1"/>
                                            </p:txEl>
                                          </p:spTgt>
                                        </p:tgtEl>
                                        <p:attrNameLst>
                                          <p:attrName>ppt_y</p:attrName>
                                        </p:attrNameLst>
                                      </p:cBhvr>
                                      <p:tavLst>
                                        <p:tav tm="0">
                                          <p:val>
                                            <p:strVal val="#ppt_y-.03"/>
                                          </p:val>
                                        </p:tav>
                                        <p:tav tm="100000">
                                          <p:val>
                                            <p:strVal val="#ppt_y"/>
                                          </p:val>
                                        </p:tav>
                                      </p:tavLst>
                                    </p:anim>
                                  </p:childTnLst>
                                </p:cTn>
                              </p:par>
                            </p:childTnLst>
                          </p:cTn>
                        </p:par>
                        <p:par>
                          <p:cTn id="34" fill="hold">
                            <p:stCondLst>
                              <p:cond delay="2500"/>
                            </p:stCondLst>
                            <p:childTnLst>
                              <p:par>
                                <p:cTn id="35" presetID="37" presetClass="entr" presetSubtype="0" fill="hold" grpId="0" nodeType="afterEffect">
                                  <p:stCondLst>
                                    <p:cond delay="0"/>
                                  </p:stCondLst>
                                  <p:childTnLst>
                                    <p:set>
                                      <p:cBhvr>
                                        <p:cTn id="36" dur="1" fill="hold">
                                          <p:stCondLst>
                                            <p:cond delay="0"/>
                                          </p:stCondLst>
                                        </p:cTn>
                                        <p:tgtEl>
                                          <p:spTgt spid="243717">
                                            <p:txEl>
                                              <p:pRg st="2" end="2"/>
                                            </p:txEl>
                                          </p:spTgt>
                                        </p:tgtEl>
                                        <p:attrNameLst>
                                          <p:attrName>style.visibility</p:attrName>
                                        </p:attrNameLst>
                                      </p:cBhvr>
                                      <p:to>
                                        <p:strVal val="visible"/>
                                      </p:to>
                                    </p:set>
                                    <p:animEffect transition="in" filter="fade">
                                      <p:cBhvr>
                                        <p:cTn id="37" dur="1000"/>
                                        <p:tgtEl>
                                          <p:spTgt spid="243717">
                                            <p:txEl>
                                              <p:pRg st="2" end="2"/>
                                            </p:txEl>
                                          </p:spTgt>
                                        </p:tgtEl>
                                      </p:cBhvr>
                                    </p:animEffect>
                                    <p:anim calcmode="lin" valueType="num">
                                      <p:cBhvr>
                                        <p:cTn id="38" dur="1000" fill="hold"/>
                                        <p:tgtEl>
                                          <p:spTgt spid="243717">
                                            <p:txEl>
                                              <p:pRg st="2" end="2"/>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243717">
                                            <p:txEl>
                                              <p:pRg st="2" end="2"/>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243717">
                                            <p:txEl>
                                              <p:pRg st="2" end="2"/>
                                            </p:txEl>
                                          </p:spTgt>
                                        </p:tgtEl>
                                        <p:attrNameLst>
                                          <p:attrName>ppt_y</p:attrName>
                                        </p:attrNameLst>
                                      </p:cBhvr>
                                      <p:tavLst>
                                        <p:tav tm="0">
                                          <p:val>
                                            <p:strVal val="#ppt_y-.03"/>
                                          </p:val>
                                        </p:tav>
                                        <p:tav tm="100000">
                                          <p:val>
                                            <p:strVal val="#ppt_y"/>
                                          </p:val>
                                        </p:tav>
                                      </p:tavLst>
                                    </p:anim>
                                  </p:childTnLst>
                                </p:cTn>
                              </p:par>
                            </p:childTnLst>
                          </p:cTn>
                        </p:par>
                        <p:par>
                          <p:cTn id="41" fill="hold">
                            <p:stCondLst>
                              <p:cond delay="3500"/>
                            </p:stCondLst>
                            <p:childTnLst>
                              <p:par>
                                <p:cTn id="42" presetID="37" presetClass="entr" presetSubtype="0" fill="hold" grpId="0" nodeType="afterEffect">
                                  <p:stCondLst>
                                    <p:cond delay="0"/>
                                  </p:stCondLst>
                                  <p:childTnLst>
                                    <p:set>
                                      <p:cBhvr>
                                        <p:cTn id="43" dur="1" fill="hold">
                                          <p:stCondLst>
                                            <p:cond delay="0"/>
                                          </p:stCondLst>
                                        </p:cTn>
                                        <p:tgtEl>
                                          <p:spTgt spid="243717">
                                            <p:txEl>
                                              <p:pRg st="3" end="3"/>
                                            </p:txEl>
                                          </p:spTgt>
                                        </p:tgtEl>
                                        <p:attrNameLst>
                                          <p:attrName>style.visibility</p:attrName>
                                        </p:attrNameLst>
                                      </p:cBhvr>
                                      <p:to>
                                        <p:strVal val="visible"/>
                                      </p:to>
                                    </p:set>
                                    <p:animEffect transition="in" filter="fade">
                                      <p:cBhvr>
                                        <p:cTn id="44" dur="1000"/>
                                        <p:tgtEl>
                                          <p:spTgt spid="243717">
                                            <p:txEl>
                                              <p:pRg st="3" end="3"/>
                                            </p:txEl>
                                          </p:spTgt>
                                        </p:tgtEl>
                                      </p:cBhvr>
                                    </p:animEffect>
                                    <p:anim calcmode="lin" valueType="num">
                                      <p:cBhvr>
                                        <p:cTn id="45" dur="1000" fill="hold"/>
                                        <p:tgtEl>
                                          <p:spTgt spid="243717">
                                            <p:txEl>
                                              <p:pRg st="3" end="3"/>
                                            </p:txEl>
                                          </p:spTgt>
                                        </p:tgtEl>
                                        <p:attrNameLst>
                                          <p:attrName>ppt_x</p:attrName>
                                        </p:attrNameLst>
                                      </p:cBhvr>
                                      <p:tavLst>
                                        <p:tav tm="0">
                                          <p:val>
                                            <p:strVal val="#ppt_x"/>
                                          </p:val>
                                        </p:tav>
                                        <p:tav tm="100000">
                                          <p:val>
                                            <p:strVal val="#ppt_x"/>
                                          </p:val>
                                        </p:tav>
                                      </p:tavLst>
                                    </p:anim>
                                    <p:anim calcmode="lin" valueType="num">
                                      <p:cBhvr>
                                        <p:cTn id="46" dur="900" decel="100000" fill="hold"/>
                                        <p:tgtEl>
                                          <p:spTgt spid="243717">
                                            <p:txEl>
                                              <p:pRg st="3" end="3"/>
                                            </p:txEl>
                                          </p:spTgt>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243717">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4" grpId="0" autoUpdateAnimBg="0"/>
      <p:bldP spid="243715" grpId="0" autoUpdateAnimBg="0"/>
      <p:bldP spid="243716" grpId="0" autoUpdateAnimBg="0"/>
      <p:bldP spid="243717" grpId="0" build="p" autoUpdateAnimBg="0" advAuto="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64" name="Text Box 4"/>
          <p:cNvSpPr txBox="1">
            <a:spLocks noChangeArrowheads="1"/>
          </p:cNvSpPr>
          <p:nvPr/>
        </p:nvSpPr>
        <p:spPr bwMode="auto">
          <a:xfrm>
            <a:off x="1431925" y="3719513"/>
            <a:ext cx="7178675" cy="1431925"/>
          </a:xfrm>
          <a:prstGeom prst="rect">
            <a:avLst/>
          </a:prstGeom>
          <a:noFill/>
          <a:ln w="9525">
            <a:noFill/>
            <a:miter lim="800000"/>
            <a:headEnd/>
            <a:tailEnd/>
          </a:ln>
        </p:spPr>
        <p:txBody>
          <a:bodyPr>
            <a:spAutoFit/>
          </a:bodyPr>
          <a:lstStyle/>
          <a:p>
            <a:pPr marL="457200" indent="-457200">
              <a:buFontTx/>
              <a:buChar char="•"/>
            </a:pPr>
            <a:r>
              <a:rPr lang="en-US" sz="2200">
                <a:solidFill>
                  <a:srgbClr val="006600"/>
                </a:solidFill>
              </a:rPr>
              <a:t>A document specifying the processes of the QMS (including product realization processes) and the resources to be applied to a specific product, project or contract, can be referred to as a</a:t>
            </a:r>
            <a:r>
              <a:rPr lang="en-US" sz="2200">
                <a:solidFill>
                  <a:srgbClr val="339933"/>
                </a:solidFill>
              </a:rPr>
              <a:t> </a:t>
            </a:r>
            <a:r>
              <a:rPr lang="en-US" sz="2200">
                <a:solidFill>
                  <a:srgbClr val="990000"/>
                </a:solidFill>
              </a:rPr>
              <a:t>quality plan</a:t>
            </a:r>
          </a:p>
        </p:txBody>
      </p:sp>
      <p:sp>
        <p:nvSpPr>
          <p:cNvPr id="149506" name="Text Box 5"/>
          <p:cNvSpPr txBox="1">
            <a:spLocks noChangeArrowheads="1"/>
          </p:cNvSpPr>
          <p:nvPr/>
        </p:nvSpPr>
        <p:spPr bwMode="auto">
          <a:xfrm>
            <a:off x="22098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sp>
        <p:nvSpPr>
          <p:cNvPr id="149507" name="Text Box 6"/>
          <p:cNvSpPr txBox="1">
            <a:spLocks noChangeArrowheads="1"/>
          </p:cNvSpPr>
          <p:nvPr/>
        </p:nvSpPr>
        <p:spPr bwMode="auto">
          <a:xfrm>
            <a:off x="2390775" y="1325563"/>
            <a:ext cx="5880100" cy="579437"/>
          </a:xfrm>
          <a:prstGeom prst="rect">
            <a:avLst/>
          </a:prstGeom>
          <a:noFill/>
          <a:ln w="9525">
            <a:noFill/>
            <a:miter lim="800000"/>
            <a:headEnd/>
            <a:tailEnd/>
          </a:ln>
        </p:spPr>
        <p:txBody>
          <a:bodyPr wrap="none">
            <a:spAutoFit/>
          </a:bodyPr>
          <a:lstStyle/>
          <a:p>
            <a:r>
              <a:rPr lang="en-US" sz="3200">
                <a:solidFill>
                  <a:srgbClr val="A50021"/>
                </a:solidFill>
              </a:rPr>
              <a:t>7.1 Planning of product realization</a:t>
            </a:r>
          </a:p>
        </p:txBody>
      </p:sp>
      <p:pic>
        <p:nvPicPr>
          <p:cNvPr id="149508" name="Picture 7" descr="technology"/>
          <p:cNvPicPr>
            <a:picLocks noChangeAspect="1" noChangeArrowheads="1"/>
          </p:cNvPicPr>
          <p:nvPr/>
        </p:nvPicPr>
        <p:blipFill>
          <a:blip r:embed="rId3"/>
          <a:srcRect/>
          <a:stretch>
            <a:fillRect/>
          </a:stretch>
        </p:blipFill>
        <p:spPr bwMode="auto">
          <a:xfrm>
            <a:off x="500063" y="304800"/>
            <a:ext cx="1633537" cy="1905000"/>
          </a:xfrm>
          <a:prstGeom prst="rect">
            <a:avLst/>
          </a:prstGeom>
          <a:noFill/>
          <a:ln w="9525">
            <a:solidFill>
              <a:srgbClr val="000000"/>
            </a:solidFill>
            <a:miter lim="800000"/>
            <a:headEnd/>
            <a:tailEnd/>
          </a:ln>
        </p:spPr>
      </p:pic>
      <p:sp>
        <p:nvSpPr>
          <p:cNvPr id="149509" name="Line 8"/>
          <p:cNvSpPr>
            <a:spLocks noChangeShapeType="1"/>
          </p:cNvSpPr>
          <p:nvPr/>
        </p:nvSpPr>
        <p:spPr bwMode="auto">
          <a:xfrm>
            <a:off x="2286000" y="1371600"/>
            <a:ext cx="6019800" cy="0"/>
          </a:xfrm>
          <a:prstGeom prst="line">
            <a:avLst/>
          </a:prstGeom>
          <a:noFill/>
          <a:ln w="38100">
            <a:solidFill>
              <a:schemeClr val="tx1"/>
            </a:solidFill>
            <a:miter lim="800000"/>
            <a:headEnd/>
            <a:tailEnd/>
          </a:ln>
        </p:spPr>
        <p:txBody>
          <a:bodyPr wrap="none" anchor="ctr"/>
          <a:lstStyle/>
          <a:p>
            <a:endParaRPr lang="en-US"/>
          </a:p>
        </p:txBody>
      </p:sp>
      <p:sp>
        <p:nvSpPr>
          <p:cNvPr id="245769" name="Text Box 9"/>
          <p:cNvSpPr txBox="1">
            <a:spLocks noChangeArrowheads="1"/>
          </p:cNvSpPr>
          <p:nvPr/>
        </p:nvSpPr>
        <p:spPr bwMode="auto">
          <a:xfrm>
            <a:off x="990600" y="2286000"/>
            <a:ext cx="7940675" cy="1373188"/>
          </a:xfrm>
          <a:prstGeom prst="rect">
            <a:avLst/>
          </a:prstGeom>
          <a:noFill/>
          <a:ln w="9525">
            <a:noFill/>
            <a:miter lim="800000"/>
            <a:headEnd/>
            <a:tailEnd/>
          </a:ln>
        </p:spPr>
        <p:txBody>
          <a:bodyPr>
            <a:spAutoFit/>
          </a:bodyPr>
          <a:lstStyle/>
          <a:p>
            <a:pPr marL="457200" indent="-457200">
              <a:buFontTx/>
              <a:buChar char="•"/>
            </a:pPr>
            <a:r>
              <a:rPr lang="en-US" sz="2800">
                <a:solidFill>
                  <a:srgbClr val="0000FF"/>
                </a:solidFill>
              </a:rPr>
              <a:t>The output of this planning shall be in a form </a:t>
            </a:r>
            <a:r>
              <a:rPr lang="en-US" sz="2800">
                <a:solidFill>
                  <a:srgbClr val="006600"/>
                </a:solidFill>
              </a:rPr>
              <a:t>suitable</a:t>
            </a:r>
            <a:r>
              <a:rPr lang="en-US" sz="2800">
                <a:solidFill>
                  <a:srgbClr val="0000FF"/>
                </a:solidFill>
              </a:rPr>
              <a:t> for the organization’s method of operations.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45769"/>
                                        </p:tgtEl>
                                        <p:attrNameLst>
                                          <p:attrName>style.visibility</p:attrName>
                                        </p:attrNameLst>
                                      </p:cBhvr>
                                      <p:to>
                                        <p:strVal val="visible"/>
                                      </p:to>
                                    </p:set>
                                    <p:anim calcmode="lin" valueType="num">
                                      <p:cBhvr additive="base">
                                        <p:cTn id="7" dur="500" fill="hold"/>
                                        <p:tgtEl>
                                          <p:spTgt spid="245769"/>
                                        </p:tgtEl>
                                        <p:attrNameLst>
                                          <p:attrName>ppt_x</p:attrName>
                                        </p:attrNameLst>
                                      </p:cBhvr>
                                      <p:tavLst>
                                        <p:tav tm="0">
                                          <p:val>
                                            <p:strVal val="0-#ppt_w/2"/>
                                          </p:val>
                                        </p:tav>
                                        <p:tav tm="100000">
                                          <p:val>
                                            <p:strVal val="#ppt_x"/>
                                          </p:val>
                                        </p:tav>
                                      </p:tavLst>
                                    </p:anim>
                                    <p:anim calcmode="lin" valueType="num">
                                      <p:cBhvr additive="base">
                                        <p:cTn id="8" dur="500" fill="hold"/>
                                        <p:tgtEl>
                                          <p:spTgt spid="24576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45764"/>
                                        </p:tgtEl>
                                        <p:attrNameLst>
                                          <p:attrName>style.visibility</p:attrName>
                                        </p:attrNameLst>
                                      </p:cBhvr>
                                      <p:to>
                                        <p:strVal val="visible"/>
                                      </p:to>
                                    </p:set>
                                    <p:anim calcmode="lin" valueType="num">
                                      <p:cBhvr additive="base">
                                        <p:cTn id="12" dur="500" fill="hold"/>
                                        <p:tgtEl>
                                          <p:spTgt spid="245764"/>
                                        </p:tgtEl>
                                        <p:attrNameLst>
                                          <p:attrName>ppt_x</p:attrName>
                                        </p:attrNameLst>
                                      </p:cBhvr>
                                      <p:tavLst>
                                        <p:tav tm="0">
                                          <p:val>
                                            <p:strVal val="0-#ppt_w/2"/>
                                          </p:val>
                                        </p:tav>
                                        <p:tav tm="100000">
                                          <p:val>
                                            <p:strVal val="#ppt_x"/>
                                          </p:val>
                                        </p:tav>
                                      </p:tavLst>
                                    </p:anim>
                                    <p:anim calcmode="lin" valueType="num">
                                      <p:cBhvr additive="base">
                                        <p:cTn id="13" dur="500" fill="hold"/>
                                        <p:tgtEl>
                                          <p:spTgt spid="2457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4" grpId="0" autoUpdateAnimBg="0"/>
      <p:bldP spid="245769"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3" name="Rectangle 47"/>
          <p:cNvSpPr>
            <a:spLocks noChangeArrowheads="1"/>
          </p:cNvSpPr>
          <p:nvPr/>
        </p:nvSpPr>
        <p:spPr bwMode="auto">
          <a:xfrm>
            <a:off x="492125" y="76200"/>
            <a:ext cx="5943600" cy="457200"/>
          </a:xfrm>
          <a:prstGeom prst="rect">
            <a:avLst/>
          </a:prstGeom>
          <a:noFill/>
          <a:ln w="9525">
            <a:noFill/>
            <a:miter lim="800000"/>
            <a:headEnd/>
            <a:tailEnd/>
          </a:ln>
        </p:spPr>
        <p:txBody>
          <a:bodyPr lIns="0" tIns="0" rIns="0" bIns="0">
            <a:spAutoFit/>
          </a:bodyPr>
          <a:lstStyle/>
          <a:p>
            <a:r>
              <a:rPr lang="en-US" sz="3000">
                <a:latin typeface="Arial" charset="0"/>
              </a:rPr>
              <a:t>QUALITY PLAN</a:t>
            </a:r>
            <a:endParaRPr lang="en-US" sz="1800">
              <a:latin typeface="Arial" charset="0"/>
            </a:endParaRPr>
          </a:p>
        </p:txBody>
      </p:sp>
      <p:pic>
        <p:nvPicPr>
          <p:cNvPr id="151554" name="Picture 2"/>
          <p:cNvPicPr>
            <a:picLocks noChangeAspect="1" noChangeArrowheads="1"/>
          </p:cNvPicPr>
          <p:nvPr/>
        </p:nvPicPr>
        <p:blipFill>
          <a:blip r:embed="rId3"/>
          <a:srcRect/>
          <a:stretch>
            <a:fillRect/>
          </a:stretch>
        </p:blipFill>
        <p:spPr bwMode="auto">
          <a:xfrm>
            <a:off x="377825" y="1044575"/>
            <a:ext cx="8562975" cy="5326063"/>
          </a:xfrm>
          <a:prstGeom prst="rect">
            <a:avLst/>
          </a:prstGeom>
          <a:noFill/>
          <a:ln w="9525">
            <a:noFill/>
            <a:miter lim="800000"/>
            <a:headEnd/>
            <a:tailEnd/>
          </a:ln>
        </p:spPr>
      </p:pic>
      <p:sp>
        <p:nvSpPr>
          <p:cNvPr id="8" name="Rectangle 7"/>
          <p:cNvSpPr/>
          <p:nvPr/>
        </p:nvSpPr>
        <p:spPr>
          <a:xfrm rot="19800000">
            <a:off x="2612973" y="2967335"/>
            <a:ext cx="3918060" cy="830997"/>
          </a:xfrm>
          <a:prstGeom prst="rect">
            <a:avLst/>
          </a:prstGeom>
          <a:noFill/>
        </p:spPr>
        <p:txBody>
          <a:bodyPr wrap="none">
            <a:spAutoFit/>
          </a:bodyPr>
          <a:lstStyle/>
          <a:p>
            <a:pPr algn="ctr">
              <a:defRPr/>
            </a:pPr>
            <a:r>
              <a:rPr lang="en-US" sz="48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charset="0"/>
              </a:rPr>
              <a:t>Sample Only</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Text Box 3"/>
          <p:cNvSpPr txBox="1">
            <a:spLocks noChangeArrowheads="1"/>
          </p:cNvSpPr>
          <p:nvPr/>
        </p:nvSpPr>
        <p:spPr bwMode="auto">
          <a:xfrm>
            <a:off x="2667000" y="1973263"/>
            <a:ext cx="5422900" cy="579437"/>
          </a:xfrm>
          <a:prstGeom prst="rect">
            <a:avLst/>
          </a:prstGeom>
          <a:noFill/>
          <a:ln w="9525">
            <a:noFill/>
            <a:miter lim="800000"/>
            <a:headEnd/>
            <a:tailEnd/>
          </a:ln>
        </p:spPr>
        <p:txBody>
          <a:bodyPr wrap="none">
            <a:spAutoFit/>
          </a:bodyPr>
          <a:lstStyle/>
          <a:p>
            <a:r>
              <a:rPr lang="en-US" sz="3200">
                <a:solidFill>
                  <a:srgbClr val="A50021"/>
                </a:solidFill>
              </a:rPr>
              <a:t>7.2 Customer-related processes</a:t>
            </a:r>
          </a:p>
        </p:txBody>
      </p:sp>
      <p:sp>
        <p:nvSpPr>
          <p:cNvPr id="153602" name="Text Box 4"/>
          <p:cNvSpPr txBox="1">
            <a:spLocks noChangeArrowheads="1"/>
          </p:cNvSpPr>
          <p:nvPr/>
        </p:nvSpPr>
        <p:spPr bwMode="auto">
          <a:xfrm>
            <a:off x="682625" y="2457450"/>
            <a:ext cx="8267700" cy="946150"/>
          </a:xfrm>
          <a:prstGeom prst="rect">
            <a:avLst/>
          </a:prstGeom>
          <a:noFill/>
          <a:ln w="9525">
            <a:noFill/>
            <a:miter lim="800000"/>
            <a:headEnd/>
            <a:tailEnd/>
          </a:ln>
        </p:spPr>
        <p:txBody>
          <a:bodyPr>
            <a:spAutoFit/>
          </a:bodyPr>
          <a:lstStyle/>
          <a:p>
            <a:pPr marL="809625" indent="-809625"/>
            <a:r>
              <a:rPr lang="en-US" sz="2800">
                <a:solidFill>
                  <a:srgbClr val="A50021"/>
                </a:solidFill>
              </a:rPr>
              <a:t>7.2.1 Determination of the requirements </a:t>
            </a:r>
          </a:p>
          <a:p>
            <a:pPr marL="809625" indent="-809625"/>
            <a:r>
              <a:rPr lang="en-US" sz="2800">
                <a:solidFill>
                  <a:srgbClr val="A50021"/>
                </a:solidFill>
              </a:rPr>
              <a:t>          related to the product</a:t>
            </a:r>
          </a:p>
        </p:txBody>
      </p:sp>
      <p:sp>
        <p:nvSpPr>
          <p:cNvPr id="153603" name="Rectangle 5"/>
          <p:cNvSpPr>
            <a:spLocks noChangeArrowheads="1"/>
          </p:cNvSpPr>
          <p:nvPr/>
        </p:nvSpPr>
        <p:spPr bwMode="auto">
          <a:xfrm>
            <a:off x="1143000" y="3543300"/>
            <a:ext cx="7696200" cy="265747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100">
                <a:solidFill>
                  <a:srgbClr val="0000FF"/>
                </a:solidFill>
              </a:rPr>
              <a:t>Requirements </a:t>
            </a:r>
            <a:r>
              <a:rPr lang="en-US" sz="2100">
                <a:solidFill>
                  <a:srgbClr val="006600"/>
                </a:solidFill>
              </a:rPr>
              <a:t>specified</a:t>
            </a:r>
            <a:r>
              <a:rPr lang="en-US" sz="2100">
                <a:solidFill>
                  <a:srgbClr val="0000FF"/>
                </a:solidFill>
              </a:rPr>
              <a:t> by the customer, including the requirements for delivery and post-delivery activities,</a:t>
            </a:r>
          </a:p>
          <a:p>
            <a:pPr marL="457200" indent="-457200">
              <a:buFont typeface="Wingdings" pitchFamily="2" charset="2"/>
              <a:buChar char="Ø"/>
            </a:pPr>
            <a:r>
              <a:rPr lang="en-US" sz="2100">
                <a:solidFill>
                  <a:srgbClr val="0000FF"/>
                </a:solidFill>
              </a:rPr>
              <a:t>Requirements </a:t>
            </a:r>
            <a:r>
              <a:rPr lang="en-US" sz="2100">
                <a:solidFill>
                  <a:srgbClr val="006600"/>
                </a:solidFill>
              </a:rPr>
              <a:t>not stated</a:t>
            </a:r>
            <a:r>
              <a:rPr lang="en-US" sz="2100">
                <a:solidFill>
                  <a:srgbClr val="0000FF"/>
                </a:solidFill>
              </a:rPr>
              <a:t> by the customer but necessary for specified or intended use, where known</a:t>
            </a:r>
          </a:p>
          <a:p>
            <a:pPr marL="457200" indent="-457200">
              <a:buFont typeface="Wingdings" pitchFamily="2" charset="2"/>
              <a:buChar char="Ø"/>
            </a:pPr>
            <a:r>
              <a:rPr lang="en-US" sz="2100">
                <a:solidFill>
                  <a:srgbClr val="006600"/>
                </a:solidFill>
              </a:rPr>
              <a:t>Statutory and regulatory</a:t>
            </a:r>
            <a:r>
              <a:rPr lang="en-US" sz="2100">
                <a:solidFill>
                  <a:srgbClr val="0000FF"/>
                </a:solidFill>
              </a:rPr>
              <a:t> requirements applicable to the product</a:t>
            </a:r>
          </a:p>
          <a:p>
            <a:pPr marL="457200" indent="-457200">
              <a:buFont typeface="Wingdings" pitchFamily="2" charset="2"/>
              <a:buChar char="Ø"/>
            </a:pPr>
            <a:r>
              <a:rPr lang="en-US" sz="2100">
                <a:solidFill>
                  <a:srgbClr val="006600"/>
                </a:solidFill>
              </a:rPr>
              <a:t>Additional</a:t>
            </a:r>
            <a:r>
              <a:rPr lang="en-US" sz="2100">
                <a:solidFill>
                  <a:srgbClr val="0000FF"/>
                </a:solidFill>
              </a:rPr>
              <a:t> requirements considered necessary by the organization</a:t>
            </a:r>
          </a:p>
          <a:p>
            <a:pPr marL="457200" indent="-457200">
              <a:buFont typeface="Wingdings" pitchFamily="2" charset="2"/>
              <a:buChar char="Ø"/>
            </a:pPr>
            <a:endParaRPr lang="en-US" sz="2100">
              <a:solidFill>
                <a:srgbClr val="0000FF"/>
              </a:solidFill>
            </a:endParaRPr>
          </a:p>
        </p:txBody>
      </p:sp>
      <p:sp>
        <p:nvSpPr>
          <p:cNvPr id="153604" name="Text Box 6"/>
          <p:cNvSpPr txBox="1">
            <a:spLocks noChangeArrowheads="1"/>
          </p:cNvSpPr>
          <p:nvPr/>
        </p:nvSpPr>
        <p:spPr bwMode="auto">
          <a:xfrm>
            <a:off x="22098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53605" name="Picture 8" descr="technology"/>
          <p:cNvPicPr>
            <a:picLocks noChangeAspect="1" noChangeArrowheads="1"/>
          </p:cNvPicPr>
          <p:nvPr/>
        </p:nvPicPr>
        <p:blipFill>
          <a:blip r:embed="rId3"/>
          <a:srcRect/>
          <a:stretch>
            <a:fillRect/>
          </a:stretch>
        </p:blipFill>
        <p:spPr bwMode="auto">
          <a:xfrm>
            <a:off x="500063" y="304800"/>
            <a:ext cx="1633537" cy="1905000"/>
          </a:xfrm>
          <a:prstGeom prst="rect">
            <a:avLst/>
          </a:prstGeom>
          <a:noFill/>
          <a:ln w="9525">
            <a:solidFill>
              <a:srgbClr val="000000"/>
            </a:solidFill>
            <a:miter lim="800000"/>
            <a:headEnd/>
            <a:tailEnd/>
          </a:ln>
        </p:spPr>
      </p:pic>
      <p:sp>
        <p:nvSpPr>
          <p:cNvPr id="153606" name="Line 9"/>
          <p:cNvSpPr>
            <a:spLocks noChangeShapeType="1"/>
          </p:cNvSpPr>
          <p:nvPr/>
        </p:nvSpPr>
        <p:spPr bwMode="auto">
          <a:xfrm>
            <a:off x="22860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836" name="Text Box 4"/>
          <p:cNvSpPr txBox="1">
            <a:spLocks noChangeArrowheads="1"/>
          </p:cNvSpPr>
          <p:nvPr/>
        </p:nvSpPr>
        <p:spPr bwMode="auto">
          <a:xfrm>
            <a:off x="942975" y="2679700"/>
            <a:ext cx="7978775" cy="519113"/>
          </a:xfrm>
          <a:prstGeom prst="rect">
            <a:avLst/>
          </a:prstGeom>
          <a:noFill/>
          <a:ln w="9525">
            <a:noFill/>
            <a:miter lim="800000"/>
            <a:headEnd/>
            <a:tailEnd/>
          </a:ln>
        </p:spPr>
        <p:txBody>
          <a:bodyPr>
            <a:spAutoFit/>
          </a:bodyPr>
          <a:lstStyle/>
          <a:p>
            <a:r>
              <a:rPr lang="en-US" sz="2800">
                <a:solidFill>
                  <a:srgbClr val="A50021"/>
                </a:solidFill>
              </a:rPr>
              <a:t>7.2.2 Review of requirements related to the product</a:t>
            </a:r>
          </a:p>
        </p:txBody>
      </p:sp>
      <p:sp>
        <p:nvSpPr>
          <p:cNvPr id="248837" name="Rectangle 5"/>
          <p:cNvSpPr>
            <a:spLocks noChangeArrowheads="1"/>
          </p:cNvSpPr>
          <p:nvPr/>
        </p:nvSpPr>
        <p:spPr bwMode="auto">
          <a:xfrm>
            <a:off x="838200" y="3454400"/>
            <a:ext cx="8001000" cy="2376488"/>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FF"/>
                </a:solidFill>
              </a:rPr>
              <a:t>Shall be conducted </a:t>
            </a:r>
            <a:r>
              <a:rPr lang="en-US">
                <a:solidFill>
                  <a:srgbClr val="000099"/>
                </a:solidFill>
              </a:rPr>
              <a:t>prior to the organization’s commitment to supply a product to the</a:t>
            </a:r>
            <a:r>
              <a:rPr lang="en-US">
                <a:solidFill>
                  <a:srgbClr val="0000FF"/>
                </a:solidFill>
              </a:rPr>
              <a:t> customer and shall ensure that:</a:t>
            </a:r>
          </a:p>
          <a:p>
            <a:pPr marL="914400" lvl="1" indent="-457200">
              <a:buFont typeface="Wingdings" pitchFamily="2" charset="2"/>
              <a:buChar char="Ø"/>
            </a:pPr>
            <a:r>
              <a:rPr lang="en-US" sz="2200">
                <a:solidFill>
                  <a:srgbClr val="006600"/>
                </a:solidFill>
              </a:rPr>
              <a:t>Product requirements are defined</a:t>
            </a:r>
          </a:p>
          <a:p>
            <a:pPr marL="914400" lvl="1" indent="-457200">
              <a:buFont typeface="Wingdings" pitchFamily="2" charset="2"/>
              <a:buChar char="Ø"/>
            </a:pPr>
            <a:r>
              <a:rPr lang="en-US" sz="2200">
                <a:solidFill>
                  <a:srgbClr val="006600"/>
                </a:solidFill>
              </a:rPr>
              <a:t>Contract or order requirements differing from those previously expressed are resolved</a:t>
            </a:r>
          </a:p>
          <a:p>
            <a:pPr marL="914400" lvl="1" indent="-457200">
              <a:buFont typeface="Wingdings" pitchFamily="2" charset="2"/>
              <a:buChar char="Ø"/>
            </a:pPr>
            <a:r>
              <a:rPr lang="en-US" sz="2200">
                <a:solidFill>
                  <a:srgbClr val="006600"/>
                </a:solidFill>
              </a:rPr>
              <a:t>The organization has the ability to meet the defined requirements</a:t>
            </a:r>
            <a:endParaRPr lang="en-US" sz="2200" i="1">
              <a:solidFill>
                <a:srgbClr val="006600"/>
              </a:solidFill>
            </a:endParaRPr>
          </a:p>
        </p:txBody>
      </p:sp>
      <p:sp>
        <p:nvSpPr>
          <p:cNvPr id="155651" name="Text Box 8"/>
          <p:cNvSpPr txBox="1">
            <a:spLocks noChangeArrowheads="1"/>
          </p:cNvSpPr>
          <p:nvPr/>
        </p:nvSpPr>
        <p:spPr bwMode="auto">
          <a:xfrm>
            <a:off x="22860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55652" name="Picture 9" descr="technology"/>
          <p:cNvPicPr>
            <a:picLocks noChangeAspect="1" noChangeArrowheads="1"/>
          </p:cNvPicPr>
          <p:nvPr/>
        </p:nvPicPr>
        <p:blipFill>
          <a:blip r:embed="rId3"/>
          <a:srcRect/>
          <a:stretch>
            <a:fillRect/>
          </a:stretch>
        </p:blipFill>
        <p:spPr bwMode="auto">
          <a:xfrm>
            <a:off x="576263" y="304800"/>
            <a:ext cx="1633537" cy="1905000"/>
          </a:xfrm>
          <a:prstGeom prst="rect">
            <a:avLst/>
          </a:prstGeom>
          <a:noFill/>
          <a:ln w="9525">
            <a:solidFill>
              <a:srgbClr val="000000"/>
            </a:solidFill>
            <a:miter lim="800000"/>
            <a:headEnd/>
            <a:tailEnd/>
          </a:ln>
        </p:spPr>
      </p:pic>
      <p:sp>
        <p:nvSpPr>
          <p:cNvPr id="155653" name="Line 10"/>
          <p:cNvSpPr>
            <a:spLocks noChangeShapeType="1"/>
          </p:cNvSpPr>
          <p:nvPr/>
        </p:nvSpPr>
        <p:spPr bwMode="auto">
          <a:xfrm>
            <a:off x="2362200" y="1371600"/>
            <a:ext cx="6019800" cy="0"/>
          </a:xfrm>
          <a:prstGeom prst="line">
            <a:avLst/>
          </a:prstGeom>
          <a:noFill/>
          <a:ln w="38100">
            <a:solidFill>
              <a:schemeClr val="tx1"/>
            </a:solidFill>
            <a:miter lim="800000"/>
            <a:headEnd/>
            <a:tailEnd/>
          </a:ln>
        </p:spPr>
        <p:txBody>
          <a:bodyPr wrap="none" anchor="ctr"/>
          <a:lstStyle/>
          <a:p>
            <a:endParaRPr lang="en-US"/>
          </a:p>
        </p:txBody>
      </p:sp>
      <p:sp>
        <p:nvSpPr>
          <p:cNvPr id="155654" name="Text Box 11"/>
          <p:cNvSpPr txBox="1">
            <a:spLocks noChangeArrowheads="1"/>
          </p:cNvSpPr>
          <p:nvPr/>
        </p:nvSpPr>
        <p:spPr bwMode="auto">
          <a:xfrm>
            <a:off x="2190750" y="2214563"/>
            <a:ext cx="5422900" cy="579437"/>
          </a:xfrm>
          <a:prstGeom prst="rect">
            <a:avLst/>
          </a:prstGeom>
          <a:noFill/>
          <a:ln w="9525">
            <a:noFill/>
            <a:miter lim="800000"/>
            <a:headEnd/>
            <a:tailEnd/>
          </a:ln>
        </p:spPr>
        <p:txBody>
          <a:bodyPr wrap="none">
            <a:spAutoFit/>
          </a:bodyPr>
          <a:lstStyle/>
          <a:p>
            <a:r>
              <a:rPr lang="en-US" sz="3200">
                <a:solidFill>
                  <a:srgbClr val="A50021"/>
                </a:solidFill>
              </a:rPr>
              <a:t>7.2 Customer-related processes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48836"/>
                                        </p:tgtEl>
                                        <p:attrNameLst>
                                          <p:attrName>style.visibility</p:attrName>
                                        </p:attrNameLst>
                                      </p:cBhvr>
                                      <p:to>
                                        <p:strVal val="visible"/>
                                      </p:to>
                                    </p:set>
                                    <p:anim calcmode="lin" valueType="num">
                                      <p:cBhvr additive="base">
                                        <p:cTn id="7" dur="500" fill="hold"/>
                                        <p:tgtEl>
                                          <p:spTgt spid="248836"/>
                                        </p:tgtEl>
                                        <p:attrNameLst>
                                          <p:attrName>ppt_x</p:attrName>
                                        </p:attrNameLst>
                                      </p:cBhvr>
                                      <p:tavLst>
                                        <p:tav tm="0">
                                          <p:val>
                                            <p:strVal val="0-#ppt_w/2"/>
                                          </p:val>
                                        </p:tav>
                                        <p:tav tm="100000">
                                          <p:val>
                                            <p:strVal val="#ppt_x"/>
                                          </p:val>
                                        </p:tav>
                                      </p:tavLst>
                                    </p:anim>
                                    <p:anim calcmode="lin" valueType="num">
                                      <p:cBhvr additive="base">
                                        <p:cTn id="8" dur="500" fill="hold"/>
                                        <p:tgtEl>
                                          <p:spTgt spid="24883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7" presetClass="entr" presetSubtype="1" fill="hold" grpId="0" nodeType="afterEffect">
                                  <p:stCondLst>
                                    <p:cond delay="0"/>
                                  </p:stCondLst>
                                  <p:childTnLst>
                                    <p:set>
                                      <p:cBhvr>
                                        <p:cTn id="11" dur="1" fill="hold">
                                          <p:stCondLst>
                                            <p:cond delay="0"/>
                                          </p:stCondLst>
                                        </p:cTn>
                                        <p:tgtEl>
                                          <p:spTgt spid="248837">
                                            <p:txEl>
                                              <p:pRg st="0" end="0"/>
                                            </p:txEl>
                                          </p:spTgt>
                                        </p:tgtEl>
                                        <p:attrNameLst>
                                          <p:attrName>style.visibility</p:attrName>
                                        </p:attrNameLst>
                                      </p:cBhvr>
                                      <p:to>
                                        <p:strVal val="visible"/>
                                      </p:to>
                                    </p:set>
                                    <p:anim calcmode="lin" valueType="num">
                                      <p:cBhvr>
                                        <p:cTn id="12" dur="500" fill="hold"/>
                                        <p:tgtEl>
                                          <p:spTgt spid="24883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248837">
                                            <p:txEl>
                                              <p:pRg st="0" end="0"/>
                                            </p:txEl>
                                          </p:spTgt>
                                        </p:tgtEl>
                                        <p:attrNameLst>
                                          <p:attrName>ppt_y</p:attrName>
                                        </p:attrNameLst>
                                      </p:cBhvr>
                                      <p:tavLst>
                                        <p:tav tm="0">
                                          <p:val>
                                            <p:strVal val="#ppt_y-#ppt_h/2"/>
                                          </p:val>
                                        </p:tav>
                                        <p:tav tm="100000">
                                          <p:val>
                                            <p:strVal val="#ppt_y"/>
                                          </p:val>
                                        </p:tav>
                                      </p:tavLst>
                                    </p:anim>
                                    <p:anim calcmode="lin" valueType="num">
                                      <p:cBhvr>
                                        <p:cTn id="14" dur="500" fill="hold"/>
                                        <p:tgtEl>
                                          <p:spTgt spid="248837">
                                            <p:txEl>
                                              <p:pRg st="0" end="0"/>
                                            </p:txEl>
                                          </p:spTgt>
                                        </p:tgtEl>
                                        <p:attrNameLst>
                                          <p:attrName>ppt_w</p:attrName>
                                        </p:attrNameLst>
                                      </p:cBhvr>
                                      <p:tavLst>
                                        <p:tav tm="0">
                                          <p:val>
                                            <p:strVal val="#ppt_w"/>
                                          </p:val>
                                        </p:tav>
                                        <p:tav tm="100000">
                                          <p:val>
                                            <p:strVal val="#ppt_w"/>
                                          </p:val>
                                        </p:tav>
                                      </p:tavLst>
                                    </p:anim>
                                    <p:anim calcmode="lin" valueType="num">
                                      <p:cBhvr>
                                        <p:cTn id="15" dur="500" fill="hold"/>
                                        <p:tgtEl>
                                          <p:spTgt spid="248837">
                                            <p:txEl>
                                              <p:pRg st="0" end="0"/>
                                            </p:txEl>
                                          </p:spTgt>
                                        </p:tgtEl>
                                        <p:attrNameLst>
                                          <p:attrName>ppt_h</p:attrName>
                                        </p:attrNameLst>
                                      </p:cBhvr>
                                      <p:tavLst>
                                        <p:tav tm="0">
                                          <p:val>
                                            <p:fltVal val="0"/>
                                          </p:val>
                                        </p:tav>
                                        <p:tav tm="100000">
                                          <p:val>
                                            <p:strVal val="#ppt_h"/>
                                          </p:val>
                                        </p:tav>
                                      </p:tavLst>
                                    </p:anim>
                                  </p:childTnLst>
                                </p:cTn>
                              </p:par>
                              <p:par>
                                <p:cTn id="16" presetID="17" presetClass="entr" presetSubtype="1" fill="hold" grpId="0" nodeType="withEffect">
                                  <p:stCondLst>
                                    <p:cond delay="0"/>
                                  </p:stCondLst>
                                  <p:childTnLst>
                                    <p:set>
                                      <p:cBhvr>
                                        <p:cTn id="17" dur="1" fill="hold">
                                          <p:stCondLst>
                                            <p:cond delay="0"/>
                                          </p:stCondLst>
                                        </p:cTn>
                                        <p:tgtEl>
                                          <p:spTgt spid="248837">
                                            <p:txEl>
                                              <p:pRg st="1" end="1"/>
                                            </p:txEl>
                                          </p:spTgt>
                                        </p:tgtEl>
                                        <p:attrNameLst>
                                          <p:attrName>style.visibility</p:attrName>
                                        </p:attrNameLst>
                                      </p:cBhvr>
                                      <p:to>
                                        <p:strVal val="visible"/>
                                      </p:to>
                                    </p:set>
                                    <p:anim calcmode="lin" valueType="num">
                                      <p:cBhvr>
                                        <p:cTn id="18" dur="500" fill="hold"/>
                                        <p:tgtEl>
                                          <p:spTgt spid="248837">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248837">
                                            <p:txEl>
                                              <p:pRg st="1" end="1"/>
                                            </p:txEl>
                                          </p:spTgt>
                                        </p:tgtEl>
                                        <p:attrNameLst>
                                          <p:attrName>ppt_y</p:attrName>
                                        </p:attrNameLst>
                                      </p:cBhvr>
                                      <p:tavLst>
                                        <p:tav tm="0">
                                          <p:val>
                                            <p:strVal val="#ppt_y-#ppt_h/2"/>
                                          </p:val>
                                        </p:tav>
                                        <p:tav tm="100000">
                                          <p:val>
                                            <p:strVal val="#ppt_y"/>
                                          </p:val>
                                        </p:tav>
                                      </p:tavLst>
                                    </p:anim>
                                    <p:anim calcmode="lin" valueType="num">
                                      <p:cBhvr>
                                        <p:cTn id="20" dur="500" fill="hold"/>
                                        <p:tgtEl>
                                          <p:spTgt spid="248837">
                                            <p:txEl>
                                              <p:pRg st="1" end="1"/>
                                            </p:txEl>
                                          </p:spTgt>
                                        </p:tgtEl>
                                        <p:attrNameLst>
                                          <p:attrName>ppt_w</p:attrName>
                                        </p:attrNameLst>
                                      </p:cBhvr>
                                      <p:tavLst>
                                        <p:tav tm="0">
                                          <p:val>
                                            <p:strVal val="#ppt_w"/>
                                          </p:val>
                                        </p:tav>
                                        <p:tav tm="100000">
                                          <p:val>
                                            <p:strVal val="#ppt_w"/>
                                          </p:val>
                                        </p:tav>
                                      </p:tavLst>
                                    </p:anim>
                                    <p:anim calcmode="lin" valueType="num">
                                      <p:cBhvr>
                                        <p:cTn id="21" dur="500" fill="hold"/>
                                        <p:tgtEl>
                                          <p:spTgt spid="248837">
                                            <p:txEl>
                                              <p:pRg st="1" end="1"/>
                                            </p:txEl>
                                          </p:spTgt>
                                        </p:tgtEl>
                                        <p:attrNameLst>
                                          <p:attrName>ppt_h</p:attrName>
                                        </p:attrNameLst>
                                      </p:cBhvr>
                                      <p:tavLst>
                                        <p:tav tm="0">
                                          <p:val>
                                            <p:fltVal val="0"/>
                                          </p:val>
                                        </p:tav>
                                        <p:tav tm="100000">
                                          <p:val>
                                            <p:strVal val="#ppt_h"/>
                                          </p:val>
                                        </p:tav>
                                      </p:tavLst>
                                    </p:anim>
                                  </p:childTnLst>
                                </p:cTn>
                              </p:par>
                              <p:par>
                                <p:cTn id="22" presetID="17" presetClass="entr" presetSubtype="1" fill="hold" grpId="0" nodeType="withEffect">
                                  <p:stCondLst>
                                    <p:cond delay="0"/>
                                  </p:stCondLst>
                                  <p:childTnLst>
                                    <p:set>
                                      <p:cBhvr>
                                        <p:cTn id="23" dur="1" fill="hold">
                                          <p:stCondLst>
                                            <p:cond delay="0"/>
                                          </p:stCondLst>
                                        </p:cTn>
                                        <p:tgtEl>
                                          <p:spTgt spid="248837">
                                            <p:txEl>
                                              <p:pRg st="2" end="2"/>
                                            </p:txEl>
                                          </p:spTgt>
                                        </p:tgtEl>
                                        <p:attrNameLst>
                                          <p:attrName>style.visibility</p:attrName>
                                        </p:attrNameLst>
                                      </p:cBhvr>
                                      <p:to>
                                        <p:strVal val="visible"/>
                                      </p:to>
                                    </p:set>
                                    <p:anim calcmode="lin" valueType="num">
                                      <p:cBhvr>
                                        <p:cTn id="24" dur="500" fill="hold"/>
                                        <p:tgtEl>
                                          <p:spTgt spid="248837">
                                            <p:txEl>
                                              <p:pRg st="2" end="2"/>
                                            </p:txEl>
                                          </p:spTgt>
                                        </p:tgtEl>
                                        <p:attrNameLst>
                                          <p:attrName>ppt_x</p:attrName>
                                        </p:attrNameLst>
                                      </p:cBhvr>
                                      <p:tavLst>
                                        <p:tav tm="0">
                                          <p:val>
                                            <p:strVal val="#ppt_x"/>
                                          </p:val>
                                        </p:tav>
                                        <p:tav tm="100000">
                                          <p:val>
                                            <p:strVal val="#ppt_x"/>
                                          </p:val>
                                        </p:tav>
                                      </p:tavLst>
                                    </p:anim>
                                    <p:anim calcmode="lin" valueType="num">
                                      <p:cBhvr>
                                        <p:cTn id="25" dur="500" fill="hold"/>
                                        <p:tgtEl>
                                          <p:spTgt spid="248837">
                                            <p:txEl>
                                              <p:pRg st="2" end="2"/>
                                            </p:txEl>
                                          </p:spTgt>
                                        </p:tgtEl>
                                        <p:attrNameLst>
                                          <p:attrName>ppt_y</p:attrName>
                                        </p:attrNameLst>
                                      </p:cBhvr>
                                      <p:tavLst>
                                        <p:tav tm="0">
                                          <p:val>
                                            <p:strVal val="#ppt_y-#ppt_h/2"/>
                                          </p:val>
                                        </p:tav>
                                        <p:tav tm="100000">
                                          <p:val>
                                            <p:strVal val="#ppt_y"/>
                                          </p:val>
                                        </p:tav>
                                      </p:tavLst>
                                    </p:anim>
                                    <p:anim calcmode="lin" valueType="num">
                                      <p:cBhvr>
                                        <p:cTn id="26" dur="500" fill="hold"/>
                                        <p:tgtEl>
                                          <p:spTgt spid="248837">
                                            <p:txEl>
                                              <p:pRg st="2" end="2"/>
                                            </p:txEl>
                                          </p:spTgt>
                                        </p:tgtEl>
                                        <p:attrNameLst>
                                          <p:attrName>ppt_w</p:attrName>
                                        </p:attrNameLst>
                                      </p:cBhvr>
                                      <p:tavLst>
                                        <p:tav tm="0">
                                          <p:val>
                                            <p:strVal val="#ppt_w"/>
                                          </p:val>
                                        </p:tav>
                                        <p:tav tm="100000">
                                          <p:val>
                                            <p:strVal val="#ppt_w"/>
                                          </p:val>
                                        </p:tav>
                                      </p:tavLst>
                                    </p:anim>
                                    <p:anim calcmode="lin" valueType="num">
                                      <p:cBhvr>
                                        <p:cTn id="27" dur="500" fill="hold"/>
                                        <p:tgtEl>
                                          <p:spTgt spid="248837">
                                            <p:txEl>
                                              <p:pRg st="2" end="2"/>
                                            </p:txEl>
                                          </p:spTgt>
                                        </p:tgtEl>
                                        <p:attrNameLst>
                                          <p:attrName>ppt_h</p:attrName>
                                        </p:attrNameLst>
                                      </p:cBhvr>
                                      <p:tavLst>
                                        <p:tav tm="0">
                                          <p:val>
                                            <p:fltVal val="0"/>
                                          </p:val>
                                        </p:tav>
                                        <p:tav tm="100000">
                                          <p:val>
                                            <p:strVal val="#ppt_h"/>
                                          </p:val>
                                        </p:tav>
                                      </p:tavLst>
                                    </p:anim>
                                  </p:childTnLst>
                                </p:cTn>
                              </p:par>
                              <p:par>
                                <p:cTn id="28" presetID="17" presetClass="entr" presetSubtype="1" fill="hold" grpId="0" nodeType="withEffect">
                                  <p:stCondLst>
                                    <p:cond delay="0"/>
                                  </p:stCondLst>
                                  <p:childTnLst>
                                    <p:set>
                                      <p:cBhvr>
                                        <p:cTn id="29" dur="1" fill="hold">
                                          <p:stCondLst>
                                            <p:cond delay="0"/>
                                          </p:stCondLst>
                                        </p:cTn>
                                        <p:tgtEl>
                                          <p:spTgt spid="248837">
                                            <p:txEl>
                                              <p:pRg st="3" end="3"/>
                                            </p:txEl>
                                          </p:spTgt>
                                        </p:tgtEl>
                                        <p:attrNameLst>
                                          <p:attrName>style.visibility</p:attrName>
                                        </p:attrNameLst>
                                      </p:cBhvr>
                                      <p:to>
                                        <p:strVal val="visible"/>
                                      </p:to>
                                    </p:set>
                                    <p:anim calcmode="lin" valueType="num">
                                      <p:cBhvr>
                                        <p:cTn id="30" dur="500" fill="hold"/>
                                        <p:tgtEl>
                                          <p:spTgt spid="24883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48837">
                                            <p:txEl>
                                              <p:pRg st="3" end="3"/>
                                            </p:txEl>
                                          </p:spTgt>
                                        </p:tgtEl>
                                        <p:attrNameLst>
                                          <p:attrName>ppt_y</p:attrName>
                                        </p:attrNameLst>
                                      </p:cBhvr>
                                      <p:tavLst>
                                        <p:tav tm="0">
                                          <p:val>
                                            <p:strVal val="#ppt_y-#ppt_h/2"/>
                                          </p:val>
                                        </p:tav>
                                        <p:tav tm="100000">
                                          <p:val>
                                            <p:strVal val="#ppt_y"/>
                                          </p:val>
                                        </p:tav>
                                      </p:tavLst>
                                    </p:anim>
                                    <p:anim calcmode="lin" valueType="num">
                                      <p:cBhvr>
                                        <p:cTn id="32" dur="500" fill="hold"/>
                                        <p:tgtEl>
                                          <p:spTgt spid="248837">
                                            <p:txEl>
                                              <p:pRg st="3" end="3"/>
                                            </p:txEl>
                                          </p:spTgt>
                                        </p:tgtEl>
                                        <p:attrNameLst>
                                          <p:attrName>ppt_w</p:attrName>
                                        </p:attrNameLst>
                                      </p:cBhvr>
                                      <p:tavLst>
                                        <p:tav tm="0">
                                          <p:val>
                                            <p:strVal val="#ppt_w"/>
                                          </p:val>
                                        </p:tav>
                                        <p:tav tm="100000">
                                          <p:val>
                                            <p:strVal val="#ppt_w"/>
                                          </p:val>
                                        </p:tav>
                                      </p:tavLst>
                                    </p:anim>
                                    <p:anim calcmode="lin" valueType="num">
                                      <p:cBhvr>
                                        <p:cTn id="33" dur="500" fill="hold"/>
                                        <p:tgtEl>
                                          <p:spTgt spid="24883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6" grpId="0" autoUpdateAnimBg="0"/>
      <p:bldP spid="248837" grpId="0" build="p" autoUpdateAnimBg="0" advAuto="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884" name="Text Box 4"/>
          <p:cNvSpPr txBox="1">
            <a:spLocks noChangeArrowheads="1"/>
          </p:cNvSpPr>
          <p:nvPr/>
        </p:nvSpPr>
        <p:spPr bwMode="auto">
          <a:xfrm>
            <a:off x="2514600" y="2540000"/>
            <a:ext cx="6400800" cy="519113"/>
          </a:xfrm>
          <a:prstGeom prst="rect">
            <a:avLst/>
          </a:prstGeom>
          <a:noFill/>
          <a:ln w="9525">
            <a:noFill/>
            <a:miter lim="800000"/>
            <a:headEnd/>
            <a:tailEnd/>
          </a:ln>
        </p:spPr>
        <p:txBody>
          <a:bodyPr>
            <a:spAutoFit/>
          </a:bodyPr>
          <a:lstStyle/>
          <a:p>
            <a:r>
              <a:rPr lang="en-US" sz="2800">
                <a:solidFill>
                  <a:srgbClr val="A50021"/>
                </a:solidFill>
              </a:rPr>
              <a:t>7.2.3 Customer Communication</a:t>
            </a:r>
          </a:p>
        </p:txBody>
      </p:sp>
      <p:sp>
        <p:nvSpPr>
          <p:cNvPr id="250885" name="Rectangle 5"/>
          <p:cNvSpPr>
            <a:spLocks noChangeArrowheads="1"/>
          </p:cNvSpPr>
          <p:nvPr/>
        </p:nvSpPr>
        <p:spPr bwMode="auto">
          <a:xfrm>
            <a:off x="762000" y="3286125"/>
            <a:ext cx="8153400" cy="2684463"/>
          </a:xfrm>
          <a:prstGeom prst="rect">
            <a:avLst/>
          </a:prstGeom>
          <a:noFill/>
          <a:ln w="9525">
            <a:noFill/>
            <a:miter lim="800000"/>
            <a:headEnd/>
            <a:tailEnd/>
          </a:ln>
        </p:spPr>
        <p:txBody>
          <a:bodyPr>
            <a:spAutoFit/>
          </a:bodyPr>
          <a:lstStyle/>
          <a:p>
            <a:pPr marL="457200" indent="-457200">
              <a:buFont typeface="Wingdings" pitchFamily="2" charset="2"/>
              <a:buChar char="Ø"/>
            </a:pPr>
            <a:r>
              <a:rPr lang="en-US" sz="2600">
                <a:solidFill>
                  <a:srgbClr val="0000FF"/>
                </a:solidFill>
              </a:rPr>
              <a:t>The organization shall determine and implement effective </a:t>
            </a:r>
            <a:r>
              <a:rPr lang="en-US" sz="2600">
                <a:solidFill>
                  <a:srgbClr val="000099"/>
                </a:solidFill>
              </a:rPr>
              <a:t>arrangements for communicating</a:t>
            </a:r>
            <a:r>
              <a:rPr lang="en-US" sz="2600">
                <a:solidFill>
                  <a:srgbClr val="0000FF"/>
                </a:solidFill>
              </a:rPr>
              <a:t> with customers in relation to:</a:t>
            </a:r>
          </a:p>
          <a:p>
            <a:pPr marL="457200" indent="-457200">
              <a:buFont typeface="Wingdings" pitchFamily="2" charset="2"/>
              <a:buNone/>
            </a:pPr>
            <a:endParaRPr lang="en-US" sz="2600">
              <a:solidFill>
                <a:srgbClr val="0000FF"/>
              </a:solidFill>
            </a:endParaRPr>
          </a:p>
          <a:p>
            <a:pPr marL="914400" lvl="1" indent="-457200">
              <a:buFont typeface="Wingdings" pitchFamily="2" charset="2"/>
              <a:buChar char="Ø"/>
            </a:pPr>
            <a:r>
              <a:rPr lang="en-US" sz="2200">
                <a:solidFill>
                  <a:srgbClr val="006600"/>
                </a:solidFill>
              </a:rPr>
              <a:t>Product information</a:t>
            </a:r>
          </a:p>
          <a:p>
            <a:pPr marL="914400" lvl="1" indent="-457200">
              <a:buFont typeface="Wingdings" pitchFamily="2" charset="2"/>
              <a:buChar char="Ø"/>
            </a:pPr>
            <a:r>
              <a:rPr lang="en-US" sz="2200">
                <a:solidFill>
                  <a:srgbClr val="006600"/>
                </a:solidFill>
              </a:rPr>
              <a:t>Inquiries, contracts or order handling</a:t>
            </a:r>
          </a:p>
          <a:p>
            <a:pPr marL="914400" lvl="1" indent="-457200">
              <a:buFont typeface="Wingdings" pitchFamily="2" charset="2"/>
              <a:buChar char="Ø"/>
            </a:pPr>
            <a:r>
              <a:rPr lang="en-US" sz="2200">
                <a:solidFill>
                  <a:srgbClr val="006600"/>
                </a:solidFill>
              </a:rPr>
              <a:t>Customer feedback, including customer complaints</a:t>
            </a:r>
            <a:endParaRPr lang="en-US" sz="2200" i="1">
              <a:solidFill>
                <a:srgbClr val="0000FF"/>
              </a:solidFill>
            </a:endParaRPr>
          </a:p>
        </p:txBody>
      </p:sp>
      <p:sp>
        <p:nvSpPr>
          <p:cNvPr id="157699" name="Text Box 12"/>
          <p:cNvSpPr txBox="1">
            <a:spLocks noChangeArrowheads="1"/>
          </p:cNvSpPr>
          <p:nvPr/>
        </p:nvSpPr>
        <p:spPr bwMode="auto">
          <a:xfrm>
            <a:off x="2362200" y="7112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57700" name="Picture 13" descr="technology"/>
          <p:cNvPicPr>
            <a:picLocks noChangeAspect="1" noChangeArrowheads="1"/>
          </p:cNvPicPr>
          <p:nvPr/>
        </p:nvPicPr>
        <p:blipFill>
          <a:blip r:embed="rId3"/>
          <a:srcRect/>
          <a:stretch>
            <a:fillRect/>
          </a:stretch>
        </p:blipFill>
        <p:spPr bwMode="auto">
          <a:xfrm>
            <a:off x="652463" y="330200"/>
            <a:ext cx="1633537" cy="1905000"/>
          </a:xfrm>
          <a:prstGeom prst="rect">
            <a:avLst/>
          </a:prstGeom>
          <a:noFill/>
          <a:ln w="9525">
            <a:solidFill>
              <a:srgbClr val="000000"/>
            </a:solidFill>
            <a:miter lim="800000"/>
            <a:headEnd/>
            <a:tailEnd/>
          </a:ln>
        </p:spPr>
      </p:pic>
      <p:sp>
        <p:nvSpPr>
          <p:cNvPr id="157701" name="Line 14"/>
          <p:cNvSpPr>
            <a:spLocks noChangeShapeType="1"/>
          </p:cNvSpPr>
          <p:nvPr/>
        </p:nvSpPr>
        <p:spPr bwMode="auto">
          <a:xfrm>
            <a:off x="2438400" y="1397000"/>
            <a:ext cx="6019800" cy="0"/>
          </a:xfrm>
          <a:prstGeom prst="line">
            <a:avLst/>
          </a:prstGeom>
          <a:noFill/>
          <a:ln w="38100">
            <a:solidFill>
              <a:schemeClr val="tx1"/>
            </a:solidFill>
            <a:miter lim="800000"/>
            <a:headEnd/>
            <a:tailEnd/>
          </a:ln>
        </p:spPr>
        <p:txBody>
          <a:bodyPr wrap="none" anchor="ctr"/>
          <a:lstStyle/>
          <a:p>
            <a:endParaRPr lang="en-US"/>
          </a:p>
        </p:txBody>
      </p:sp>
      <p:sp>
        <p:nvSpPr>
          <p:cNvPr id="157702" name="Text Box 15"/>
          <p:cNvSpPr txBox="1">
            <a:spLocks noChangeArrowheads="1"/>
          </p:cNvSpPr>
          <p:nvPr/>
        </p:nvSpPr>
        <p:spPr bwMode="auto">
          <a:xfrm>
            <a:off x="2776538" y="2112963"/>
            <a:ext cx="5422900" cy="579437"/>
          </a:xfrm>
          <a:prstGeom prst="rect">
            <a:avLst/>
          </a:prstGeom>
          <a:noFill/>
          <a:ln w="9525">
            <a:noFill/>
            <a:miter lim="800000"/>
            <a:headEnd/>
            <a:tailEnd/>
          </a:ln>
        </p:spPr>
        <p:txBody>
          <a:bodyPr wrap="none">
            <a:spAutoFit/>
          </a:bodyPr>
          <a:lstStyle/>
          <a:p>
            <a:r>
              <a:rPr lang="en-US" sz="3200">
                <a:solidFill>
                  <a:srgbClr val="A50021"/>
                </a:solidFill>
              </a:rPr>
              <a:t>7.2 Customer-related processes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50884"/>
                                        </p:tgtEl>
                                        <p:attrNameLst>
                                          <p:attrName>style.visibility</p:attrName>
                                        </p:attrNameLst>
                                      </p:cBhvr>
                                      <p:to>
                                        <p:strVal val="visible"/>
                                      </p:to>
                                    </p:set>
                                    <p:anim calcmode="lin" valueType="num">
                                      <p:cBhvr additive="base">
                                        <p:cTn id="7" dur="500" fill="hold"/>
                                        <p:tgtEl>
                                          <p:spTgt spid="250884"/>
                                        </p:tgtEl>
                                        <p:attrNameLst>
                                          <p:attrName>ppt_x</p:attrName>
                                        </p:attrNameLst>
                                      </p:cBhvr>
                                      <p:tavLst>
                                        <p:tav tm="0">
                                          <p:val>
                                            <p:strVal val="0-#ppt_w/2"/>
                                          </p:val>
                                        </p:tav>
                                        <p:tav tm="100000">
                                          <p:val>
                                            <p:strVal val="#ppt_x"/>
                                          </p:val>
                                        </p:tav>
                                      </p:tavLst>
                                    </p:anim>
                                    <p:anim calcmode="lin" valueType="num">
                                      <p:cBhvr additive="base">
                                        <p:cTn id="8" dur="500" fill="hold"/>
                                        <p:tgtEl>
                                          <p:spTgt spid="25088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0885"/>
                                        </p:tgtEl>
                                        <p:attrNameLst>
                                          <p:attrName>style.visibility</p:attrName>
                                        </p:attrNameLst>
                                      </p:cBhvr>
                                      <p:to>
                                        <p:strVal val="visible"/>
                                      </p:to>
                                    </p:set>
                                    <p:anim calcmode="lin" valueType="num">
                                      <p:cBhvr additive="base">
                                        <p:cTn id="13" dur="500" fill="hold"/>
                                        <p:tgtEl>
                                          <p:spTgt spid="250885"/>
                                        </p:tgtEl>
                                        <p:attrNameLst>
                                          <p:attrName>ppt_x</p:attrName>
                                        </p:attrNameLst>
                                      </p:cBhvr>
                                      <p:tavLst>
                                        <p:tav tm="0">
                                          <p:val>
                                            <p:strVal val="0-#ppt_w/2"/>
                                          </p:val>
                                        </p:tav>
                                        <p:tav tm="100000">
                                          <p:val>
                                            <p:strVal val="#ppt_x"/>
                                          </p:val>
                                        </p:tav>
                                      </p:tavLst>
                                    </p:anim>
                                    <p:anim calcmode="lin" valueType="num">
                                      <p:cBhvr additive="base">
                                        <p:cTn id="14" dur="500" fill="hold"/>
                                        <p:tgtEl>
                                          <p:spTgt spid="2508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4" grpId="0" autoUpdateAnimBg="0"/>
      <p:bldP spid="250885"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3955" name="Text Box 3"/>
          <p:cNvSpPr txBox="1">
            <a:spLocks noChangeArrowheads="1"/>
          </p:cNvSpPr>
          <p:nvPr/>
        </p:nvSpPr>
        <p:spPr bwMode="auto">
          <a:xfrm>
            <a:off x="2819400" y="1371600"/>
            <a:ext cx="4949825" cy="579438"/>
          </a:xfrm>
          <a:prstGeom prst="rect">
            <a:avLst/>
          </a:prstGeom>
          <a:noFill/>
          <a:ln w="9525">
            <a:noFill/>
            <a:miter lim="800000"/>
            <a:headEnd/>
            <a:tailEnd/>
          </a:ln>
        </p:spPr>
        <p:txBody>
          <a:bodyPr wrap="none">
            <a:spAutoFit/>
          </a:bodyPr>
          <a:lstStyle/>
          <a:p>
            <a:r>
              <a:rPr lang="en-US" sz="3200">
                <a:solidFill>
                  <a:srgbClr val="A50021"/>
                </a:solidFill>
              </a:rPr>
              <a:t>7.3 Design and Development</a:t>
            </a:r>
          </a:p>
        </p:txBody>
      </p:sp>
      <p:sp>
        <p:nvSpPr>
          <p:cNvPr id="253956" name="Text Box 4"/>
          <p:cNvSpPr txBox="1">
            <a:spLocks noChangeArrowheads="1"/>
          </p:cNvSpPr>
          <p:nvPr/>
        </p:nvSpPr>
        <p:spPr bwMode="auto">
          <a:xfrm>
            <a:off x="1219200" y="2514600"/>
            <a:ext cx="6248400" cy="3503613"/>
          </a:xfrm>
          <a:prstGeom prst="rect">
            <a:avLst/>
          </a:prstGeom>
          <a:noFill/>
          <a:ln w="9525">
            <a:noFill/>
            <a:miter lim="800000"/>
            <a:headEnd/>
            <a:tailEnd/>
          </a:ln>
        </p:spPr>
        <p:txBody>
          <a:bodyPr>
            <a:spAutoFit/>
          </a:bodyPr>
          <a:lstStyle/>
          <a:p>
            <a:pPr>
              <a:tabLst>
                <a:tab pos="1198563" algn="l"/>
              </a:tabLst>
            </a:pPr>
            <a:r>
              <a:rPr lang="en-US" sz="3200">
                <a:solidFill>
                  <a:srgbClr val="0000FF"/>
                </a:solidFill>
              </a:rPr>
              <a:t>7.3.1 	Planning</a:t>
            </a:r>
          </a:p>
          <a:p>
            <a:pPr>
              <a:tabLst>
                <a:tab pos="1198563" algn="l"/>
              </a:tabLst>
            </a:pPr>
            <a:r>
              <a:rPr lang="en-US" sz="3200">
                <a:solidFill>
                  <a:srgbClr val="0000FF"/>
                </a:solidFill>
              </a:rPr>
              <a:t>7.3.2 	Inputs</a:t>
            </a:r>
          </a:p>
          <a:p>
            <a:pPr>
              <a:tabLst>
                <a:tab pos="1198563" algn="l"/>
              </a:tabLst>
            </a:pPr>
            <a:r>
              <a:rPr lang="en-US" sz="3200">
                <a:solidFill>
                  <a:srgbClr val="0000FF"/>
                </a:solidFill>
              </a:rPr>
              <a:t>7.3.3 	Outputs</a:t>
            </a:r>
          </a:p>
          <a:p>
            <a:pPr>
              <a:tabLst>
                <a:tab pos="1198563" algn="l"/>
              </a:tabLst>
            </a:pPr>
            <a:r>
              <a:rPr lang="en-US" sz="3200">
                <a:solidFill>
                  <a:srgbClr val="0000FF"/>
                </a:solidFill>
              </a:rPr>
              <a:t>7.3.4 	Review</a:t>
            </a:r>
          </a:p>
          <a:p>
            <a:pPr>
              <a:tabLst>
                <a:tab pos="1198563" algn="l"/>
              </a:tabLst>
            </a:pPr>
            <a:r>
              <a:rPr lang="en-US" sz="3200">
                <a:solidFill>
                  <a:srgbClr val="0000FF"/>
                </a:solidFill>
              </a:rPr>
              <a:t>7.3.5 	Verification</a:t>
            </a:r>
          </a:p>
          <a:p>
            <a:pPr>
              <a:tabLst>
                <a:tab pos="1198563" algn="l"/>
              </a:tabLst>
            </a:pPr>
            <a:r>
              <a:rPr lang="en-US" sz="3200">
                <a:solidFill>
                  <a:srgbClr val="0000FF"/>
                </a:solidFill>
              </a:rPr>
              <a:t>7.3.6 	Validation</a:t>
            </a:r>
          </a:p>
          <a:p>
            <a:pPr>
              <a:tabLst>
                <a:tab pos="1198563" algn="l"/>
              </a:tabLst>
            </a:pPr>
            <a:r>
              <a:rPr lang="en-US" sz="3200">
                <a:solidFill>
                  <a:srgbClr val="0000FF"/>
                </a:solidFill>
              </a:rPr>
              <a:t>7.3.7 	Control of changes</a:t>
            </a:r>
          </a:p>
        </p:txBody>
      </p:sp>
      <p:sp>
        <p:nvSpPr>
          <p:cNvPr id="159747" name="Text Box 6"/>
          <p:cNvSpPr txBox="1">
            <a:spLocks noChangeArrowheads="1"/>
          </p:cNvSpPr>
          <p:nvPr/>
        </p:nvSpPr>
        <p:spPr bwMode="auto">
          <a:xfrm>
            <a:off x="23622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59748" name="Picture 7" descr="technology"/>
          <p:cNvPicPr>
            <a:picLocks noChangeAspect="1" noChangeArrowheads="1"/>
          </p:cNvPicPr>
          <p:nvPr/>
        </p:nvPicPr>
        <p:blipFill>
          <a:blip r:embed="rId3"/>
          <a:srcRect/>
          <a:stretch>
            <a:fillRect/>
          </a:stretch>
        </p:blipFill>
        <p:spPr bwMode="auto">
          <a:xfrm>
            <a:off x="652463" y="304800"/>
            <a:ext cx="1633537" cy="1905000"/>
          </a:xfrm>
          <a:prstGeom prst="rect">
            <a:avLst/>
          </a:prstGeom>
          <a:noFill/>
          <a:ln w="9525">
            <a:solidFill>
              <a:srgbClr val="000000"/>
            </a:solidFill>
            <a:miter lim="800000"/>
            <a:headEnd/>
            <a:tailEnd/>
          </a:ln>
        </p:spPr>
      </p:pic>
      <p:sp>
        <p:nvSpPr>
          <p:cNvPr id="159749" name="Line 8"/>
          <p:cNvSpPr>
            <a:spLocks noChangeShapeType="1"/>
          </p:cNvSpPr>
          <p:nvPr/>
        </p:nvSpPr>
        <p:spPr bwMode="auto">
          <a:xfrm>
            <a:off x="24384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3955"/>
                                        </p:tgtEl>
                                        <p:attrNameLst>
                                          <p:attrName>style.visibility</p:attrName>
                                        </p:attrNameLst>
                                      </p:cBhvr>
                                      <p:to>
                                        <p:strVal val="visible"/>
                                      </p:to>
                                    </p:set>
                                    <p:anim calcmode="lin" valueType="num">
                                      <p:cBhvr additive="base">
                                        <p:cTn id="7" dur="500" fill="hold"/>
                                        <p:tgtEl>
                                          <p:spTgt spid="253955"/>
                                        </p:tgtEl>
                                        <p:attrNameLst>
                                          <p:attrName>ppt_x</p:attrName>
                                        </p:attrNameLst>
                                      </p:cBhvr>
                                      <p:tavLst>
                                        <p:tav tm="0">
                                          <p:val>
                                            <p:strVal val="0-#ppt_w/2"/>
                                          </p:val>
                                        </p:tav>
                                        <p:tav tm="100000">
                                          <p:val>
                                            <p:strVal val="#ppt_x"/>
                                          </p:val>
                                        </p:tav>
                                      </p:tavLst>
                                    </p:anim>
                                    <p:anim calcmode="lin" valueType="num">
                                      <p:cBhvr additive="base">
                                        <p:cTn id="8" dur="500" fill="hold"/>
                                        <p:tgtEl>
                                          <p:spTgt spid="25395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 presetClass="entr" presetSubtype="16" fill="hold" grpId="0" nodeType="afterEffect">
                                  <p:stCondLst>
                                    <p:cond delay="0"/>
                                  </p:stCondLst>
                                  <p:childTnLst>
                                    <p:set>
                                      <p:cBhvr>
                                        <p:cTn id="11" dur="1" fill="hold">
                                          <p:stCondLst>
                                            <p:cond delay="0"/>
                                          </p:stCondLst>
                                        </p:cTn>
                                        <p:tgtEl>
                                          <p:spTgt spid="253956">
                                            <p:txEl>
                                              <p:pRg st="0" end="0"/>
                                            </p:txEl>
                                          </p:spTgt>
                                        </p:tgtEl>
                                        <p:attrNameLst>
                                          <p:attrName>style.visibility</p:attrName>
                                        </p:attrNameLst>
                                      </p:cBhvr>
                                      <p:to>
                                        <p:strVal val="visible"/>
                                      </p:to>
                                    </p:set>
                                    <p:animEffect transition="in" filter="box(in)">
                                      <p:cBhvr>
                                        <p:cTn id="12" dur="500"/>
                                        <p:tgtEl>
                                          <p:spTgt spid="253956">
                                            <p:txEl>
                                              <p:pRg st="0" end="0"/>
                                            </p:txEl>
                                          </p:spTgt>
                                        </p:tgtEl>
                                      </p:cBhvr>
                                    </p:animEffect>
                                  </p:childTnLst>
                                </p:cTn>
                              </p:par>
                            </p:childTnLst>
                          </p:cTn>
                        </p:par>
                        <p:par>
                          <p:cTn id="13" fill="hold">
                            <p:stCondLst>
                              <p:cond delay="1000"/>
                            </p:stCondLst>
                            <p:childTnLst>
                              <p:par>
                                <p:cTn id="14" presetID="4" presetClass="entr" presetSubtype="16" fill="hold" grpId="0" nodeType="afterEffect">
                                  <p:stCondLst>
                                    <p:cond delay="0"/>
                                  </p:stCondLst>
                                  <p:childTnLst>
                                    <p:set>
                                      <p:cBhvr>
                                        <p:cTn id="15" dur="1" fill="hold">
                                          <p:stCondLst>
                                            <p:cond delay="0"/>
                                          </p:stCondLst>
                                        </p:cTn>
                                        <p:tgtEl>
                                          <p:spTgt spid="253956">
                                            <p:txEl>
                                              <p:pRg st="1" end="1"/>
                                            </p:txEl>
                                          </p:spTgt>
                                        </p:tgtEl>
                                        <p:attrNameLst>
                                          <p:attrName>style.visibility</p:attrName>
                                        </p:attrNameLst>
                                      </p:cBhvr>
                                      <p:to>
                                        <p:strVal val="visible"/>
                                      </p:to>
                                    </p:set>
                                    <p:animEffect transition="in" filter="box(in)">
                                      <p:cBhvr>
                                        <p:cTn id="16" dur="500"/>
                                        <p:tgtEl>
                                          <p:spTgt spid="253956">
                                            <p:txEl>
                                              <p:pRg st="1" end="1"/>
                                            </p:txEl>
                                          </p:spTgt>
                                        </p:tgtEl>
                                      </p:cBhvr>
                                    </p:animEffect>
                                  </p:childTnLst>
                                </p:cTn>
                              </p:par>
                            </p:childTnLst>
                          </p:cTn>
                        </p:par>
                        <p:par>
                          <p:cTn id="17" fill="hold">
                            <p:stCondLst>
                              <p:cond delay="1500"/>
                            </p:stCondLst>
                            <p:childTnLst>
                              <p:par>
                                <p:cTn id="18" presetID="4" presetClass="entr" presetSubtype="16" fill="hold" grpId="0" nodeType="afterEffect">
                                  <p:stCondLst>
                                    <p:cond delay="0"/>
                                  </p:stCondLst>
                                  <p:childTnLst>
                                    <p:set>
                                      <p:cBhvr>
                                        <p:cTn id="19" dur="1" fill="hold">
                                          <p:stCondLst>
                                            <p:cond delay="0"/>
                                          </p:stCondLst>
                                        </p:cTn>
                                        <p:tgtEl>
                                          <p:spTgt spid="253956">
                                            <p:txEl>
                                              <p:pRg st="2" end="2"/>
                                            </p:txEl>
                                          </p:spTgt>
                                        </p:tgtEl>
                                        <p:attrNameLst>
                                          <p:attrName>style.visibility</p:attrName>
                                        </p:attrNameLst>
                                      </p:cBhvr>
                                      <p:to>
                                        <p:strVal val="visible"/>
                                      </p:to>
                                    </p:set>
                                    <p:animEffect transition="in" filter="box(in)">
                                      <p:cBhvr>
                                        <p:cTn id="20" dur="500"/>
                                        <p:tgtEl>
                                          <p:spTgt spid="253956">
                                            <p:txEl>
                                              <p:pRg st="2" end="2"/>
                                            </p:txEl>
                                          </p:spTgt>
                                        </p:tgtEl>
                                      </p:cBhvr>
                                    </p:animEffect>
                                  </p:childTnLst>
                                </p:cTn>
                              </p:par>
                            </p:childTnLst>
                          </p:cTn>
                        </p:par>
                        <p:par>
                          <p:cTn id="21" fill="hold">
                            <p:stCondLst>
                              <p:cond delay="2000"/>
                            </p:stCondLst>
                            <p:childTnLst>
                              <p:par>
                                <p:cTn id="22" presetID="4" presetClass="entr" presetSubtype="16" fill="hold" grpId="0" nodeType="afterEffect">
                                  <p:stCondLst>
                                    <p:cond delay="0"/>
                                  </p:stCondLst>
                                  <p:childTnLst>
                                    <p:set>
                                      <p:cBhvr>
                                        <p:cTn id="23" dur="1" fill="hold">
                                          <p:stCondLst>
                                            <p:cond delay="0"/>
                                          </p:stCondLst>
                                        </p:cTn>
                                        <p:tgtEl>
                                          <p:spTgt spid="253956">
                                            <p:txEl>
                                              <p:pRg st="3" end="3"/>
                                            </p:txEl>
                                          </p:spTgt>
                                        </p:tgtEl>
                                        <p:attrNameLst>
                                          <p:attrName>style.visibility</p:attrName>
                                        </p:attrNameLst>
                                      </p:cBhvr>
                                      <p:to>
                                        <p:strVal val="visible"/>
                                      </p:to>
                                    </p:set>
                                    <p:animEffect transition="in" filter="box(in)">
                                      <p:cBhvr>
                                        <p:cTn id="24" dur="500"/>
                                        <p:tgtEl>
                                          <p:spTgt spid="253956">
                                            <p:txEl>
                                              <p:pRg st="3" end="3"/>
                                            </p:txEl>
                                          </p:spTgt>
                                        </p:tgtEl>
                                      </p:cBhvr>
                                    </p:animEffect>
                                  </p:childTnLst>
                                </p:cTn>
                              </p:par>
                            </p:childTnLst>
                          </p:cTn>
                        </p:par>
                        <p:par>
                          <p:cTn id="25" fill="hold">
                            <p:stCondLst>
                              <p:cond delay="2500"/>
                            </p:stCondLst>
                            <p:childTnLst>
                              <p:par>
                                <p:cTn id="26" presetID="4" presetClass="entr" presetSubtype="16" fill="hold" grpId="0" nodeType="afterEffect">
                                  <p:stCondLst>
                                    <p:cond delay="0"/>
                                  </p:stCondLst>
                                  <p:childTnLst>
                                    <p:set>
                                      <p:cBhvr>
                                        <p:cTn id="27" dur="1" fill="hold">
                                          <p:stCondLst>
                                            <p:cond delay="0"/>
                                          </p:stCondLst>
                                        </p:cTn>
                                        <p:tgtEl>
                                          <p:spTgt spid="253956">
                                            <p:txEl>
                                              <p:pRg st="4" end="4"/>
                                            </p:txEl>
                                          </p:spTgt>
                                        </p:tgtEl>
                                        <p:attrNameLst>
                                          <p:attrName>style.visibility</p:attrName>
                                        </p:attrNameLst>
                                      </p:cBhvr>
                                      <p:to>
                                        <p:strVal val="visible"/>
                                      </p:to>
                                    </p:set>
                                    <p:animEffect transition="in" filter="box(in)">
                                      <p:cBhvr>
                                        <p:cTn id="28" dur="500"/>
                                        <p:tgtEl>
                                          <p:spTgt spid="253956">
                                            <p:txEl>
                                              <p:pRg st="4" end="4"/>
                                            </p:txEl>
                                          </p:spTgt>
                                        </p:tgtEl>
                                      </p:cBhvr>
                                    </p:animEffect>
                                  </p:childTnLst>
                                </p:cTn>
                              </p:par>
                            </p:childTnLst>
                          </p:cTn>
                        </p:par>
                        <p:par>
                          <p:cTn id="29" fill="hold">
                            <p:stCondLst>
                              <p:cond delay="3000"/>
                            </p:stCondLst>
                            <p:childTnLst>
                              <p:par>
                                <p:cTn id="30" presetID="4" presetClass="entr" presetSubtype="16" fill="hold" grpId="0" nodeType="afterEffect">
                                  <p:stCondLst>
                                    <p:cond delay="0"/>
                                  </p:stCondLst>
                                  <p:childTnLst>
                                    <p:set>
                                      <p:cBhvr>
                                        <p:cTn id="31" dur="1" fill="hold">
                                          <p:stCondLst>
                                            <p:cond delay="0"/>
                                          </p:stCondLst>
                                        </p:cTn>
                                        <p:tgtEl>
                                          <p:spTgt spid="253956">
                                            <p:txEl>
                                              <p:pRg st="5" end="5"/>
                                            </p:txEl>
                                          </p:spTgt>
                                        </p:tgtEl>
                                        <p:attrNameLst>
                                          <p:attrName>style.visibility</p:attrName>
                                        </p:attrNameLst>
                                      </p:cBhvr>
                                      <p:to>
                                        <p:strVal val="visible"/>
                                      </p:to>
                                    </p:set>
                                    <p:animEffect transition="in" filter="box(in)">
                                      <p:cBhvr>
                                        <p:cTn id="32" dur="500"/>
                                        <p:tgtEl>
                                          <p:spTgt spid="253956">
                                            <p:txEl>
                                              <p:pRg st="5" end="5"/>
                                            </p:txEl>
                                          </p:spTgt>
                                        </p:tgtEl>
                                      </p:cBhvr>
                                    </p:animEffect>
                                  </p:childTnLst>
                                </p:cTn>
                              </p:par>
                            </p:childTnLst>
                          </p:cTn>
                        </p:par>
                        <p:par>
                          <p:cTn id="33" fill="hold">
                            <p:stCondLst>
                              <p:cond delay="3500"/>
                            </p:stCondLst>
                            <p:childTnLst>
                              <p:par>
                                <p:cTn id="34" presetID="4" presetClass="entr" presetSubtype="16" fill="hold" grpId="0" nodeType="afterEffect">
                                  <p:stCondLst>
                                    <p:cond delay="0"/>
                                  </p:stCondLst>
                                  <p:childTnLst>
                                    <p:set>
                                      <p:cBhvr>
                                        <p:cTn id="35" dur="1" fill="hold">
                                          <p:stCondLst>
                                            <p:cond delay="0"/>
                                          </p:stCondLst>
                                        </p:cTn>
                                        <p:tgtEl>
                                          <p:spTgt spid="253956">
                                            <p:txEl>
                                              <p:pRg st="6" end="6"/>
                                            </p:txEl>
                                          </p:spTgt>
                                        </p:tgtEl>
                                        <p:attrNameLst>
                                          <p:attrName>style.visibility</p:attrName>
                                        </p:attrNameLst>
                                      </p:cBhvr>
                                      <p:to>
                                        <p:strVal val="visible"/>
                                      </p:to>
                                    </p:set>
                                    <p:animEffect transition="in" filter="box(in)">
                                      <p:cBhvr>
                                        <p:cTn id="36" dur="500"/>
                                        <p:tgtEl>
                                          <p:spTgt spid="25395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5" grpId="0" autoUpdateAnimBg="0"/>
      <p:bldP spid="253956"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0754" name="Rectangle 2"/>
          <p:cNvSpPr>
            <a:spLocks noGrp="1" noChangeArrowheads="1"/>
          </p:cNvSpPr>
          <p:nvPr>
            <p:ph type="body" idx="1"/>
          </p:nvPr>
        </p:nvSpPr>
        <p:spPr>
          <a:xfrm>
            <a:off x="838200" y="838200"/>
            <a:ext cx="7620000" cy="5257800"/>
          </a:xfrm>
        </p:spPr>
        <p:txBody>
          <a:bodyPr/>
          <a:lstStyle/>
          <a:p>
            <a:pPr marL="352425" indent="-352425" eaLnBrk="1" hangingPunct="1">
              <a:lnSpc>
                <a:spcPct val="90000"/>
              </a:lnSpc>
              <a:buClr>
                <a:schemeClr val="tx2"/>
              </a:buClr>
              <a:buFontTx/>
              <a:buChar char="•"/>
            </a:pPr>
            <a:r>
              <a:rPr lang="en-US" sz="2800" b="1" smtClean="0">
                <a:solidFill>
                  <a:srgbClr val="800000"/>
                </a:solidFill>
                <a:latin typeface="Calibri" pitchFamily="34" charset="0"/>
              </a:rPr>
              <a:t>The administrative responsibility for a standards committee is accepted by one of the national standards bodies. </a:t>
            </a:r>
          </a:p>
          <a:p>
            <a:pPr marL="352425" indent="-352425" eaLnBrk="1" hangingPunct="1">
              <a:lnSpc>
                <a:spcPct val="90000"/>
              </a:lnSpc>
              <a:buFontTx/>
              <a:buNone/>
            </a:pPr>
            <a:r>
              <a:rPr lang="en-US" sz="2800" b="1" smtClean="0">
                <a:latin typeface="Calibri" pitchFamily="34" charset="0"/>
              </a:rPr>
              <a:t>     </a:t>
            </a:r>
            <a:r>
              <a:rPr lang="en-US" b="1" smtClean="0">
                <a:solidFill>
                  <a:schemeClr val="tx2"/>
                </a:solidFill>
                <a:latin typeface="Calibri" pitchFamily="34" charset="0"/>
              </a:rPr>
              <a:t>The Central Secretariat of ISO, located in </a:t>
            </a:r>
            <a:r>
              <a:rPr lang="en-US" b="1" smtClean="0">
                <a:solidFill>
                  <a:srgbClr val="800000"/>
                </a:solidFill>
                <a:latin typeface="Calibri" pitchFamily="34" charset="0"/>
              </a:rPr>
              <a:t>Geneva,</a:t>
            </a:r>
            <a:r>
              <a:rPr lang="en-US" b="1" smtClean="0">
                <a:solidFill>
                  <a:schemeClr val="tx2"/>
                </a:solidFill>
                <a:latin typeface="Calibri" pitchFamily="34" charset="0"/>
              </a:rPr>
              <a:t> co-ordinates the dissemination of documentation; facilitates clarification with chairmen and the agreement of technical content by committees; coordinates meetings and generally provides overall support.</a:t>
            </a:r>
          </a:p>
          <a:p>
            <a:pPr marL="352425" indent="-352425" eaLnBrk="1" hangingPunct="1">
              <a:lnSpc>
                <a:spcPct val="90000"/>
              </a:lnSpc>
            </a:pPr>
            <a:endParaRPr lang="en-US" b="1" smtClean="0">
              <a:solidFill>
                <a:schemeClr val="tx2"/>
              </a:solidFill>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07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075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4" grpId="0" build="p"/>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4979" name="Text Box 3"/>
          <p:cNvSpPr txBox="1">
            <a:spLocks noChangeArrowheads="1"/>
          </p:cNvSpPr>
          <p:nvPr/>
        </p:nvSpPr>
        <p:spPr bwMode="auto">
          <a:xfrm>
            <a:off x="3886200" y="1325563"/>
            <a:ext cx="2757488" cy="579437"/>
          </a:xfrm>
          <a:prstGeom prst="rect">
            <a:avLst/>
          </a:prstGeom>
          <a:noFill/>
          <a:ln w="9525">
            <a:noFill/>
            <a:miter lim="800000"/>
            <a:headEnd/>
            <a:tailEnd/>
          </a:ln>
        </p:spPr>
        <p:txBody>
          <a:bodyPr wrap="none">
            <a:spAutoFit/>
          </a:bodyPr>
          <a:lstStyle/>
          <a:p>
            <a:r>
              <a:rPr lang="en-US" sz="3200">
                <a:solidFill>
                  <a:srgbClr val="A50021"/>
                </a:solidFill>
                <a:latin typeface="Arial" charset="0"/>
              </a:rPr>
              <a:t>7.4 Purchasing</a:t>
            </a:r>
          </a:p>
        </p:txBody>
      </p:sp>
      <p:sp>
        <p:nvSpPr>
          <p:cNvPr id="254980" name="Text Box 4"/>
          <p:cNvSpPr txBox="1">
            <a:spLocks noChangeArrowheads="1"/>
          </p:cNvSpPr>
          <p:nvPr/>
        </p:nvSpPr>
        <p:spPr bwMode="auto">
          <a:xfrm>
            <a:off x="2819400" y="1752600"/>
            <a:ext cx="5273675" cy="519113"/>
          </a:xfrm>
          <a:prstGeom prst="rect">
            <a:avLst/>
          </a:prstGeom>
          <a:noFill/>
          <a:ln w="9525">
            <a:noFill/>
            <a:miter lim="800000"/>
            <a:headEnd/>
            <a:tailEnd/>
          </a:ln>
        </p:spPr>
        <p:txBody>
          <a:bodyPr>
            <a:spAutoFit/>
          </a:bodyPr>
          <a:lstStyle/>
          <a:p>
            <a:r>
              <a:rPr lang="en-US" sz="2800">
                <a:solidFill>
                  <a:srgbClr val="A50021"/>
                </a:solidFill>
                <a:latin typeface="Arial" charset="0"/>
              </a:rPr>
              <a:t>7.4.1 Purchasing processes</a:t>
            </a:r>
          </a:p>
        </p:txBody>
      </p:sp>
      <p:sp>
        <p:nvSpPr>
          <p:cNvPr id="254981" name="Rectangle 5"/>
          <p:cNvSpPr>
            <a:spLocks noChangeArrowheads="1"/>
          </p:cNvSpPr>
          <p:nvPr/>
        </p:nvSpPr>
        <p:spPr bwMode="auto">
          <a:xfrm>
            <a:off x="990600" y="2590800"/>
            <a:ext cx="7696200" cy="277177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200">
                <a:solidFill>
                  <a:srgbClr val="0000FF"/>
                </a:solidFill>
                <a:latin typeface="Arial" charset="0"/>
              </a:rPr>
              <a:t>Ensure that purchased product </a:t>
            </a:r>
            <a:r>
              <a:rPr lang="en-US" sz="2200">
                <a:solidFill>
                  <a:srgbClr val="336600"/>
                </a:solidFill>
                <a:latin typeface="Arial" charset="0"/>
              </a:rPr>
              <a:t>conforms</a:t>
            </a:r>
            <a:r>
              <a:rPr lang="en-US" sz="2200">
                <a:solidFill>
                  <a:srgbClr val="0000FF"/>
                </a:solidFill>
                <a:latin typeface="Arial" charset="0"/>
              </a:rPr>
              <a:t> to specified purchase requirements</a:t>
            </a:r>
          </a:p>
          <a:p>
            <a:pPr marL="457200" indent="-457200">
              <a:buFont typeface="Wingdings" pitchFamily="2" charset="2"/>
              <a:buChar char="Ø"/>
            </a:pPr>
            <a:r>
              <a:rPr lang="en-US" sz="2200">
                <a:solidFill>
                  <a:srgbClr val="336600"/>
                </a:solidFill>
                <a:latin typeface="Arial" charset="0"/>
              </a:rPr>
              <a:t>Evaluate and select</a:t>
            </a:r>
            <a:r>
              <a:rPr lang="en-US" sz="2200">
                <a:solidFill>
                  <a:srgbClr val="0000FF"/>
                </a:solidFill>
                <a:latin typeface="Arial" charset="0"/>
              </a:rPr>
              <a:t> suppliers based on their ability to supply product </a:t>
            </a:r>
          </a:p>
          <a:p>
            <a:pPr marL="457200" indent="-457200">
              <a:buFont typeface="Wingdings" pitchFamily="2" charset="2"/>
              <a:buChar char="Ø"/>
            </a:pPr>
            <a:r>
              <a:rPr lang="en-US" sz="2200">
                <a:solidFill>
                  <a:srgbClr val="0000FF"/>
                </a:solidFill>
                <a:latin typeface="Arial" charset="0"/>
              </a:rPr>
              <a:t>Establish </a:t>
            </a:r>
            <a:r>
              <a:rPr lang="en-US" sz="2200">
                <a:solidFill>
                  <a:srgbClr val="336600"/>
                </a:solidFill>
                <a:latin typeface="Arial" charset="0"/>
              </a:rPr>
              <a:t>criteria</a:t>
            </a:r>
            <a:r>
              <a:rPr lang="en-US" sz="2200">
                <a:solidFill>
                  <a:srgbClr val="0000FF"/>
                </a:solidFill>
                <a:latin typeface="Arial" charset="0"/>
              </a:rPr>
              <a:t> for selection, evaluation and re-evaluation </a:t>
            </a:r>
          </a:p>
          <a:p>
            <a:pPr marL="457200" indent="-457200">
              <a:buFont typeface="Wingdings" pitchFamily="2" charset="2"/>
              <a:buChar char="Ø"/>
            </a:pPr>
            <a:r>
              <a:rPr lang="en-US" sz="2200">
                <a:solidFill>
                  <a:srgbClr val="0000FF"/>
                </a:solidFill>
                <a:latin typeface="Arial" charset="0"/>
              </a:rPr>
              <a:t>Maintain </a:t>
            </a:r>
            <a:r>
              <a:rPr lang="en-US" sz="2200">
                <a:solidFill>
                  <a:srgbClr val="336600"/>
                </a:solidFill>
                <a:latin typeface="Arial" charset="0"/>
              </a:rPr>
              <a:t>records</a:t>
            </a:r>
            <a:r>
              <a:rPr lang="en-US" sz="2200">
                <a:solidFill>
                  <a:srgbClr val="0000FF"/>
                </a:solidFill>
                <a:latin typeface="Arial" charset="0"/>
              </a:rPr>
              <a:t> of the results of evaluations and any necessary actions arising from the evaluation</a:t>
            </a:r>
          </a:p>
        </p:txBody>
      </p:sp>
      <p:sp>
        <p:nvSpPr>
          <p:cNvPr id="161796" name="Text Box 7"/>
          <p:cNvSpPr txBox="1">
            <a:spLocks noChangeArrowheads="1"/>
          </p:cNvSpPr>
          <p:nvPr/>
        </p:nvSpPr>
        <p:spPr bwMode="auto">
          <a:xfrm>
            <a:off x="2362200" y="685800"/>
            <a:ext cx="4540250" cy="641350"/>
          </a:xfrm>
          <a:prstGeom prst="rect">
            <a:avLst/>
          </a:prstGeom>
          <a:noFill/>
          <a:ln w="9525">
            <a:noFill/>
            <a:miter lim="800000"/>
            <a:headEnd/>
            <a:tailEnd/>
          </a:ln>
        </p:spPr>
        <p:txBody>
          <a:bodyPr wrap="none">
            <a:spAutoFit/>
          </a:bodyPr>
          <a:lstStyle/>
          <a:p>
            <a:r>
              <a:rPr lang="en-US" sz="3600">
                <a:solidFill>
                  <a:srgbClr val="000000"/>
                </a:solidFill>
                <a:latin typeface="Arial" charset="0"/>
              </a:rPr>
              <a:t>7. Product Realization</a:t>
            </a:r>
          </a:p>
        </p:txBody>
      </p:sp>
      <p:pic>
        <p:nvPicPr>
          <p:cNvPr id="161797" name="Picture 8" descr="technology"/>
          <p:cNvPicPr>
            <a:picLocks noChangeAspect="1" noChangeArrowheads="1"/>
          </p:cNvPicPr>
          <p:nvPr/>
        </p:nvPicPr>
        <p:blipFill>
          <a:blip r:embed="rId3"/>
          <a:srcRect/>
          <a:stretch>
            <a:fillRect/>
          </a:stretch>
        </p:blipFill>
        <p:spPr bwMode="auto">
          <a:xfrm>
            <a:off x="652463" y="304800"/>
            <a:ext cx="1633537" cy="1905000"/>
          </a:xfrm>
          <a:prstGeom prst="rect">
            <a:avLst/>
          </a:prstGeom>
          <a:noFill/>
          <a:ln w="9525">
            <a:solidFill>
              <a:srgbClr val="000000"/>
            </a:solidFill>
            <a:miter lim="800000"/>
            <a:headEnd/>
            <a:tailEnd/>
          </a:ln>
        </p:spPr>
      </p:pic>
      <p:sp>
        <p:nvSpPr>
          <p:cNvPr id="161798" name="Line 9"/>
          <p:cNvSpPr>
            <a:spLocks noChangeShapeType="1"/>
          </p:cNvSpPr>
          <p:nvPr/>
        </p:nvSpPr>
        <p:spPr bwMode="auto">
          <a:xfrm>
            <a:off x="24384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54979"/>
                                        </p:tgtEl>
                                        <p:attrNameLst>
                                          <p:attrName>style.visibility</p:attrName>
                                        </p:attrNameLst>
                                      </p:cBhvr>
                                      <p:to>
                                        <p:strVal val="visible"/>
                                      </p:to>
                                    </p:set>
                                    <p:anim calcmode="lin" valueType="num">
                                      <p:cBhvr additive="base">
                                        <p:cTn id="7" dur="500" fill="hold"/>
                                        <p:tgtEl>
                                          <p:spTgt spid="254979"/>
                                        </p:tgtEl>
                                        <p:attrNameLst>
                                          <p:attrName>ppt_x</p:attrName>
                                        </p:attrNameLst>
                                      </p:cBhvr>
                                      <p:tavLst>
                                        <p:tav tm="0">
                                          <p:val>
                                            <p:strVal val="0-#ppt_w/2"/>
                                          </p:val>
                                        </p:tav>
                                        <p:tav tm="100000">
                                          <p:val>
                                            <p:strVal val="#ppt_x"/>
                                          </p:val>
                                        </p:tav>
                                      </p:tavLst>
                                    </p:anim>
                                    <p:anim calcmode="lin" valueType="num">
                                      <p:cBhvr additive="base">
                                        <p:cTn id="8" dur="500" fill="hold"/>
                                        <p:tgtEl>
                                          <p:spTgt spid="25497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54980"/>
                                        </p:tgtEl>
                                        <p:attrNameLst>
                                          <p:attrName>style.visibility</p:attrName>
                                        </p:attrNameLst>
                                      </p:cBhvr>
                                      <p:to>
                                        <p:strVal val="visible"/>
                                      </p:to>
                                    </p:set>
                                    <p:anim calcmode="lin" valueType="num">
                                      <p:cBhvr additive="base">
                                        <p:cTn id="12" dur="500" fill="hold"/>
                                        <p:tgtEl>
                                          <p:spTgt spid="254980"/>
                                        </p:tgtEl>
                                        <p:attrNameLst>
                                          <p:attrName>ppt_x</p:attrName>
                                        </p:attrNameLst>
                                      </p:cBhvr>
                                      <p:tavLst>
                                        <p:tav tm="0">
                                          <p:val>
                                            <p:strVal val="0-#ppt_w/2"/>
                                          </p:val>
                                        </p:tav>
                                        <p:tav tm="100000">
                                          <p:val>
                                            <p:strVal val="#ppt_x"/>
                                          </p:val>
                                        </p:tav>
                                      </p:tavLst>
                                    </p:anim>
                                    <p:anim calcmode="lin" valueType="num">
                                      <p:cBhvr additive="base">
                                        <p:cTn id="13" dur="500" fill="hold"/>
                                        <p:tgtEl>
                                          <p:spTgt spid="25498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39" presetClass="entr" presetSubtype="0" accel="100000" fill="hold" grpId="0" nodeType="afterEffect">
                                  <p:stCondLst>
                                    <p:cond delay="0"/>
                                  </p:stCondLst>
                                  <p:childTnLst>
                                    <p:set>
                                      <p:cBhvr>
                                        <p:cTn id="16" dur="1" fill="hold">
                                          <p:stCondLst>
                                            <p:cond delay="0"/>
                                          </p:stCondLst>
                                        </p:cTn>
                                        <p:tgtEl>
                                          <p:spTgt spid="254981">
                                            <p:txEl>
                                              <p:pRg st="0" end="0"/>
                                            </p:txEl>
                                          </p:spTgt>
                                        </p:tgtEl>
                                        <p:attrNameLst>
                                          <p:attrName>style.visibility</p:attrName>
                                        </p:attrNameLst>
                                      </p:cBhvr>
                                      <p:to>
                                        <p:strVal val="visible"/>
                                      </p:to>
                                    </p:set>
                                    <p:anim calcmode="lin" valueType="num">
                                      <p:cBhvr>
                                        <p:cTn id="17" dur="500" fill="hold"/>
                                        <p:tgtEl>
                                          <p:spTgt spid="254981">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8" dur="500" fill="hold"/>
                                        <p:tgtEl>
                                          <p:spTgt spid="254981">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9" dur="500" fill="hold"/>
                                        <p:tgtEl>
                                          <p:spTgt spid="254981">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20" dur="500" fill="hold"/>
                                        <p:tgtEl>
                                          <p:spTgt spid="254981">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39" presetClass="entr" presetSubtype="0" accel="100000" fill="hold" grpId="0" nodeType="afterEffect">
                                  <p:stCondLst>
                                    <p:cond delay="0"/>
                                  </p:stCondLst>
                                  <p:childTnLst>
                                    <p:set>
                                      <p:cBhvr>
                                        <p:cTn id="23" dur="1" fill="hold">
                                          <p:stCondLst>
                                            <p:cond delay="0"/>
                                          </p:stCondLst>
                                        </p:cTn>
                                        <p:tgtEl>
                                          <p:spTgt spid="254981">
                                            <p:txEl>
                                              <p:pRg st="1" end="1"/>
                                            </p:txEl>
                                          </p:spTgt>
                                        </p:tgtEl>
                                        <p:attrNameLst>
                                          <p:attrName>style.visibility</p:attrName>
                                        </p:attrNameLst>
                                      </p:cBhvr>
                                      <p:to>
                                        <p:strVal val="visible"/>
                                      </p:to>
                                    </p:set>
                                    <p:anim calcmode="lin" valueType="num">
                                      <p:cBhvr>
                                        <p:cTn id="24" dur="500" fill="hold"/>
                                        <p:tgtEl>
                                          <p:spTgt spid="25498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5" dur="500" fill="hold"/>
                                        <p:tgtEl>
                                          <p:spTgt spid="25498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6" dur="500" fill="hold"/>
                                        <p:tgtEl>
                                          <p:spTgt spid="25498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7" dur="500" fill="hold"/>
                                        <p:tgtEl>
                                          <p:spTgt spid="254981">
                                            <p:txEl>
                                              <p:pRg st="1" end="1"/>
                                            </p:txEl>
                                          </p:spTgt>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39" presetClass="entr" presetSubtype="0" accel="100000" fill="hold" grpId="0" nodeType="afterEffect">
                                  <p:stCondLst>
                                    <p:cond delay="0"/>
                                  </p:stCondLst>
                                  <p:childTnLst>
                                    <p:set>
                                      <p:cBhvr>
                                        <p:cTn id="30" dur="1" fill="hold">
                                          <p:stCondLst>
                                            <p:cond delay="0"/>
                                          </p:stCondLst>
                                        </p:cTn>
                                        <p:tgtEl>
                                          <p:spTgt spid="254981">
                                            <p:txEl>
                                              <p:pRg st="2" end="2"/>
                                            </p:txEl>
                                          </p:spTgt>
                                        </p:tgtEl>
                                        <p:attrNameLst>
                                          <p:attrName>style.visibility</p:attrName>
                                        </p:attrNameLst>
                                      </p:cBhvr>
                                      <p:to>
                                        <p:strVal val="visible"/>
                                      </p:to>
                                    </p:set>
                                    <p:anim calcmode="lin" valueType="num">
                                      <p:cBhvr>
                                        <p:cTn id="31" dur="500" fill="hold"/>
                                        <p:tgtEl>
                                          <p:spTgt spid="25498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25498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25498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254981">
                                            <p:txEl>
                                              <p:pRg st="2" end="2"/>
                                            </p:txEl>
                                          </p:spTgt>
                                        </p:tgtEl>
                                        <p:attrNameLst>
                                          <p:attrName>ppt_y</p:attrName>
                                        </p:attrNameLst>
                                      </p:cBhvr>
                                      <p:tavLst>
                                        <p:tav tm="0">
                                          <p:val>
                                            <p:strVal val="#ppt_y"/>
                                          </p:val>
                                        </p:tav>
                                        <p:tav tm="100000">
                                          <p:val>
                                            <p:strVal val="#ppt_y"/>
                                          </p:val>
                                        </p:tav>
                                      </p:tavLst>
                                    </p:anim>
                                  </p:childTnLst>
                                </p:cTn>
                              </p:par>
                            </p:childTnLst>
                          </p:cTn>
                        </p:par>
                        <p:par>
                          <p:cTn id="35" fill="hold">
                            <p:stCondLst>
                              <p:cond delay="2500"/>
                            </p:stCondLst>
                            <p:childTnLst>
                              <p:par>
                                <p:cTn id="36" presetID="39" presetClass="entr" presetSubtype="0" accel="100000" fill="hold" grpId="0" nodeType="afterEffect">
                                  <p:stCondLst>
                                    <p:cond delay="0"/>
                                  </p:stCondLst>
                                  <p:childTnLst>
                                    <p:set>
                                      <p:cBhvr>
                                        <p:cTn id="37" dur="1" fill="hold">
                                          <p:stCondLst>
                                            <p:cond delay="0"/>
                                          </p:stCondLst>
                                        </p:cTn>
                                        <p:tgtEl>
                                          <p:spTgt spid="254981">
                                            <p:txEl>
                                              <p:pRg st="3" end="3"/>
                                            </p:txEl>
                                          </p:spTgt>
                                        </p:tgtEl>
                                        <p:attrNameLst>
                                          <p:attrName>style.visibility</p:attrName>
                                        </p:attrNameLst>
                                      </p:cBhvr>
                                      <p:to>
                                        <p:strVal val="visible"/>
                                      </p:to>
                                    </p:set>
                                    <p:anim calcmode="lin" valueType="num">
                                      <p:cBhvr>
                                        <p:cTn id="38" dur="500" fill="hold"/>
                                        <p:tgtEl>
                                          <p:spTgt spid="25498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9" dur="500" fill="hold"/>
                                        <p:tgtEl>
                                          <p:spTgt spid="25498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0" dur="500" fill="hold"/>
                                        <p:tgtEl>
                                          <p:spTgt spid="25498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1" dur="500" fill="hold"/>
                                        <p:tgtEl>
                                          <p:spTgt spid="25498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autoUpdateAnimBg="0"/>
      <p:bldP spid="254980" grpId="0" autoUpdateAnimBg="0"/>
      <p:bldP spid="254981" grpId="0" build="p" autoUpdateAnimBg="0" advAuto="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7028" name="Text Box 4"/>
          <p:cNvSpPr txBox="1">
            <a:spLocks noChangeArrowheads="1"/>
          </p:cNvSpPr>
          <p:nvPr/>
        </p:nvSpPr>
        <p:spPr bwMode="auto">
          <a:xfrm>
            <a:off x="2819400" y="1752600"/>
            <a:ext cx="5181600" cy="519113"/>
          </a:xfrm>
          <a:prstGeom prst="rect">
            <a:avLst/>
          </a:prstGeom>
          <a:noFill/>
          <a:ln w="9525">
            <a:noFill/>
            <a:miter lim="800000"/>
            <a:headEnd/>
            <a:tailEnd/>
          </a:ln>
        </p:spPr>
        <p:txBody>
          <a:bodyPr>
            <a:spAutoFit/>
          </a:bodyPr>
          <a:lstStyle/>
          <a:p>
            <a:r>
              <a:rPr lang="en-US" sz="2800">
                <a:solidFill>
                  <a:srgbClr val="A50021"/>
                </a:solidFill>
              </a:rPr>
              <a:t>7.4.2 Purchasing information</a:t>
            </a:r>
          </a:p>
        </p:txBody>
      </p:sp>
      <p:sp>
        <p:nvSpPr>
          <p:cNvPr id="257029" name="Rectangle 5"/>
          <p:cNvSpPr>
            <a:spLocks noChangeArrowheads="1"/>
          </p:cNvSpPr>
          <p:nvPr/>
        </p:nvSpPr>
        <p:spPr bwMode="auto">
          <a:xfrm>
            <a:off x="990600" y="2546350"/>
            <a:ext cx="7696200" cy="3386138"/>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FF"/>
                </a:solidFill>
              </a:rPr>
              <a:t>Shall </a:t>
            </a:r>
            <a:r>
              <a:rPr lang="en-US">
                <a:solidFill>
                  <a:srgbClr val="000099"/>
                </a:solidFill>
              </a:rPr>
              <a:t>describe </a:t>
            </a:r>
            <a:r>
              <a:rPr lang="en-US">
                <a:solidFill>
                  <a:srgbClr val="0000FF"/>
                </a:solidFill>
              </a:rPr>
              <a:t>the product to be purchased, including where appropriate:</a:t>
            </a:r>
          </a:p>
          <a:p>
            <a:pPr marL="457200" indent="-457200">
              <a:buFont typeface="Wingdings" pitchFamily="2" charset="2"/>
              <a:buNone/>
            </a:pPr>
            <a:endParaRPr lang="en-US" sz="900">
              <a:solidFill>
                <a:srgbClr val="0000FF"/>
              </a:solidFill>
            </a:endParaRPr>
          </a:p>
          <a:p>
            <a:pPr marL="914400" lvl="1" indent="-457200">
              <a:buFont typeface="Wingdings" pitchFamily="2" charset="2"/>
              <a:buChar char="Ø"/>
            </a:pPr>
            <a:r>
              <a:rPr lang="en-US" sz="2100">
                <a:solidFill>
                  <a:srgbClr val="006600"/>
                </a:solidFill>
              </a:rPr>
              <a:t>Requirements for approval of product, processes and equipment</a:t>
            </a:r>
          </a:p>
          <a:p>
            <a:pPr marL="914400" lvl="1" indent="-457200">
              <a:buFont typeface="Wingdings" pitchFamily="2" charset="2"/>
              <a:buChar char="Ø"/>
            </a:pPr>
            <a:r>
              <a:rPr lang="en-US" sz="2100">
                <a:solidFill>
                  <a:srgbClr val="006600"/>
                </a:solidFill>
              </a:rPr>
              <a:t>Requirements for qualification of personnel</a:t>
            </a:r>
          </a:p>
          <a:p>
            <a:pPr marL="914400" lvl="1" indent="-457200">
              <a:buFont typeface="Wingdings" pitchFamily="2" charset="2"/>
              <a:buChar char="Ø"/>
            </a:pPr>
            <a:r>
              <a:rPr lang="en-US" sz="2100">
                <a:solidFill>
                  <a:srgbClr val="006600"/>
                </a:solidFill>
              </a:rPr>
              <a:t>QMS requirements</a:t>
            </a:r>
            <a:endParaRPr lang="en-US" sz="2100" i="1">
              <a:solidFill>
                <a:srgbClr val="0000FF"/>
              </a:solidFill>
            </a:endParaRPr>
          </a:p>
          <a:p>
            <a:pPr marL="914400" lvl="1" indent="-457200">
              <a:buFont typeface="Wingdings" pitchFamily="2" charset="2"/>
              <a:buNone/>
            </a:pPr>
            <a:endParaRPr lang="en-US" sz="2100" i="1">
              <a:solidFill>
                <a:srgbClr val="0000FF"/>
              </a:solidFill>
            </a:endParaRPr>
          </a:p>
          <a:p>
            <a:pPr marL="457200" indent="-457200">
              <a:buFont typeface="Wingdings" pitchFamily="2" charset="2"/>
              <a:buChar char="Ø"/>
            </a:pPr>
            <a:r>
              <a:rPr lang="en-US">
                <a:solidFill>
                  <a:srgbClr val="0000FF"/>
                </a:solidFill>
              </a:rPr>
              <a:t>Shall ensure the </a:t>
            </a:r>
            <a:r>
              <a:rPr lang="en-US">
                <a:solidFill>
                  <a:srgbClr val="000099"/>
                </a:solidFill>
              </a:rPr>
              <a:t>adequacy</a:t>
            </a:r>
            <a:r>
              <a:rPr lang="en-US">
                <a:solidFill>
                  <a:srgbClr val="0000FF"/>
                </a:solidFill>
              </a:rPr>
              <a:t> of specified purchase requirements prior to their communication to the supplier</a:t>
            </a:r>
          </a:p>
          <a:p>
            <a:pPr marL="914400" lvl="1" indent="-457200">
              <a:buFont typeface="Wingdings" pitchFamily="2" charset="2"/>
              <a:buNone/>
            </a:pPr>
            <a:endParaRPr lang="en-US" sz="2200">
              <a:solidFill>
                <a:srgbClr val="0000FF"/>
              </a:solidFill>
            </a:endParaRPr>
          </a:p>
        </p:txBody>
      </p:sp>
      <p:sp>
        <p:nvSpPr>
          <p:cNvPr id="163843" name="Text Box 6"/>
          <p:cNvSpPr txBox="1">
            <a:spLocks noChangeArrowheads="1"/>
          </p:cNvSpPr>
          <p:nvPr/>
        </p:nvSpPr>
        <p:spPr bwMode="auto">
          <a:xfrm>
            <a:off x="3886200" y="1325563"/>
            <a:ext cx="2597150" cy="579437"/>
          </a:xfrm>
          <a:prstGeom prst="rect">
            <a:avLst/>
          </a:prstGeom>
          <a:noFill/>
          <a:ln w="9525">
            <a:noFill/>
            <a:miter lim="800000"/>
            <a:headEnd/>
            <a:tailEnd/>
          </a:ln>
        </p:spPr>
        <p:txBody>
          <a:bodyPr wrap="none">
            <a:spAutoFit/>
          </a:bodyPr>
          <a:lstStyle/>
          <a:p>
            <a:r>
              <a:rPr lang="en-US" sz="3200">
                <a:solidFill>
                  <a:srgbClr val="A50021"/>
                </a:solidFill>
              </a:rPr>
              <a:t>7.4 Purchasing</a:t>
            </a:r>
          </a:p>
        </p:txBody>
      </p:sp>
      <p:sp>
        <p:nvSpPr>
          <p:cNvPr id="163844" name="Text Box 8"/>
          <p:cNvSpPr txBox="1">
            <a:spLocks noChangeArrowheads="1"/>
          </p:cNvSpPr>
          <p:nvPr/>
        </p:nvSpPr>
        <p:spPr bwMode="auto">
          <a:xfrm>
            <a:off x="23622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63845" name="Picture 9" descr="technology"/>
          <p:cNvPicPr>
            <a:picLocks noChangeAspect="1" noChangeArrowheads="1"/>
          </p:cNvPicPr>
          <p:nvPr/>
        </p:nvPicPr>
        <p:blipFill>
          <a:blip r:embed="rId3"/>
          <a:srcRect/>
          <a:stretch>
            <a:fillRect/>
          </a:stretch>
        </p:blipFill>
        <p:spPr bwMode="auto">
          <a:xfrm>
            <a:off x="652463" y="304800"/>
            <a:ext cx="1633537" cy="1905000"/>
          </a:xfrm>
          <a:prstGeom prst="rect">
            <a:avLst/>
          </a:prstGeom>
          <a:noFill/>
          <a:ln w="9525">
            <a:solidFill>
              <a:srgbClr val="000000"/>
            </a:solidFill>
            <a:miter lim="800000"/>
            <a:headEnd/>
            <a:tailEnd/>
          </a:ln>
        </p:spPr>
      </p:pic>
      <p:sp>
        <p:nvSpPr>
          <p:cNvPr id="163846" name="Line 10"/>
          <p:cNvSpPr>
            <a:spLocks noChangeShapeType="1"/>
          </p:cNvSpPr>
          <p:nvPr/>
        </p:nvSpPr>
        <p:spPr bwMode="auto">
          <a:xfrm>
            <a:off x="24384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57028"/>
                                        </p:tgtEl>
                                        <p:attrNameLst>
                                          <p:attrName>style.visibility</p:attrName>
                                        </p:attrNameLst>
                                      </p:cBhvr>
                                      <p:to>
                                        <p:strVal val="visible"/>
                                      </p:to>
                                    </p:set>
                                    <p:anim calcmode="lin" valueType="num">
                                      <p:cBhvr additive="base">
                                        <p:cTn id="7" dur="500" fill="hold"/>
                                        <p:tgtEl>
                                          <p:spTgt spid="257028"/>
                                        </p:tgtEl>
                                        <p:attrNameLst>
                                          <p:attrName>ppt_x</p:attrName>
                                        </p:attrNameLst>
                                      </p:cBhvr>
                                      <p:tavLst>
                                        <p:tav tm="0">
                                          <p:val>
                                            <p:strVal val="0-#ppt_w/2"/>
                                          </p:val>
                                        </p:tav>
                                        <p:tav tm="100000">
                                          <p:val>
                                            <p:strVal val="#ppt_x"/>
                                          </p:val>
                                        </p:tav>
                                      </p:tavLst>
                                    </p:anim>
                                    <p:anim calcmode="lin" valueType="num">
                                      <p:cBhvr additive="base">
                                        <p:cTn id="8" dur="500" fill="hold"/>
                                        <p:tgtEl>
                                          <p:spTgt spid="25702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257029"/>
                                        </p:tgtEl>
                                        <p:attrNameLst>
                                          <p:attrName>style.visibility</p:attrName>
                                        </p:attrNameLst>
                                      </p:cBhvr>
                                      <p:to>
                                        <p:strVal val="visible"/>
                                      </p:to>
                                    </p:set>
                                    <p:animEffect transition="in" filter="dissolve">
                                      <p:cBhvr>
                                        <p:cTn id="12" dur="500"/>
                                        <p:tgtEl>
                                          <p:spTgt spid="257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8" grpId="0" autoUpdateAnimBg="0"/>
      <p:bldP spid="257029"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9076" name="Text Box 4"/>
          <p:cNvSpPr txBox="1">
            <a:spLocks noChangeArrowheads="1"/>
          </p:cNvSpPr>
          <p:nvPr/>
        </p:nvSpPr>
        <p:spPr bwMode="auto">
          <a:xfrm>
            <a:off x="2362200" y="1752600"/>
            <a:ext cx="6477000" cy="519113"/>
          </a:xfrm>
          <a:prstGeom prst="rect">
            <a:avLst/>
          </a:prstGeom>
          <a:noFill/>
          <a:ln w="9525">
            <a:noFill/>
            <a:miter lim="800000"/>
            <a:headEnd/>
            <a:tailEnd/>
          </a:ln>
        </p:spPr>
        <p:txBody>
          <a:bodyPr>
            <a:spAutoFit/>
          </a:bodyPr>
          <a:lstStyle/>
          <a:p>
            <a:r>
              <a:rPr lang="en-US" sz="2800">
                <a:solidFill>
                  <a:srgbClr val="A50021"/>
                </a:solidFill>
              </a:rPr>
              <a:t>7.4.3 Verification of purchased product</a:t>
            </a:r>
          </a:p>
        </p:txBody>
      </p:sp>
      <p:sp>
        <p:nvSpPr>
          <p:cNvPr id="259077" name="Rectangle 5"/>
          <p:cNvSpPr>
            <a:spLocks noChangeArrowheads="1"/>
          </p:cNvSpPr>
          <p:nvPr/>
        </p:nvSpPr>
        <p:spPr bwMode="auto">
          <a:xfrm>
            <a:off x="685800" y="2682875"/>
            <a:ext cx="8229600" cy="2195513"/>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FF"/>
                </a:solidFill>
              </a:rPr>
              <a:t>Establish and implement the inspection or other activities necessary for ensuring that purchased product meets specified purchase requirements</a:t>
            </a:r>
          </a:p>
          <a:p>
            <a:pPr marL="457200" indent="-457200">
              <a:buFont typeface="Wingdings" pitchFamily="2" charset="2"/>
              <a:buNone/>
            </a:pPr>
            <a:endParaRPr lang="en-US" sz="1800">
              <a:solidFill>
                <a:srgbClr val="0000FF"/>
              </a:solidFill>
            </a:endParaRPr>
          </a:p>
          <a:p>
            <a:pPr marL="457200" indent="-457200">
              <a:buFont typeface="Wingdings" pitchFamily="2" charset="2"/>
              <a:buChar char="Ø"/>
            </a:pPr>
            <a:r>
              <a:rPr lang="en-US">
                <a:solidFill>
                  <a:srgbClr val="336600"/>
                </a:solidFill>
              </a:rPr>
              <a:t>Where the organization or its customer intends to perform verification at the supplier’s premises</a:t>
            </a:r>
            <a:r>
              <a:rPr lang="en-US">
                <a:solidFill>
                  <a:srgbClr val="0000FF"/>
                </a:solidFill>
              </a:rPr>
              <a:t>, the organization shall state the intended verification arrangements and method of product release in the purchasing information.</a:t>
            </a:r>
          </a:p>
        </p:txBody>
      </p:sp>
      <p:sp>
        <p:nvSpPr>
          <p:cNvPr id="165891" name="Text Box 7"/>
          <p:cNvSpPr txBox="1">
            <a:spLocks noChangeArrowheads="1"/>
          </p:cNvSpPr>
          <p:nvPr/>
        </p:nvSpPr>
        <p:spPr bwMode="auto">
          <a:xfrm>
            <a:off x="3886200" y="1325563"/>
            <a:ext cx="2597150" cy="579437"/>
          </a:xfrm>
          <a:prstGeom prst="rect">
            <a:avLst/>
          </a:prstGeom>
          <a:noFill/>
          <a:ln w="9525">
            <a:noFill/>
            <a:miter lim="800000"/>
            <a:headEnd/>
            <a:tailEnd/>
          </a:ln>
        </p:spPr>
        <p:txBody>
          <a:bodyPr wrap="none">
            <a:spAutoFit/>
          </a:bodyPr>
          <a:lstStyle/>
          <a:p>
            <a:r>
              <a:rPr lang="en-US" sz="3200">
                <a:solidFill>
                  <a:srgbClr val="A50021"/>
                </a:solidFill>
              </a:rPr>
              <a:t>7.4 Purchasing</a:t>
            </a:r>
          </a:p>
        </p:txBody>
      </p:sp>
      <p:sp>
        <p:nvSpPr>
          <p:cNvPr id="165892" name="Text Box 8"/>
          <p:cNvSpPr txBox="1">
            <a:spLocks noChangeArrowheads="1"/>
          </p:cNvSpPr>
          <p:nvPr/>
        </p:nvSpPr>
        <p:spPr bwMode="auto">
          <a:xfrm>
            <a:off x="23622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65893" name="Picture 9" descr="technology"/>
          <p:cNvPicPr>
            <a:picLocks noChangeAspect="1" noChangeArrowheads="1"/>
          </p:cNvPicPr>
          <p:nvPr/>
        </p:nvPicPr>
        <p:blipFill>
          <a:blip r:embed="rId3"/>
          <a:srcRect/>
          <a:stretch>
            <a:fillRect/>
          </a:stretch>
        </p:blipFill>
        <p:spPr bwMode="auto">
          <a:xfrm>
            <a:off x="652463" y="304800"/>
            <a:ext cx="1633537" cy="1905000"/>
          </a:xfrm>
          <a:prstGeom prst="rect">
            <a:avLst/>
          </a:prstGeom>
          <a:noFill/>
          <a:ln w="9525">
            <a:solidFill>
              <a:srgbClr val="000000"/>
            </a:solidFill>
            <a:miter lim="800000"/>
            <a:headEnd/>
            <a:tailEnd/>
          </a:ln>
        </p:spPr>
      </p:pic>
      <p:sp>
        <p:nvSpPr>
          <p:cNvPr id="165894" name="Line 10"/>
          <p:cNvSpPr>
            <a:spLocks noChangeShapeType="1"/>
          </p:cNvSpPr>
          <p:nvPr/>
        </p:nvSpPr>
        <p:spPr bwMode="auto">
          <a:xfrm>
            <a:off x="24384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59076"/>
                                        </p:tgtEl>
                                        <p:attrNameLst>
                                          <p:attrName>style.visibility</p:attrName>
                                        </p:attrNameLst>
                                      </p:cBhvr>
                                      <p:to>
                                        <p:strVal val="visible"/>
                                      </p:to>
                                    </p:set>
                                    <p:anim calcmode="lin" valueType="num">
                                      <p:cBhvr additive="base">
                                        <p:cTn id="7" dur="500" fill="hold"/>
                                        <p:tgtEl>
                                          <p:spTgt spid="259076"/>
                                        </p:tgtEl>
                                        <p:attrNameLst>
                                          <p:attrName>ppt_x</p:attrName>
                                        </p:attrNameLst>
                                      </p:cBhvr>
                                      <p:tavLst>
                                        <p:tav tm="0">
                                          <p:val>
                                            <p:strVal val="0-#ppt_w/2"/>
                                          </p:val>
                                        </p:tav>
                                        <p:tav tm="100000">
                                          <p:val>
                                            <p:strVal val="#ppt_x"/>
                                          </p:val>
                                        </p:tav>
                                      </p:tavLst>
                                    </p:anim>
                                    <p:anim calcmode="lin" valueType="num">
                                      <p:cBhvr additive="base">
                                        <p:cTn id="8" dur="500" fill="hold"/>
                                        <p:tgtEl>
                                          <p:spTgt spid="25907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59077">
                                            <p:txEl>
                                              <p:pRg st="0" end="0"/>
                                            </p:txEl>
                                          </p:spTgt>
                                        </p:tgtEl>
                                        <p:attrNameLst>
                                          <p:attrName>style.visibility</p:attrName>
                                        </p:attrNameLst>
                                      </p:cBhvr>
                                      <p:to>
                                        <p:strVal val="visible"/>
                                      </p:to>
                                    </p:set>
                                    <p:anim calcmode="lin" valueType="num">
                                      <p:cBhvr additive="base">
                                        <p:cTn id="12" dur="500" fill="hold"/>
                                        <p:tgtEl>
                                          <p:spTgt spid="25907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59077">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59077">
                                            <p:txEl>
                                              <p:pRg st="2" end="2"/>
                                            </p:txEl>
                                          </p:spTgt>
                                        </p:tgtEl>
                                        <p:attrNameLst>
                                          <p:attrName>style.visibility</p:attrName>
                                        </p:attrNameLst>
                                      </p:cBhvr>
                                      <p:to>
                                        <p:strVal val="visible"/>
                                      </p:to>
                                    </p:set>
                                    <p:anim calcmode="lin" valueType="num">
                                      <p:cBhvr additive="base">
                                        <p:cTn id="17" dur="500" fill="hold"/>
                                        <p:tgtEl>
                                          <p:spTgt spid="25907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5907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6" grpId="0" autoUpdateAnimBg="0"/>
      <p:bldP spid="259077" grpId="0" build="p" autoUpdateAnimBg="0" advAuto="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1123" name="Text Box 3"/>
          <p:cNvSpPr txBox="1">
            <a:spLocks noChangeArrowheads="1"/>
          </p:cNvSpPr>
          <p:nvPr/>
        </p:nvSpPr>
        <p:spPr bwMode="auto">
          <a:xfrm>
            <a:off x="2779713" y="1295400"/>
            <a:ext cx="5464175" cy="519113"/>
          </a:xfrm>
          <a:prstGeom prst="rect">
            <a:avLst/>
          </a:prstGeom>
          <a:noFill/>
          <a:ln w="9525">
            <a:noFill/>
            <a:miter lim="800000"/>
            <a:headEnd/>
            <a:tailEnd/>
          </a:ln>
        </p:spPr>
        <p:txBody>
          <a:bodyPr wrap="none">
            <a:spAutoFit/>
          </a:bodyPr>
          <a:lstStyle/>
          <a:p>
            <a:r>
              <a:rPr lang="en-US" sz="2800">
                <a:solidFill>
                  <a:srgbClr val="A50021"/>
                </a:solidFill>
              </a:rPr>
              <a:t>7.5 Production and Service Provision</a:t>
            </a:r>
          </a:p>
        </p:txBody>
      </p:sp>
      <p:sp>
        <p:nvSpPr>
          <p:cNvPr id="261124" name="Text Box 4"/>
          <p:cNvSpPr txBox="1">
            <a:spLocks noChangeArrowheads="1"/>
          </p:cNvSpPr>
          <p:nvPr/>
        </p:nvSpPr>
        <p:spPr bwMode="auto">
          <a:xfrm>
            <a:off x="3336925" y="1690688"/>
            <a:ext cx="4359275" cy="519112"/>
          </a:xfrm>
          <a:prstGeom prst="rect">
            <a:avLst/>
          </a:prstGeom>
          <a:noFill/>
          <a:ln w="9525">
            <a:noFill/>
            <a:miter lim="800000"/>
            <a:headEnd/>
            <a:tailEnd/>
          </a:ln>
        </p:spPr>
        <p:txBody>
          <a:bodyPr>
            <a:spAutoFit/>
          </a:bodyPr>
          <a:lstStyle/>
          <a:p>
            <a:r>
              <a:rPr lang="en-US" sz="2800">
                <a:solidFill>
                  <a:srgbClr val="A50021"/>
                </a:solidFill>
              </a:rPr>
              <a:t>7.5.1 Control </a:t>
            </a:r>
          </a:p>
        </p:txBody>
      </p:sp>
      <p:sp>
        <p:nvSpPr>
          <p:cNvPr id="261125" name="Rectangle 5"/>
          <p:cNvSpPr>
            <a:spLocks noChangeArrowheads="1"/>
          </p:cNvSpPr>
          <p:nvPr/>
        </p:nvSpPr>
        <p:spPr bwMode="auto">
          <a:xfrm>
            <a:off x="990600" y="2286000"/>
            <a:ext cx="7696200" cy="3627438"/>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FF"/>
                </a:solidFill>
              </a:rPr>
              <a:t>Organization </a:t>
            </a:r>
            <a:r>
              <a:rPr lang="en-US">
                <a:solidFill>
                  <a:srgbClr val="000099"/>
                </a:solidFill>
              </a:rPr>
              <a:t>shall plan and carry out production and service provision under controlled conditions</a:t>
            </a:r>
            <a:r>
              <a:rPr lang="en-US">
                <a:solidFill>
                  <a:srgbClr val="0000FF"/>
                </a:solidFill>
              </a:rPr>
              <a:t> and shall include, as applicable:</a:t>
            </a:r>
          </a:p>
          <a:p>
            <a:pPr marL="457200" indent="-457200">
              <a:buFont typeface="Wingdings" pitchFamily="2" charset="2"/>
              <a:buNone/>
            </a:pPr>
            <a:endParaRPr lang="en-US" sz="1200">
              <a:solidFill>
                <a:srgbClr val="0000FF"/>
              </a:solidFill>
            </a:endParaRPr>
          </a:p>
          <a:p>
            <a:pPr marL="914400" lvl="1" indent="-457200">
              <a:buFont typeface="Wingdings" pitchFamily="2" charset="2"/>
              <a:buChar char="Ø"/>
            </a:pPr>
            <a:r>
              <a:rPr lang="en-US">
                <a:solidFill>
                  <a:srgbClr val="006600"/>
                </a:solidFill>
              </a:rPr>
              <a:t>Availability of information that describes the characteristics of the product</a:t>
            </a:r>
          </a:p>
          <a:p>
            <a:pPr marL="914400" lvl="1" indent="-457200">
              <a:buFont typeface="Wingdings" pitchFamily="2" charset="2"/>
              <a:buChar char="Ø"/>
            </a:pPr>
            <a:r>
              <a:rPr lang="en-US">
                <a:solidFill>
                  <a:srgbClr val="006600"/>
                </a:solidFill>
              </a:rPr>
              <a:t>Availability of work instructions, as necessary</a:t>
            </a:r>
          </a:p>
          <a:p>
            <a:pPr marL="914400" lvl="1" indent="-457200">
              <a:buFont typeface="Wingdings" pitchFamily="2" charset="2"/>
              <a:buChar char="Ø"/>
            </a:pPr>
            <a:r>
              <a:rPr lang="en-US">
                <a:solidFill>
                  <a:srgbClr val="006600"/>
                </a:solidFill>
              </a:rPr>
              <a:t>Use of suitable equipment</a:t>
            </a:r>
          </a:p>
          <a:p>
            <a:pPr marL="914400" lvl="1" indent="-457200">
              <a:buFont typeface="Wingdings" pitchFamily="2" charset="2"/>
              <a:buChar char="Ø"/>
            </a:pPr>
            <a:r>
              <a:rPr lang="en-US">
                <a:solidFill>
                  <a:srgbClr val="006600"/>
                </a:solidFill>
              </a:rPr>
              <a:t>Availability and use of monitoring and measuring devices</a:t>
            </a:r>
          </a:p>
          <a:p>
            <a:pPr marL="914400" lvl="1" indent="-457200">
              <a:buFont typeface="Wingdings" pitchFamily="2" charset="2"/>
              <a:buChar char="Ø"/>
            </a:pPr>
            <a:r>
              <a:rPr lang="en-US">
                <a:solidFill>
                  <a:srgbClr val="006600"/>
                </a:solidFill>
              </a:rPr>
              <a:t>Implementation of monitoring and measurement</a:t>
            </a:r>
          </a:p>
          <a:p>
            <a:pPr marL="914400" lvl="1" indent="-457200">
              <a:buFont typeface="Wingdings" pitchFamily="2" charset="2"/>
              <a:buChar char="Ø"/>
            </a:pPr>
            <a:r>
              <a:rPr lang="en-US">
                <a:solidFill>
                  <a:srgbClr val="006600"/>
                </a:solidFill>
              </a:rPr>
              <a:t>Implementation of release, delivery and post-delivery activities</a:t>
            </a:r>
            <a:endParaRPr lang="en-US" i="1">
              <a:solidFill>
                <a:srgbClr val="006600"/>
              </a:solidFill>
            </a:endParaRPr>
          </a:p>
          <a:p>
            <a:pPr marL="914400" lvl="1" indent="-457200">
              <a:buFont typeface="Wingdings" pitchFamily="2" charset="2"/>
              <a:buNone/>
            </a:pPr>
            <a:endParaRPr lang="en-US" i="1">
              <a:solidFill>
                <a:srgbClr val="006600"/>
              </a:solidFill>
            </a:endParaRPr>
          </a:p>
        </p:txBody>
      </p:sp>
      <p:sp>
        <p:nvSpPr>
          <p:cNvPr id="167940" name="Text Box 8"/>
          <p:cNvSpPr txBox="1">
            <a:spLocks noChangeArrowheads="1"/>
          </p:cNvSpPr>
          <p:nvPr/>
        </p:nvSpPr>
        <p:spPr bwMode="auto">
          <a:xfrm>
            <a:off x="23622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67941" name="Picture 9" descr="technology"/>
          <p:cNvPicPr>
            <a:picLocks noChangeAspect="1" noChangeArrowheads="1"/>
          </p:cNvPicPr>
          <p:nvPr/>
        </p:nvPicPr>
        <p:blipFill>
          <a:blip r:embed="rId3"/>
          <a:srcRect/>
          <a:stretch>
            <a:fillRect/>
          </a:stretch>
        </p:blipFill>
        <p:spPr bwMode="auto">
          <a:xfrm>
            <a:off x="652463" y="304800"/>
            <a:ext cx="1633537" cy="1905000"/>
          </a:xfrm>
          <a:prstGeom prst="rect">
            <a:avLst/>
          </a:prstGeom>
          <a:noFill/>
          <a:ln w="9525">
            <a:solidFill>
              <a:srgbClr val="000000"/>
            </a:solidFill>
            <a:miter lim="800000"/>
            <a:headEnd/>
            <a:tailEnd/>
          </a:ln>
        </p:spPr>
      </p:pic>
      <p:sp>
        <p:nvSpPr>
          <p:cNvPr id="167942" name="Line 10"/>
          <p:cNvSpPr>
            <a:spLocks noChangeShapeType="1"/>
          </p:cNvSpPr>
          <p:nvPr/>
        </p:nvSpPr>
        <p:spPr bwMode="auto">
          <a:xfrm>
            <a:off x="24384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61123"/>
                                        </p:tgtEl>
                                        <p:attrNameLst>
                                          <p:attrName>style.visibility</p:attrName>
                                        </p:attrNameLst>
                                      </p:cBhvr>
                                      <p:to>
                                        <p:strVal val="visible"/>
                                      </p:to>
                                    </p:set>
                                    <p:anim calcmode="lin" valueType="num">
                                      <p:cBhvr additive="base">
                                        <p:cTn id="7" dur="500" fill="hold"/>
                                        <p:tgtEl>
                                          <p:spTgt spid="261123"/>
                                        </p:tgtEl>
                                        <p:attrNameLst>
                                          <p:attrName>ppt_x</p:attrName>
                                        </p:attrNameLst>
                                      </p:cBhvr>
                                      <p:tavLst>
                                        <p:tav tm="0">
                                          <p:val>
                                            <p:strVal val="0-#ppt_w/2"/>
                                          </p:val>
                                        </p:tav>
                                        <p:tav tm="100000">
                                          <p:val>
                                            <p:strVal val="#ppt_x"/>
                                          </p:val>
                                        </p:tav>
                                      </p:tavLst>
                                    </p:anim>
                                    <p:anim calcmode="lin" valueType="num">
                                      <p:cBhvr additive="base">
                                        <p:cTn id="8" dur="500" fill="hold"/>
                                        <p:tgtEl>
                                          <p:spTgt spid="26112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61124"/>
                                        </p:tgtEl>
                                        <p:attrNameLst>
                                          <p:attrName>style.visibility</p:attrName>
                                        </p:attrNameLst>
                                      </p:cBhvr>
                                      <p:to>
                                        <p:strVal val="visible"/>
                                      </p:to>
                                    </p:set>
                                    <p:anim calcmode="lin" valueType="num">
                                      <p:cBhvr additive="base">
                                        <p:cTn id="12" dur="500" fill="hold"/>
                                        <p:tgtEl>
                                          <p:spTgt spid="261124"/>
                                        </p:tgtEl>
                                        <p:attrNameLst>
                                          <p:attrName>ppt_x</p:attrName>
                                        </p:attrNameLst>
                                      </p:cBhvr>
                                      <p:tavLst>
                                        <p:tav tm="0">
                                          <p:val>
                                            <p:strVal val="0-#ppt_w/2"/>
                                          </p:val>
                                        </p:tav>
                                        <p:tav tm="100000">
                                          <p:val>
                                            <p:strVal val="#ppt_x"/>
                                          </p:val>
                                        </p:tav>
                                      </p:tavLst>
                                    </p:anim>
                                    <p:anim calcmode="lin" valueType="num">
                                      <p:cBhvr additive="base">
                                        <p:cTn id="13" dur="500" fill="hold"/>
                                        <p:tgtEl>
                                          <p:spTgt spid="26112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12" fill="hold" grpId="0" nodeType="afterEffect">
                                  <p:stCondLst>
                                    <p:cond delay="0"/>
                                  </p:stCondLst>
                                  <p:childTnLst>
                                    <p:set>
                                      <p:cBhvr>
                                        <p:cTn id="16" dur="1" fill="hold">
                                          <p:stCondLst>
                                            <p:cond delay="0"/>
                                          </p:stCondLst>
                                        </p:cTn>
                                        <p:tgtEl>
                                          <p:spTgt spid="261125">
                                            <p:txEl>
                                              <p:pRg st="0" end="0"/>
                                            </p:txEl>
                                          </p:spTgt>
                                        </p:tgtEl>
                                        <p:attrNameLst>
                                          <p:attrName>style.visibility</p:attrName>
                                        </p:attrNameLst>
                                      </p:cBhvr>
                                      <p:to>
                                        <p:strVal val="visible"/>
                                      </p:to>
                                    </p:set>
                                    <p:anim calcmode="lin" valueType="num">
                                      <p:cBhvr additive="base">
                                        <p:cTn id="17" dur="500" fill="hold"/>
                                        <p:tgtEl>
                                          <p:spTgt spid="261125">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61125">
                                            <p:txEl>
                                              <p:pRg st="0" end="0"/>
                                            </p:txEl>
                                          </p:spTgt>
                                        </p:tgtEl>
                                        <p:attrNameLst>
                                          <p:attrName>ppt_y</p:attrName>
                                        </p:attrNameLst>
                                      </p:cBhvr>
                                      <p:tavLst>
                                        <p:tav tm="0">
                                          <p:val>
                                            <p:strVal val="1+#ppt_h/2"/>
                                          </p:val>
                                        </p:tav>
                                        <p:tav tm="100000">
                                          <p:val>
                                            <p:strVal val="#ppt_y"/>
                                          </p:val>
                                        </p:tav>
                                      </p:tavLst>
                                    </p:anim>
                                  </p:childTnLst>
                                </p:cTn>
                              </p:par>
                              <p:par>
                                <p:cTn id="19" presetID="29" presetClass="entr" presetSubtype="0" fill="hold" grpId="0" nodeType="withEffect">
                                  <p:stCondLst>
                                    <p:cond delay="0"/>
                                  </p:stCondLst>
                                  <p:childTnLst>
                                    <p:set>
                                      <p:cBhvr>
                                        <p:cTn id="20" dur="1" fill="hold">
                                          <p:stCondLst>
                                            <p:cond delay="0"/>
                                          </p:stCondLst>
                                        </p:cTn>
                                        <p:tgtEl>
                                          <p:spTgt spid="261125">
                                            <p:txEl>
                                              <p:pRg st="2" end="2"/>
                                            </p:txEl>
                                          </p:spTgt>
                                        </p:tgtEl>
                                        <p:attrNameLst>
                                          <p:attrName>style.visibility</p:attrName>
                                        </p:attrNameLst>
                                      </p:cBhvr>
                                      <p:to>
                                        <p:strVal val="visible"/>
                                      </p:to>
                                    </p:set>
                                    <p:anim calcmode="lin" valueType="num">
                                      <p:cBhvr>
                                        <p:cTn id="21" dur="1000" fill="hold"/>
                                        <p:tgtEl>
                                          <p:spTgt spid="261125">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26112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61125">
                                            <p:txEl>
                                              <p:pRg st="2" end="2"/>
                                            </p:txEl>
                                          </p:spTgt>
                                        </p:tgtEl>
                                      </p:cBhvr>
                                    </p:animEffect>
                                  </p:childTnLst>
                                </p:cTn>
                              </p:par>
                              <p:par>
                                <p:cTn id="24" presetID="29" presetClass="entr" presetSubtype="0" fill="hold" grpId="0" nodeType="withEffect">
                                  <p:stCondLst>
                                    <p:cond delay="0"/>
                                  </p:stCondLst>
                                  <p:childTnLst>
                                    <p:set>
                                      <p:cBhvr>
                                        <p:cTn id="25" dur="1" fill="hold">
                                          <p:stCondLst>
                                            <p:cond delay="0"/>
                                          </p:stCondLst>
                                        </p:cTn>
                                        <p:tgtEl>
                                          <p:spTgt spid="261125">
                                            <p:txEl>
                                              <p:pRg st="3" end="3"/>
                                            </p:txEl>
                                          </p:spTgt>
                                        </p:tgtEl>
                                        <p:attrNameLst>
                                          <p:attrName>style.visibility</p:attrName>
                                        </p:attrNameLst>
                                      </p:cBhvr>
                                      <p:to>
                                        <p:strVal val="visible"/>
                                      </p:to>
                                    </p:set>
                                    <p:anim calcmode="lin" valueType="num">
                                      <p:cBhvr>
                                        <p:cTn id="26" dur="1000" fill="hold"/>
                                        <p:tgtEl>
                                          <p:spTgt spid="261125">
                                            <p:txEl>
                                              <p:pRg st="3" end="3"/>
                                            </p:txEl>
                                          </p:spTgt>
                                        </p:tgtEl>
                                        <p:attrNameLst>
                                          <p:attrName>ppt_x</p:attrName>
                                        </p:attrNameLst>
                                      </p:cBhvr>
                                      <p:tavLst>
                                        <p:tav tm="0">
                                          <p:val>
                                            <p:strVal val="#ppt_x-.2"/>
                                          </p:val>
                                        </p:tav>
                                        <p:tav tm="100000">
                                          <p:val>
                                            <p:strVal val="#ppt_x"/>
                                          </p:val>
                                        </p:tav>
                                      </p:tavLst>
                                    </p:anim>
                                    <p:anim calcmode="lin" valueType="num">
                                      <p:cBhvr>
                                        <p:cTn id="27" dur="1000" fill="hold"/>
                                        <p:tgtEl>
                                          <p:spTgt spid="26112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261125">
                                            <p:txEl>
                                              <p:pRg st="3" end="3"/>
                                            </p:txEl>
                                          </p:spTgt>
                                        </p:tgtEl>
                                      </p:cBhvr>
                                    </p:animEffect>
                                  </p:childTnLst>
                                </p:cTn>
                              </p:par>
                              <p:par>
                                <p:cTn id="29" presetID="29" presetClass="entr" presetSubtype="0" fill="hold" grpId="0" nodeType="withEffect">
                                  <p:stCondLst>
                                    <p:cond delay="0"/>
                                  </p:stCondLst>
                                  <p:childTnLst>
                                    <p:set>
                                      <p:cBhvr>
                                        <p:cTn id="30" dur="1" fill="hold">
                                          <p:stCondLst>
                                            <p:cond delay="0"/>
                                          </p:stCondLst>
                                        </p:cTn>
                                        <p:tgtEl>
                                          <p:spTgt spid="261125">
                                            <p:txEl>
                                              <p:pRg st="4" end="4"/>
                                            </p:txEl>
                                          </p:spTgt>
                                        </p:tgtEl>
                                        <p:attrNameLst>
                                          <p:attrName>style.visibility</p:attrName>
                                        </p:attrNameLst>
                                      </p:cBhvr>
                                      <p:to>
                                        <p:strVal val="visible"/>
                                      </p:to>
                                    </p:set>
                                    <p:anim calcmode="lin" valueType="num">
                                      <p:cBhvr>
                                        <p:cTn id="31" dur="1000" fill="hold"/>
                                        <p:tgtEl>
                                          <p:spTgt spid="261125">
                                            <p:txEl>
                                              <p:pRg st="4" end="4"/>
                                            </p:txEl>
                                          </p:spTgt>
                                        </p:tgtEl>
                                        <p:attrNameLst>
                                          <p:attrName>ppt_x</p:attrName>
                                        </p:attrNameLst>
                                      </p:cBhvr>
                                      <p:tavLst>
                                        <p:tav tm="0">
                                          <p:val>
                                            <p:strVal val="#ppt_x-.2"/>
                                          </p:val>
                                        </p:tav>
                                        <p:tav tm="100000">
                                          <p:val>
                                            <p:strVal val="#ppt_x"/>
                                          </p:val>
                                        </p:tav>
                                      </p:tavLst>
                                    </p:anim>
                                    <p:anim calcmode="lin" valueType="num">
                                      <p:cBhvr>
                                        <p:cTn id="32" dur="1000" fill="hold"/>
                                        <p:tgtEl>
                                          <p:spTgt spid="26112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261125">
                                            <p:txEl>
                                              <p:pRg st="4" end="4"/>
                                            </p:txEl>
                                          </p:spTgt>
                                        </p:tgtEl>
                                      </p:cBhvr>
                                    </p:animEffect>
                                  </p:childTnLst>
                                </p:cTn>
                              </p:par>
                              <p:par>
                                <p:cTn id="34" presetID="29" presetClass="entr" presetSubtype="0" fill="hold" grpId="0" nodeType="withEffect">
                                  <p:stCondLst>
                                    <p:cond delay="0"/>
                                  </p:stCondLst>
                                  <p:childTnLst>
                                    <p:set>
                                      <p:cBhvr>
                                        <p:cTn id="35" dur="1" fill="hold">
                                          <p:stCondLst>
                                            <p:cond delay="0"/>
                                          </p:stCondLst>
                                        </p:cTn>
                                        <p:tgtEl>
                                          <p:spTgt spid="261125">
                                            <p:txEl>
                                              <p:pRg st="5" end="5"/>
                                            </p:txEl>
                                          </p:spTgt>
                                        </p:tgtEl>
                                        <p:attrNameLst>
                                          <p:attrName>style.visibility</p:attrName>
                                        </p:attrNameLst>
                                      </p:cBhvr>
                                      <p:to>
                                        <p:strVal val="visible"/>
                                      </p:to>
                                    </p:set>
                                    <p:anim calcmode="lin" valueType="num">
                                      <p:cBhvr>
                                        <p:cTn id="36" dur="1000" fill="hold"/>
                                        <p:tgtEl>
                                          <p:spTgt spid="261125">
                                            <p:txEl>
                                              <p:pRg st="5" end="5"/>
                                            </p:txEl>
                                          </p:spTgt>
                                        </p:tgtEl>
                                        <p:attrNameLst>
                                          <p:attrName>ppt_x</p:attrName>
                                        </p:attrNameLst>
                                      </p:cBhvr>
                                      <p:tavLst>
                                        <p:tav tm="0">
                                          <p:val>
                                            <p:strVal val="#ppt_x-.2"/>
                                          </p:val>
                                        </p:tav>
                                        <p:tav tm="100000">
                                          <p:val>
                                            <p:strVal val="#ppt_x"/>
                                          </p:val>
                                        </p:tav>
                                      </p:tavLst>
                                    </p:anim>
                                    <p:anim calcmode="lin" valueType="num">
                                      <p:cBhvr>
                                        <p:cTn id="37" dur="1000" fill="hold"/>
                                        <p:tgtEl>
                                          <p:spTgt spid="261125">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261125">
                                            <p:txEl>
                                              <p:pRg st="5" end="5"/>
                                            </p:txEl>
                                          </p:spTgt>
                                        </p:tgtEl>
                                      </p:cBhvr>
                                    </p:animEffect>
                                  </p:childTnLst>
                                </p:cTn>
                              </p:par>
                              <p:par>
                                <p:cTn id="39" presetID="29" presetClass="entr" presetSubtype="0" fill="hold" grpId="0" nodeType="withEffect">
                                  <p:stCondLst>
                                    <p:cond delay="0"/>
                                  </p:stCondLst>
                                  <p:childTnLst>
                                    <p:set>
                                      <p:cBhvr>
                                        <p:cTn id="40" dur="1" fill="hold">
                                          <p:stCondLst>
                                            <p:cond delay="0"/>
                                          </p:stCondLst>
                                        </p:cTn>
                                        <p:tgtEl>
                                          <p:spTgt spid="261125">
                                            <p:txEl>
                                              <p:pRg st="6" end="6"/>
                                            </p:txEl>
                                          </p:spTgt>
                                        </p:tgtEl>
                                        <p:attrNameLst>
                                          <p:attrName>style.visibility</p:attrName>
                                        </p:attrNameLst>
                                      </p:cBhvr>
                                      <p:to>
                                        <p:strVal val="visible"/>
                                      </p:to>
                                    </p:set>
                                    <p:anim calcmode="lin" valueType="num">
                                      <p:cBhvr>
                                        <p:cTn id="41" dur="1000" fill="hold"/>
                                        <p:tgtEl>
                                          <p:spTgt spid="261125">
                                            <p:txEl>
                                              <p:pRg st="6" end="6"/>
                                            </p:txEl>
                                          </p:spTgt>
                                        </p:tgtEl>
                                        <p:attrNameLst>
                                          <p:attrName>ppt_x</p:attrName>
                                        </p:attrNameLst>
                                      </p:cBhvr>
                                      <p:tavLst>
                                        <p:tav tm="0">
                                          <p:val>
                                            <p:strVal val="#ppt_x-.2"/>
                                          </p:val>
                                        </p:tav>
                                        <p:tav tm="100000">
                                          <p:val>
                                            <p:strVal val="#ppt_x"/>
                                          </p:val>
                                        </p:tav>
                                      </p:tavLst>
                                    </p:anim>
                                    <p:anim calcmode="lin" valueType="num">
                                      <p:cBhvr>
                                        <p:cTn id="42" dur="1000" fill="hold"/>
                                        <p:tgtEl>
                                          <p:spTgt spid="261125">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3" dur="1000"/>
                                        <p:tgtEl>
                                          <p:spTgt spid="261125">
                                            <p:txEl>
                                              <p:pRg st="6" end="6"/>
                                            </p:txEl>
                                          </p:spTgt>
                                        </p:tgtEl>
                                      </p:cBhvr>
                                    </p:animEffect>
                                  </p:childTnLst>
                                </p:cTn>
                              </p:par>
                              <p:par>
                                <p:cTn id="44" presetID="29" presetClass="entr" presetSubtype="0" fill="hold" grpId="0" nodeType="withEffect">
                                  <p:stCondLst>
                                    <p:cond delay="0"/>
                                  </p:stCondLst>
                                  <p:childTnLst>
                                    <p:set>
                                      <p:cBhvr>
                                        <p:cTn id="45" dur="1" fill="hold">
                                          <p:stCondLst>
                                            <p:cond delay="0"/>
                                          </p:stCondLst>
                                        </p:cTn>
                                        <p:tgtEl>
                                          <p:spTgt spid="261125">
                                            <p:txEl>
                                              <p:pRg st="7" end="7"/>
                                            </p:txEl>
                                          </p:spTgt>
                                        </p:tgtEl>
                                        <p:attrNameLst>
                                          <p:attrName>style.visibility</p:attrName>
                                        </p:attrNameLst>
                                      </p:cBhvr>
                                      <p:to>
                                        <p:strVal val="visible"/>
                                      </p:to>
                                    </p:set>
                                    <p:anim calcmode="lin" valueType="num">
                                      <p:cBhvr>
                                        <p:cTn id="46" dur="1000" fill="hold"/>
                                        <p:tgtEl>
                                          <p:spTgt spid="261125">
                                            <p:txEl>
                                              <p:pRg st="7" end="7"/>
                                            </p:txEl>
                                          </p:spTgt>
                                        </p:tgtEl>
                                        <p:attrNameLst>
                                          <p:attrName>ppt_x</p:attrName>
                                        </p:attrNameLst>
                                      </p:cBhvr>
                                      <p:tavLst>
                                        <p:tav tm="0">
                                          <p:val>
                                            <p:strVal val="#ppt_x-.2"/>
                                          </p:val>
                                        </p:tav>
                                        <p:tav tm="100000">
                                          <p:val>
                                            <p:strVal val="#ppt_x"/>
                                          </p:val>
                                        </p:tav>
                                      </p:tavLst>
                                    </p:anim>
                                    <p:anim calcmode="lin" valueType="num">
                                      <p:cBhvr>
                                        <p:cTn id="47" dur="1000" fill="hold"/>
                                        <p:tgtEl>
                                          <p:spTgt spid="261125">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8" dur="1000"/>
                                        <p:tgtEl>
                                          <p:spTgt spid="26112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autoUpdateAnimBg="0"/>
      <p:bldP spid="261124" grpId="0" autoUpdateAnimBg="0"/>
      <p:bldP spid="261125" grpId="0" build="p" autoUpdateAnimBg="0" advAuto="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5" name="Text Box 4"/>
          <p:cNvSpPr txBox="1">
            <a:spLocks noChangeArrowheads="1"/>
          </p:cNvSpPr>
          <p:nvPr/>
        </p:nvSpPr>
        <p:spPr bwMode="auto">
          <a:xfrm>
            <a:off x="3124200" y="1766888"/>
            <a:ext cx="5045075" cy="519112"/>
          </a:xfrm>
          <a:prstGeom prst="rect">
            <a:avLst/>
          </a:prstGeom>
          <a:noFill/>
          <a:ln w="9525">
            <a:noFill/>
            <a:miter lim="800000"/>
            <a:headEnd/>
            <a:tailEnd/>
          </a:ln>
        </p:spPr>
        <p:txBody>
          <a:bodyPr>
            <a:spAutoFit/>
          </a:bodyPr>
          <a:lstStyle/>
          <a:p>
            <a:r>
              <a:rPr lang="en-US" sz="2800">
                <a:solidFill>
                  <a:srgbClr val="A50021"/>
                </a:solidFill>
              </a:rPr>
              <a:t>7.5.2 Validation of processes</a:t>
            </a:r>
          </a:p>
        </p:txBody>
      </p:sp>
      <p:sp>
        <p:nvSpPr>
          <p:cNvPr id="169986" name="Rectangle 5"/>
          <p:cNvSpPr>
            <a:spLocks noChangeArrowheads="1"/>
          </p:cNvSpPr>
          <p:nvPr/>
        </p:nvSpPr>
        <p:spPr bwMode="auto">
          <a:xfrm>
            <a:off x="990600" y="2514600"/>
            <a:ext cx="7696200" cy="2528888"/>
          </a:xfrm>
          <a:prstGeom prst="rect">
            <a:avLst/>
          </a:prstGeom>
          <a:noFill/>
          <a:ln w="9525">
            <a:noFill/>
            <a:miter lim="800000"/>
            <a:headEnd/>
            <a:tailEnd/>
          </a:ln>
        </p:spPr>
        <p:txBody>
          <a:bodyPr>
            <a:spAutoFit/>
          </a:bodyPr>
          <a:lstStyle/>
          <a:p>
            <a:pPr marL="457200" indent="-457200">
              <a:buFont typeface="Wingdings" pitchFamily="2" charset="2"/>
              <a:buChar char="Ø"/>
            </a:pPr>
            <a:r>
              <a:rPr lang="en-US" sz="3200">
                <a:solidFill>
                  <a:srgbClr val="0000FF"/>
                </a:solidFill>
              </a:rPr>
              <a:t>Organization shall validate any processes for production and service provision where the resulting output </a:t>
            </a:r>
            <a:r>
              <a:rPr lang="en-US" sz="3200">
                <a:solidFill>
                  <a:srgbClr val="336600"/>
                </a:solidFill>
              </a:rPr>
              <a:t>cannot be verified</a:t>
            </a:r>
            <a:r>
              <a:rPr lang="en-US" sz="3200">
                <a:solidFill>
                  <a:srgbClr val="0000FF"/>
                </a:solidFill>
              </a:rPr>
              <a:t> by subsequent monitoring or measurement</a:t>
            </a:r>
          </a:p>
        </p:txBody>
      </p:sp>
      <p:sp>
        <p:nvSpPr>
          <p:cNvPr id="169987" name="Text Box 6"/>
          <p:cNvSpPr txBox="1">
            <a:spLocks noChangeArrowheads="1"/>
          </p:cNvSpPr>
          <p:nvPr/>
        </p:nvSpPr>
        <p:spPr bwMode="auto">
          <a:xfrm>
            <a:off x="2819400" y="1295400"/>
            <a:ext cx="5443538" cy="519113"/>
          </a:xfrm>
          <a:prstGeom prst="rect">
            <a:avLst/>
          </a:prstGeom>
          <a:noFill/>
          <a:ln w="9525">
            <a:noFill/>
            <a:miter lim="800000"/>
            <a:headEnd/>
            <a:tailEnd/>
          </a:ln>
        </p:spPr>
        <p:txBody>
          <a:bodyPr wrap="none">
            <a:spAutoFit/>
          </a:bodyPr>
          <a:lstStyle/>
          <a:p>
            <a:r>
              <a:rPr lang="en-US" sz="2800">
                <a:solidFill>
                  <a:srgbClr val="A50021"/>
                </a:solidFill>
              </a:rPr>
              <a:t>7.5 Production and service provision</a:t>
            </a:r>
          </a:p>
        </p:txBody>
      </p:sp>
      <p:sp>
        <p:nvSpPr>
          <p:cNvPr id="169988" name="Text Box 8"/>
          <p:cNvSpPr txBox="1">
            <a:spLocks noChangeArrowheads="1"/>
          </p:cNvSpPr>
          <p:nvPr/>
        </p:nvSpPr>
        <p:spPr bwMode="auto">
          <a:xfrm>
            <a:off x="23622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69989" name="Picture 9" descr="technology"/>
          <p:cNvPicPr>
            <a:picLocks noChangeAspect="1" noChangeArrowheads="1"/>
          </p:cNvPicPr>
          <p:nvPr/>
        </p:nvPicPr>
        <p:blipFill>
          <a:blip r:embed="rId3"/>
          <a:srcRect/>
          <a:stretch>
            <a:fillRect/>
          </a:stretch>
        </p:blipFill>
        <p:spPr bwMode="auto">
          <a:xfrm>
            <a:off x="652463" y="304800"/>
            <a:ext cx="1633537" cy="1905000"/>
          </a:xfrm>
          <a:prstGeom prst="rect">
            <a:avLst/>
          </a:prstGeom>
          <a:noFill/>
          <a:ln w="9525">
            <a:solidFill>
              <a:srgbClr val="000000"/>
            </a:solidFill>
            <a:miter lim="800000"/>
            <a:headEnd/>
            <a:tailEnd/>
          </a:ln>
        </p:spPr>
      </p:pic>
      <p:sp>
        <p:nvSpPr>
          <p:cNvPr id="169990" name="Line 10"/>
          <p:cNvSpPr>
            <a:spLocks noChangeShapeType="1"/>
          </p:cNvSpPr>
          <p:nvPr/>
        </p:nvSpPr>
        <p:spPr bwMode="auto">
          <a:xfrm>
            <a:off x="24384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8292" name="Text Box 4"/>
          <p:cNvSpPr txBox="1">
            <a:spLocks noChangeArrowheads="1"/>
          </p:cNvSpPr>
          <p:nvPr/>
        </p:nvSpPr>
        <p:spPr bwMode="auto">
          <a:xfrm>
            <a:off x="2803525" y="1766888"/>
            <a:ext cx="5883275" cy="519112"/>
          </a:xfrm>
          <a:prstGeom prst="rect">
            <a:avLst/>
          </a:prstGeom>
          <a:noFill/>
          <a:ln w="9525">
            <a:noFill/>
            <a:miter lim="800000"/>
            <a:headEnd/>
            <a:tailEnd/>
          </a:ln>
        </p:spPr>
        <p:txBody>
          <a:bodyPr>
            <a:spAutoFit/>
          </a:bodyPr>
          <a:lstStyle/>
          <a:p>
            <a:r>
              <a:rPr lang="en-US" sz="2800">
                <a:solidFill>
                  <a:srgbClr val="A50021"/>
                </a:solidFill>
              </a:rPr>
              <a:t>7.5.3 Identification and traceability</a:t>
            </a:r>
          </a:p>
        </p:txBody>
      </p:sp>
      <p:sp>
        <p:nvSpPr>
          <p:cNvPr id="268293" name="Rectangle 5"/>
          <p:cNvSpPr>
            <a:spLocks noChangeArrowheads="1"/>
          </p:cNvSpPr>
          <p:nvPr/>
        </p:nvSpPr>
        <p:spPr bwMode="auto">
          <a:xfrm>
            <a:off x="914400" y="2590800"/>
            <a:ext cx="7696200" cy="180022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800">
                <a:solidFill>
                  <a:srgbClr val="0000FF"/>
                </a:solidFill>
              </a:rPr>
              <a:t>Shall </a:t>
            </a:r>
            <a:r>
              <a:rPr lang="en-US" sz="2800">
                <a:solidFill>
                  <a:srgbClr val="006600"/>
                </a:solidFill>
              </a:rPr>
              <a:t>identify</a:t>
            </a:r>
            <a:r>
              <a:rPr lang="en-US" sz="2800">
                <a:solidFill>
                  <a:srgbClr val="0000FF"/>
                </a:solidFill>
              </a:rPr>
              <a:t> the product by suitable means throughout product realization</a:t>
            </a:r>
          </a:p>
          <a:p>
            <a:pPr marL="457200" indent="-457200">
              <a:buFont typeface="Wingdings" pitchFamily="2" charset="2"/>
              <a:buChar char="Ø"/>
            </a:pPr>
            <a:r>
              <a:rPr lang="en-US" sz="2800">
                <a:solidFill>
                  <a:srgbClr val="0000FF"/>
                </a:solidFill>
              </a:rPr>
              <a:t>Shall identify </a:t>
            </a:r>
            <a:r>
              <a:rPr lang="en-US" sz="2800">
                <a:solidFill>
                  <a:srgbClr val="006600"/>
                </a:solidFill>
              </a:rPr>
              <a:t>product status</a:t>
            </a:r>
            <a:r>
              <a:rPr lang="en-US" sz="2800">
                <a:solidFill>
                  <a:srgbClr val="0000FF"/>
                </a:solidFill>
              </a:rPr>
              <a:t> with respect to monitoring and measurement techniques</a:t>
            </a:r>
          </a:p>
        </p:txBody>
      </p:sp>
      <p:sp>
        <p:nvSpPr>
          <p:cNvPr id="172035" name="Text Box 7"/>
          <p:cNvSpPr txBox="1">
            <a:spLocks noChangeArrowheads="1"/>
          </p:cNvSpPr>
          <p:nvPr/>
        </p:nvSpPr>
        <p:spPr bwMode="auto">
          <a:xfrm>
            <a:off x="2819400" y="1295400"/>
            <a:ext cx="5443538" cy="519113"/>
          </a:xfrm>
          <a:prstGeom prst="rect">
            <a:avLst/>
          </a:prstGeom>
          <a:noFill/>
          <a:ln w="9525">
            <a:noFill/>
            <a:miter lim="800000"/>
            <a:headEnd/>
            <a:tailEnd/>
          </a:ln>
        </p:spPr>
        <p:txBody>
          <a:bodyPr wrap="none">
            <a:spAutoFit/>
          </a:bodyPr>
          <a:lstStyle/>
          <a:p>
            <a:r>
              <a:rPr lang="en-US" sz="2800">
                <a:solidFill>
                  <a:srgbClr val="A50021"/>
                </a:solidFill>
              </a:rPr>
              <a:t>7.5 Production and service provision</a:t>
            </a:r>
          </a:p>
        </p:txBody>
      </p:sp>
      <p:sp>
        <p:nvSpPr>
          <p:cNvPr id="172036" name="Text Box 8"/>
          <p:cNvSpPr txBox="1">
            <a:spLocks noChangeArrowheads="1"/>
          </p:cNvSpPr>
          <p:nvPr/>
        </p:nvSpPr>
        <p:spPr bwMode="auto">
          <a:xfrm>
            <a:off x="23622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72037" name="Picture 9" descr="technology"/>
          <p:cNvPicPr>
            <a:picLocks noChangeAspect="1" noChangeArrowheads="1"/>
          </p:cNvPicPr>
          <p:nvPr/>
        </p:nvPicPr>
        <p:blipFill>
          <a:blip r:embed="rId3"/>
          <a:srcRect/>
          <a:stretch>
            <a:fillRect/>
          </a:stretch>
        </p:blipFill>
        <p:spPr bwMode="auto">
          <a:xfrm>
            <a:off x="652463" y="304800"/>
            <a:ext cx="1633537" cy="1905000"/>
          </a:xfrm>
          <a:prstGeom prst="rect">
            <a:avLst/>
          </a:prstGeom>
          <a:noFill/>
          <a:ln w="9525">
            <a:solidFill>
              <a:srgbClr val="000000"/>
            </a:solidFill>
            <a:miter lim="800000"/>
            <a:headEnd/>
            <a:tailEnd/>
          </a:ln>
        </p:spPr>
      </p:pic>
      <p:sp>
        <p:nvSpPr>
          <p:cNvPr id="172038" name="Line 10"/>
          <p:cNvSpPr>
            <a:spLocks noChangeShapeType="1"/>
          </p:cNvSpPr>
          <p:nvPr/>
        </p:nvSpPr>
        <p:spPr bwMode="auto">
          <a:xfrm>
            <a:off x="24384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68292"/>
                                        </p:tgtEl>
                                        <p:attrNameLst>
                                          <p:attrName>style.visibility</p:attrName>
                                        </p:attrNameLst>
                                      </p:cBhvr>
                                      <p:to>
                                        <p:strVal val="visible"/>
                                      </p:to>
                                    </p:set>
                                    <p:anim calcmode="lin" valueType="num">
                                      <p:cBhvr additive="base">
                                        <p:cTn id="7" dur="500" fill="hold"/>
                                        <p:tgtEl>
                                          <p:spTgt spid="268292"/>
                                        </p:tgtEl>
                                        <p:attrNameLst>
                                          <p:attrName>ppt_x</p:attrName>
                                        </p:attrNameLst>
                                      </p:cBhvr>
                                      <p:tavLst>
                                        <p:tav tm="0">
                                          <p:val>
                                            <p:strVal val="0-#ppt_w/2"/>
                                          </p:val>
                                        </p:tav>
                                        <p:tav tm="100000">
                                          <p:val>
                                            <p:strVal val="#ppt_x"/>
                                          </p:val>
                                        </p:tav>
                                      </p:tavLst>
                                    </p:anim>
                                    <p:anim calcmode="lin" valueType="num">
                                      <p:cBhvr additive="base">
                                        <p:cTn id="8" dur="500" fill="hold"/>
                                        <p:tgtEl>
                                          <p:spTgt spid="26829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68293">
                                            <p:txEl>
                                              <p:pRg st="0" end="0"/>
                                            </p:txEl>
                                          </p:spTgt>
                                        </p:tgtEl>
                                        <p:attrNameLst>
                                          <p:attrName>style.visibility</p:attrName>
                                        </p:attrNameLst>
                                      </p:cBhvr>
                                      <p:to>
                                        <p:strVal val="visible"/>
                                      </p:to>
                                    </p:set>
                                    <p:anim calcmode="lin" valueType="num">
                                      <p:cBhvr additive="base">
                                        <p:cTn id="12" dur="500" fill="hold"/>
                                        <p:tgtEl>
                                          <p:spTgt spid="26829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6829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268293">
                                            <p:txEl>
                                              <p:pRg st="1" end="1"/>
                                            </p:txEl>
                                          </p:spTgt>
                                        </p:tgtEl>
                                        <p:attrNameLst>
                                          <p:attrName>style.visibility</p:attrName>
                                        </p:attrNameLst>
                                      </p:cBhvr>
                                      <p:to>
                                        <p:strVal val="visible"/>
                                      </p:to>
                                    </p:set>
                                    <p:anim calcmode="lin" valueType="num">
                                      <p:cBhvr additive="base">
                                        <p:cTn id="17" dur="500" fill="hold"/>
                                        <p:tgtEl>
                                          <p:spTgt spid="26829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6829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292" grpId="0" autoUpdateAnimBg="0"/>
      <p:bldP spid="268293" grpId="0" build="p" autoUpdateAnimBg="0" advAuto="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9316" name="Text Box 4"/>
          <p:cNvSpPr txBox="1">
            <a:spLocks noChangeArrowheads="1"/>
          </p:cNvSpPr>
          <p:nvPr/>
        </p:nvSpPr>
        <p:spPr bwMode="auto">
          <a:xfrm>
            <a:off x="3505200" y="1676400"/>
            <a:ext cx="4419600" cy="519113"/>
          </a:xfrm>
          <a:prstGeom prst="rect">
            <a:avLst/>
          </a:prstGeom>
          <a:noFill/>
          <a:ln w="9525">
            <a:noFill/>
            <a:miter lim="800000"/>
            <a:headEnd/>
            <a:tailEnd/>
          </a:ln>
        </p:spPr>
        <p:txBody>
          <a:bodyPr>
            <a:spAutoFit/>
          </a:bodyPr>
          <a:lstStyle/>
          <a:p>
            <a:r>
              <a:rPr lang="en-US" sz="2800">
                <a:solidFill>
                  <a:srgbClr val="A50021"/>
                </a:solidFill>
              </a:rPr>
              <a:t>7.5.4 Customer property</a:t>
            </a:r>
          </a:p>
        </p:txBody>
      </p:sp>
      <p:sp>
        <p:nvSpPr>
          <p:cNvPr id="269317" name="Rectangle 5"/>
          <p:cNvSpPr>
            <a:spLocks noChangeArrowheads="1"/>
          </p:cNvSpPr>
          <p:nvPr/>
        </p:nvSpPr>
        <p:spPr bwMode="auto">
          <a:xfrm>
            <a:off x="838200" y="2286000"/>
            <a:ext cx="8229600" cy="3267075"/>
          </a:xfrm>
          <a:prstGeom prst="rect">
            <a:avLst/>
          </a:prstGeom>
          <a:noFill/>
          <a:ln w="9525">
            <a:noFill/>
            <a:miter lim="800000"/>
            <a:headEnd/>
            <a:tailEnd/>
          </a:ln>
        </p:spPr>
        <p:txBody>
          <a:bodyPr>
            <a:spAutoFit/>
          </a:bodyPr>
          <a:lstStyle/>
          <a:p>
            <a:pPr marL="457200" indent="-457200">
              <a:buFont typeface="Wingdings" pitchFamily="2" charset="2"/>
              <a:buChar char="Ø"/>
            </a:pPr>
            <a:r>
              <a:rPr lang="en-US" sz="2600">
                <a:solidFill>
                  <a:srgbClr val="000099"/>
                </a:solidFill>
              </a:rPr>
              <a:t>Shall exercise care with customer property while it is under the organization’s control or being used by the organization</a:t>
            </a:r>
          </a:p>
          <a:p>
            <a:pPr marL="457200" indent="-457200">
              <a:buFont typeface="Wingdings" pitchFamily="2" charset="2"/>
              <a:buChar char="Ø"/>
            </a:pPr>
            <a:r>
              <a:rPr lang="en-US" sz="2600">
                <a:solidFill>
                  <a:srgbClr val="000099"/>
                </a:solidFill>
              </a:rPr>
              <a:t>Shall identify, verify, protect and safeguard customer property provided for use or incorporation</a:t>
            </a:r>
          </a:p>
          <a:p>
            <a:pPr marL="457200" indent="-457200">
              <a:buFont typeface="Wingdings" pitchFamily="2" charset="2"/>
              <a:buChar char="Ø"/>
            </a:pPr>
            <a:r>
              <a:rPr lang="en-US" sz="2600">
                <a:solidFill>
                  <a:srgbClr val="000099"/>
                </a:solidFill>
              </a:rPr>
              <a:t>If any customer property is lost, damaged or otherwise found to be unsuitable for use, this shall be reported to the customer and records maintained.</a:t>
            </a:r>
          </a:p>
        </p:txBody>
      </p:sp>
      <p:sp>
        <p:nvSpPr>
          <p:cNvPr id="174083" name="Text Box 7"/>
          <p:cNvSpPr txBox="1">
            <a:spLocks noChangeArrowheads="1"/>
          </p:cNvSpPr>
          <p:nvPr/>
        </p:nvSpPr>
        <p:spPr bwMode="auto">
          <a:xfrm>
            <a:off x="2819400" y="1295400"/>
            <a:ext cx="5443538" cy="519113"/>
          </a:xfrm>
          <a:prstGeom prst="rect">
            <a:avLst/>
          </a:prstGeom>
          <a:noFill/>
          <a:ln w="9525">
            <a:noFill/>
            <a:miter lim="800000"/>
            <a:headEnd/>
            <a:tailEnd/>
          </a:ln>
        </p:spPr>
        <p:txBody>
          <a:bodyPr wrap="none">
            <a:spAutoFit/>
          </a:bodyPr>
          <a:lstStyle/>
          <a:p>
            <a:r>
              <a:rPr lang="en-US" sz="2800">
                <a:solidFill>
                  <a:srgbClr val="A50021"/>
                </a:solidFill>
              </a:rPr>
              <a:t>7.5 Production and service provision</a:t>
            </a:r>
          </a:p>
        </p:txBody>
      </p:sp>
      <p:sp>
        <p:nvSpPr>
          <p:cNvPr id="174084" name="Text Box 8"/>
          <p:cNvSpPr txBox="1">
            <a:spLocks noChangeArrowheads="1"/>
          </p:cNvSpPr>
          <p:nvPr/>
        </p:nvSpPr>
        <p:spPr bwMode="auto">
          <a:xfrm>
            <a:off x="23622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74085" name="Picture 9" descr="technology"/>
          <p:cNvPicPr>
            <a:picLocks noChangeAspect="1" noChangeArrowheads="1"/>
          </p:cNvPicPr>
          <p:nvPr/>
        </p:nvPicPr>
        <p:blipFill>
          <a:blip r:embed="rId3"/>
          <a:srcRect/>
          <a:stretch>
            <a:fillRect/>
          </a:stretch>
        </p:blipFill>
        <p:spPr bwMode="auto">
          <a:xfrm>
            <a:off x="652463" y="304800"/>
            <a:ext cx="1633537" cy="1905000"/>
          </a:xfrm>
          <a:prstGeom prst="rect">
            <a:avLst/>
          </a:prstGeom>
          <a:noFill/>
          <a:ln w="9525">
            <a:solidFill>
              <a:srgbClr val="000000"/>
            </a:solidFill>
            <a:miter lim="800000"/>
            <a:headEnd/>
            <a:tailEnd/>
          </a:ln>
        </p:spPr>
      </p:pic>
      <p:sp>
        <p:nvSpPr>
          <p:cNvPr id="174086" name="Line 10"/>
          <p:cNvSpPr>
            <a:spLocks noChangeShapeType="1"/>
          </p:cNvSpPr>
          <p:nvPr/>
        </p:nvSpPr>
        <p:spPr bwMode="auto">
          <a:xfrm>
            <a:off x="24384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9316"/>
                                        </p:tgtEl>
                                        <p:attrNameLst>
                                          <p:attrName>style.visibility</p:attrName>
                                        </p:attrNameLst>
                                      </p:cBhvr>
                                      <p:to>
                                        <p:strVal val="visible"/>
                                      </p:to>
                                    </p:set>
                                    <p:anim calcmode="lin" valueType="num">
                                      <p:cBhvr additive="base">
                                        <p:cTn id="7" dur="500" fill="hold"/>
                                        <p:tgtEl>
                                          <p:spTgt spid="269316"/>
                                        </p:tgtEl>
                                        <p:attrNameLst>
                                          <p:attrName>ppt_x</p:attrName>
                                        </p:attrNameLst>
                                      </p:cBhvr>
                                      <p:tavLst>
                                        <p:tav tm="0">
                                          <p:val>
                                            <p:strVal val="0-#ppt_w/2"/>
                                          </p:val>
                                        </p:tav>
                                        <p:tav tm="100000">
                                          <p:val>
                                            <p:strVal val="#ppt_x"/>
                                          </p:val>
                                        </p:tav>
                                      </p:tavLst>
                                    </p:anim>
                                    <p:anim calcmode="lin" valueType="num">
                                      <p:cBhvr additive="base">
                                        <p:cTn id="8" dur="500" fill="hold"/>
                                        <p:tgtEl>
                                          <p:spTgt spid="26931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30" presetClass="entr" presetSubtype="0" fill="hold" grpId="0" nodeType="afterEffect">
                                  <p:stCondLst>
                                    <p:cond delay="0"/>
                                  </p:stCondLst>
                                  <p:childTnLst>
                                    <p:set>
                                      <p:cBhvr>
                                        <p:cTn id="11" dur="1" fill="hold">
                                          <p:stCondLst>
                                            <p:cond delay="0"/>
                                          </p:stCondLst>
                                        </p:cTn>
                                        <p:tgtEl>
                                          <p:spTgt spid="269317">
                                            <p:txEl>
                                              <p:pRg st="0" end="0"/>
                                            </p:txEl>
                                          </p:spTgt>
                                        </p:tgtEl>
                                        <p:attrNameLst>
                                          <p:attrName>style.visibility</p:attrName>
                                        </p:attrNameLst>
                                      </p:cBhvr>
                                      <p:to>
                                        <p:strVal val="visible"/>
                                      </p:to>
                                    </p:set>
                                    <p:animEffect transition="in" filter="fade">
                                      <p:cBhvr>
                                        <p:cTn id="12" dur="800" decel="100000"/>
                                        <p:tgtEl>
                                          <p:spTgt spid="269317">
                                            <p:txEl>
                                              <p:pRg st="0" end="0"/>
                                            </p:txEl>
                                          </p:spTgt>
                                        </p:tgtEl>
                                      </p:cBhvr>
                                    </p:animEffect>
                                    <p:anim calcmode="lin" valueType="num">
                                      <p:cBhvr>
                                        <p:cTn id="13" dur="800" decel="100000" fill="hold"/>
                                        <p:tgtEl>
                                          <p:spTgt spid="269317">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269317">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269317">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69317">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69317">
                                            <p:txEl>
                                              <p:pRg st="0" end="0"/>
                                            </p:txEl>
                                          </p:spTgt>
                                        </p:tgtEl>
                                        <p:attrNameLst>
                                          <p:attrName>ppt_y</p:attrName>
                                        </p:attrNameLst>
                                      </p:cBhvr>
                                      <p:tavLst>
                                        <p:tav tm="0">
                                          <p:val>
                                            <p:strVal val="#ppt_y+0.1"/>
                                          </p:val>
                                        </p:tav>
                                        <p:tav tm="100000">
                                          <p:val>
                                            <p:strVal val="#ppt_y"/>
                                          </p:val>
                                        </p:tav>
                                      </p:tavLst>
                                    </p:anim>
                                  </p:childTnLst>
                                </p:cTn>
                              </p:par>
                            </p:childTnLst>
                          </p:cTn>
                        </p:par>
                        <p:par>
                          <p:cTn id="18" fill="hold">
                            <p:stCondLst>
                              <p:cond delay="1500"/>
                            </p:stCondLst>
                            <p:childTnLst>
                              <p:par>
                                <p:cTn id="19" presetID="30" presetClass="entr" presetSubtype="0" fill="hold" grpId="0" nodeType="afterEffect">
                                  <p:stCondLst>
                                    <p:cond delay="0"/>
                                  </p:stCondLst>
                                  <p:childTnLst>
                                    <p:set>
                                      <p:cBhvr>
                                        <p:cTn id="20" dur="1" fill="hold">
                                          <p:stCondLst>
                                            <p:cond delay="0"/>
                                          </p:stCondLst>
                                        </p:cTn>
                                        <p:tgtEl>
                                          <p:spTgt spid="269317">
                                            <p:txEl>
                                              <p:pRg st="1" end="1"/>
                                            </p:txEl>
                                          </p:spTgt>
                                        </p:tgtEl>
                                        <p:attrNameLst>
                                          <p:attrName>style.visibility</p:attrName>
                                        </p:attrNameLst>
                                      </p:cBhvr>
                                      <p:to>
                                        <p:strVal val="visible"/>
                                      </p:to>
                                    </p:set>
                                    <p:animEffect transition="in" filter="fade">
                                      <p:cBhvr>
                                        <p:cTn id="21" dur="800" decel="100000"/>
                                        <p:tgtEl>
                                          <p:spTgt spid="269317">
                                            <p:txEl>
                                              <p:pRg st="1" end="1"/>
                                            </p:txEl>
                                          </p:spTgt>
                                        </p:tgtEl>
                                      </p:cBhvr>
                                    </p:animEffect>
                                    <p:anim calcmode="lin" valueType="num">
                                      <p:cBhvr>
                                        <p:cTn id="22" dur="800" decel="100000" fill="hold"/>
                                        <p:tgtEl>
                                          <p:spTgt spid="269317">
                                            <p:txEl>
                                              <p:pRg st="1" end="1"/>
                                            </p:txEl>
                                          </p:spTgt>
                                        </p:tgtEl>
                                        <p:attrNameLst>
                                          <p:attrName>style.rotation</p:attrName>
                                        </p:attrNameLst>
                                      </p:cBhvr>
                                      <p:tavLst>
                                        <p:tav tm="0">
                                          <p:val>
                                            <p:fltVal val="-90"/>
                                          </p:val>
                                        </p:tav>
                                        <p:tav tm="100000">
                                          <p:val>
                                            <p:fltVal val="0"/>
                                          </p:val>
                                        </p:tav>
                                      </p:tavLst>
                                    </p:anim>
                                    <p:anim calcmode="lin" valueType="num">
                                      <p:cBhvr>
                                        <p:cTn id="23" dur="800" decel="100000" fill="hold"/>
                                        <p:tgtEl>
                                          <p:spTgt spid="269317">
                                            <p:txEl>
                                              <p:pRg st="1" end="1"/>
                                            </p:txEl>
                                          </p:spTgt>
                                        </p:tgtEl>
                                        <p:attrNameLst>
                                          <p:attrName>ppt_x</p:attrName>
                                        </p:attrNameLst>
                                      </p:cBhvr>
                                      <p:tavLst>
                                        <p:tav tm="0">
                                          <p:val>
                                            <p:strVal val="#ppt_x+0.4"/>
                                          </p:val>
                                        </p:tav>
                                        <p:tav tm="100000">
                                          <p:val>
                                            <p:strVal val="#ppt_x-0.05"/>
                                          </p:val>
                                        </p:tav>
                                      </p:tavLst>
                                    </p:anim>
                                    <p:anim calcmode="lin" valueType="num">
                                      <p:cBhvr>
                                        <p:cTn id="24" dur="800" decel="100000" fill="hold"/>
                                        <p:tgtEl>
                                          <p:spTgt spid="269317">
                                            <p:txEl>
                                              <p:pRg st="1" end="1"/>
                                            </p:txEl>
                                          </p:spTgt>
                                        </p:tgtEl>
                                        <p:attrNameLst>
                                          <p:attrName>ppt_y</p:attrName>
                                        </p:attrNameLst>
                                      </p:cBhvr>
                                      <p:tavLst>
                                        <p:tav tm="0">
                                          <p:val>
                                            <p:strVal val="#ppt_y-0.4"/>
                                          </p:val>
                                        </p:tav>
                                        <p:tav tm="100000">
                                          <p:val>
                                            <p:strVal val="#ppt_y+0.1"/>
                                          </p:val>
                                        </p:tav>
                                      </p:tavLst>
                                    </p:anim>
                                    <p:anim calcmode="lin" valueType="num">
                                      <p:cBhvr>
                                        <p:cTn id="25" dur="200" accel="100000" fill="hold">
                                          <p:stCondLst>
                                            <p:cond delay="800"/>
                                          </p:stCondLst>
                                        </p:cTn>
                                        <p:tgtEl>
                                          <p:spTgt spid="269317">
                                            <p:txEl>
                                              <p:pRg st="1" end="1"/>
                                            </p:txEl>
                                          </p:spTgt>
                                        </p:tgtEl>
                                        <p:attrNameLst>
                                          <p:attrName>ppt_x</p:attrName>
                                        </p:attrNameLst>
                                      </p:cBhvr>
                                      <p:tavLst>
                                        <p:tav tm="0">
                                          <p:val>
                                            <p:strVal val="#ppt_x-0.05"/>
                                          </p:val>
                                        </p:tav>
                                        <p:tav tm="100000">
                                          <p:val>
                                            <p:strVal val="#ppt_x"/>
                                          </p:val>
                                        </p:tav>
                                      </p:tavLst>
                                    </p:anim>
                                    <p:anim calcmode="lin" valueType="num">
                                      <p:cBhvr>
                                        <p:cTn id="26" dur="200" accel="100000" fill="hold">
                                          <p:stCondLst>
                                            <p:cond delay="800"/>
                                          </p:stCondLst>
                                        </p:cTn>
                                        <p:tgtEl>
                                          <p:spTgt spid="269317">
                                            <p:txEl>
                                              <p:pRg st="1" end="1"/>
                                            </p:txEl>
                                          </p:spTgt>
                                        </p:tgtEl>
                                        <p:attrNameLst>
                                          <p:attrName>ppt_y</p:attrName>
                                        </p:attrNameLst>
                                      </p:cBhvr>
                                      <p:tavLst>
                                        <p:tav tm="0">
                                          <p:val>
                                            <p:strVal val="#ppt_y+0.1"/>
                                          </p:val>
                                        </p:tav>
                                        <p:tav tm="100000">
                                          <p:val>
                                            <p:strVal val="#ppt_y"/>
                                          </p:val>
                                        </p:tav>
                                      </p:tavLst>
                                    </p:anim>
                                  </p:childTnLst>
                                </p:cTn>
                              </p:par>
                            </p:childTnLst>
                          </p:cTn>
                        </p:par>
                        <p:par>
                          <p:cTn id="27" fill="hold">
                            <p:stCondLst>
                              <p:cond delay="2500"/>
                            </p:stCondLst>
                            <p:childTnLst>
                              <p:par>
                                <p:cTn id="28" presetID="30" presetClass="entr" presetSubtype="0" fill="hold" grpId="0" nodeType="afterEffect">
                                  <p:stCondLst>
                                    <p:cond delay="0"/>
                                  </p:stCondLst>
                                  <p:childTnLst>
                                    <p:set>
                                      <p:cBhvr>
                                        <p:cTn id="29" dur="1" fill="hold">
                                          <p:stCondLst>
                                            <p:cond delay="0"/>
                                          </p:stCondLst>
                                        </p:cTn>
                                        <p:tgtEl>
                                          <p:spTgt spid="269317">
                                            <p:txEl>
                                              <p:pRg st="2" end="2"/>
                                            </p:txEl>
                                          </p:spTgt>
                                        </p:tgtEl>
                                        <p:attrNameLst>
                                          <p:attrName>style.visibility</p:attrName>
                                        </p:attrNameLst>
                                      </p:cBhvr>
                                      <p:to>
                                        <p:strVal val="visible"/>
                                      </p:to>
                                    </p:set>
                                    <p:animEffect transition="in" filter="fade">
                                      <p:cBhvr>
                                        <p:cTn id="30" dur="800" decel="100000"/>
                                        <p:tgtEl>
                                          <p:spTgt spid="269317">
                                            <p:txEl>
                                              <p:pRg st="2" end="2"/>
                                            </p:txEl>
                                          </p:spTgt>
                                        </p:tgtEl>
                                      </p:cBhvr>
                                    </p:animEffect>
                                    <p:anim calcmode="lin" valueType="num">
                                      <p:cBhvr>
                                        <p:cTn id="31" dur="800" decel="100000" fill="hold"/>
                                        <p:tgtEl>
                                          <p:spTgt spid="269317">
                                            <p:txEl>
                                              <p:pRg st="2" end="2"/>
                                            </p:txEl>
                                          </p:spTgt>
                                        </p:tgtEl>
                                        <p:attrNameLst>
                                          <p:attrName>style.rotation</p:attrName>
                                        </p:attrNameLst>
                                      </p:cBhvr>
                                      <p:tavLst>
                                        <p:tav tm="0">
                                          <p:val>
                                            <p:fltVal val="-90"/>
                                          </p:val>
                                        </p:tav>
                                        <p:tav tm="100000">
                                          <p:val>
                                            <p:fltVal val="0"/>
                                          </p:val>
                                        </p:tav>
                                      </p:tavLst>
                                    </p:anim>
                                    <p:anim calcmode="lin" valueType="num">
                                      <p:cBhvr>
                                        <p:cTn id="32" dur="800" decel="100000" fill="hold"/>
                                        <p:tgtEl>
                                          <p:spTgt spid="269317">
                                            <p:txEl>
                                              <p:pRg st="2" end="2"/>
                                            </p:txEl>
                                          </p:spTgt>
                                        </p:tgtEl>
                                        <p:attrNameLst>
                                          <p:attrName>ppt_x</p:attrName>
                                        </p:attrNameLst>
                                      </p:cBhvr>
                                      <p:tavLst>
                                        <p:tav tm="0">
                                          <p:val>
                                            <p:strVal val="#ppt_x+0.4"/>
                                          </p:val>
                                        </p:tav>
                                        <p:tav tm="100000">
                                          <p:val>
                                            <p:strVal val="#ppt_x-0.05"/>
                                          </p:val>
                                        </p:tav>
                                      </p:tavLst>
                                    </p:anim>
                                    <p:anim calcmode="lin" valueType="num">
                                      <p:cBhvr>
                                        <p:cTn id="33" dur="800" decel="100000" fill="hold"/>
                                        <p:tgtEl>
                                          <p:spTgt spid="269317">
                                            <p:txEl>
                                              <p:pRg st="2" end="2"/>
                                            </p:txEl>
                                          </p:spTgt>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269317">
                                            <p:txEl>
                                              <p:pRg st="2" end="2"/>
                                            </p:txEl>
                                          </p:spTgt>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269317">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6" grpId="0" autoUpdateAnimBg="0"/>
      <p:bldP spid="269317" grpId="0" build="p" autoUpdateAnimBg="0" advAuto="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1364" name="Text Box 4"/>
          <p:cNvSpPr txBox="1">
            <a:spLocks noChangeArrowheads="1"/>
          </p:cNvSpPr>
          <p:nvPr/>
        </p:nvSpPr>
        <p:spPr bwMode="auto">
          <a:xfrm>
            <a:off x="2743200" y="1676400"/>
            <a:ext cx="5502275" cy="519113"/>
          </a:xfrm>
          <a:prstGeom prst="rect">
            <a:avLst/>
          </a:prstGeom>
          <a:noFill/>
          <a:ln w="9525">
            <a:noFill/>
            <a:miter lim="800000"/>
            <a:headEnd/>
            <a:tailEnd/>
          </a:ln>
        </p:spPr>
        <p:txBody>
          <a:bodyPr>
            <a:spAutoFit/>
          </a:bodyPr>
          <a:lstStyle/>
          <a:p>
            <a:r>
              <a:rPr lang="en-US" sz="2800">
                <a:solidFill>
                  <a:srgbClr val="A50021"/>
                </a:solidFill>
              </a:rPr>
              <a:t>7.5.5 Preservation of product</a:t>
            </a:r>
          </a:p>
        </p:txBody>
      </p:sp>
      <p:sp>
        <p:nvSpPr>
          <p:cNvPr id="271365" name="Rectangle 5"/>
          <p:cNvSpPr>
            <a:spLocks noChangeArrowheads="1"/>
          </p:cNvSpPr>
          <p:nvPr/>
        </p:nvSpPr>
        <p:spPr bwMode="auto">
          <a:xfrm>
            <a:off x="990600" y="2514600"/>
            <a:ext cx="7696200" cy="2227263"/>
          </a:xfrm>
          <a:prstGeom prst="rect">
            <a:avLst/>
          </a:prstGeom>
          <a:noFill/>
          <a:ln w="9525">
            <a:noFill/>
            <a:miter lim="800000"/>
            <a:headEnd/>
            <a:tailEnd/>
          </a:ln>
        </p:spPr>
        <p:txBody>
          <a:bodyPr>
            <a:spAutoFit/>
          </a:bodyPr>
          <a:lstStyle/>
          <a:p>
            <a:pPr marL="457200" indent="-457200">
              <a:buFont typeface="Wingdings" pitchFamily="2" charset="2"/>
              <a:buChar char="Ø"/>
            </a:pPr>
            <a:r>
              <a:rPr lang="en-US" sz="2800">
                <a:solidFill>
                  <a:srgbClr val="0000FF"/>
                </a:solidFill>
              </a:rPr>
              <a:t>Shall </a:t>
            </a:r>
            <a:r>
              <a:rPr lang="en-US" sz="2800">
                <a:solidFill>
                  <a:srgbClr val="006600"/>
                </a:solidFill>
              </a:rPr>
              <a:t>preserve the conformity</a:t>
            </a:r>
            <a:r>
              <a:rPr lang="en-US" sz="2800">
                <a:solidFill>
                  <a:srgbClr val="0000FF"/>
                </a:solidFill>
              </a:rPr>
              <a:t> of product during internal processing and delivery to the intended destination</a:t>
            </a:r>
          </a:p>
          <a:p>
            <a:pPr marL="457200" indent="-457200">
              <a:buFont typeface="Wingdings" pitchFamily="2" charset="2"/>
              <a:buChar char="Ø"/>
            </a:pPr>
            <a:r>
              <a:rPr lang="en-US" sz="2800">
                <a:solidFill>
                  <a:srgbClr val="000099"/>
                </a:solidFill>
              </a:rPr>
              <a:t>Preservation shall include identification, handling, packaging, storage and protection.</a:t>
            </a:r>
          </a:p>
        </p:txBody>
      </p:sp>
      <p:sp>
        <p:nvSpPr>
          <p:cNvPr id="176131" name="Text Box 7"/>
          <p:cNvSpPr txBox="1">
            <a:spLocks noChangeArrowheads="1"/>
          </p:cNvSpPr>
          <p:nvPr/>
        </p:nvSpPr>
        <p:spPr bwMode="auto">
          <a:xfrm>
            <a:off x="2819400" y="1295400"/>
            <a:ext cx="5443538" cy="519113"/>
          </a:xfrm>
          <a:prstGeom prst="rect">
            <a:avLst/>
          </a:prstGeom>
          <a:noFill/>
          <a:ln w="9525">
            <a:noFill/>
            <a:miter lim="800000"/>
            <a:headEnd/>
            <a:tailEnd/>
          </a:ln>
        </p:spPr>
        <p:txBody>
          <a:bodyPr wrap="none">
            <a:spAutoFit/>
          </a:bodyPr>
          <a:lstStyle/>
          <a:p>
            <a:r>
              <a:rPr lang="en-US" sz="2800">
                <a:solidFill>
                  <a:srgbClr val="A50021"/>
                </a:solidFill>
              </a:rPr>
              <a:t>7.5 Production and service provision</a:t>
            </a:r>
          </a:p>
        </p:txBody>
      </p:sp>
      <p:sp>
        <p:nvSpPr>
          <p:cNvPr id="176132" name="Text Box 8"/>
          <p:cNvSpPr txBox="1">
            <a:spLocks noChangeArrowheads="1"/>
          </p:cNvSpPr>
          <p:nvPr/>
        </p:nvSpPr>
        <p:spPr bwMode="auto">
          <a:xfrm>
            <a:off x="23622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76133" name="Picture 9" descr="technology"/>
          <p:cNvPicPr>
            <a:picLocks noChangeAspect="1" noChangeArrowheads="1"/>
          </p:cNvPicPr>
          <p:nvPr/>
        </p:nvPicPr>
        <p:blipFill>
          <a:blip r:embed="rId3"/>
          <a:srcRect/>
          <a:stretch>
            <a:fillRect/>
          </a:stretch>
        </p:blipFill>
        <p:spPr bwMode="auto">
          <a:xfrm>
            <a:off x="652463" y="304800"/>
            <a:ext cx="1633537" cy="1905000"/>
          </a:xfrm>
          <a:prstGeom prst="rect">
            <a:avLst/>
          </a:prstGeom>
          <a:noFill/>
          <a:ln w="9525">
            <a:solidFill>
              <a:srgbClr val="000000"/>
            </a:solidFill>
            <a:miter lim="800000"/>
            <a:headEnd/>
            <a:tailEnd/>
          </a:ln>
        </p:spPr>
      </p:pic>
      <p:sp>
        <p:nvSpPr>
          <p:cNvPr id="176134" name="Line 10"/>
          <p:cNvSpPr>
            <a:spLocks noChangeShapeType="1"/>
          </p:cNvSpPr>
          <p:nvPr/>
        </p:nvSpPr>
        <p:spPr bwMode="auto">
          <a:xfrm>
            <a:off x="24384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71364"/>
                                        </p:tgtEl>
                                        <p:attrNameLst>
                                          <p:attrName>style.visibility</p:attrName>
                                        </p:attrNameLst>
                                      </p:cBhvr>
                                      <p:to>
                                        <p:strVal val="visible"/>
                                      </p:to>
                                    </p:set>
                                    <p:anim calcmode="lin" valueType="num">
                                      <p:cBhvr additive="base">
                                        <p:cTn id="7" dur="500" fill="hold"/>
                                        <p:tgtEl>
                                          <p:spTgt spid="271364"/>
                                        </p:tgtEl>
                                        <p:attrNameLst>
                                          <p:attrName>ppt_x</p:attrName>
                                        </p:attrNameLst>
                                      </p:cBhvr>
                                      <p:tavLst>
                                        <p:tav tm="0">
                                          <p:val>
                                            <p:strVal val="0-#ppt_w/2"/>
                                          </p:val>
                                        </p:tav>
                                        <p:tav tm="100000">
                                          <p:val>
                                            <p:strVal val="#ppt_x"/>
                                          </p:val>
                                        </p:tav>
                                      </p:tavLst>
                                    </p:anim>
                                    <p:anim calcmode="lin" valueType="num">
                                      <p:cBhvr additive="base">
                                        <p:cTn id="8" dur="500" fill="hold"/>
                                        <p:tgtEl>
                                          <p:spTgt spid="27136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71365">
                                            <p:txEl>
                                              <p:pRg st="0" end="0"/>
                                            </p:txEl>
                                          </p:spTgt>
                                        </p:tgtEl>
                                        <p:attrNameLst>
                                          <p:attrName>style.visibility</p:attrName>
                                        </p:attrNameLst>
                                      </p:cBhvr>
                                      <p:to>
                                        <p:strVal val="visible"/>
                                      </p:to>
                                    </p:set>
                                    <p:anim calcmode="lin" valueType="num">
                                      <p:cBhvr additive="base">
                                        <p:cTn id="12" dur="500" fill="hold"/>
                                        <p:tgtEl>
                                          <p:spTgt spid="27136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71365">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71365">
                                            <p:txEl>
                                              <p:pRg st="1" end="1"/>
                                            </p:txEl>
                                          </p:spTgt>
                                        </p:tgtEl>
                                        <p:attrNameLst>
                                          <p:attrName>style.visibility</p:attrName>
                                        </p:attrNameLst>
                                      </p:cBhvr>
                                      <p:to>
                                        <p:strVal val="visible"/>
                                      </p:to>
                                    </p:set>
                                    <p:anim calcmode="lin" valueType="num">
                                      <p:cBhvr additive="base">
                                        <p:cTn id="17" dur="500" fill="hold"/>
                                        <p:tgtEl>
                                          <p:spTgt spid="27136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7136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4" grpId="0" autoUpdateAnimBg="0"/>
      <p:bldP spid="271365" grpId="0" build="p" autoUpdateAnimBg="0" advAuto="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2387" name="Text Box 3"/>
          <p:cNvSpPr txBox="1">
            <a:spLocks noChangeArrowheads="1"/>
          </p:cNvSpPr>
          <p:nvPr/>
        </p:nvSpPr>
        <p:spPr bwMode="auto">
          <a:xfrm>
            <a:off x="2514600" y="1339850"/>
            <a:ext cx="5638800" cy="946150"/>
          </a:xfrm>
          <a:prstGeom prst="rect">
            <a:avLst/>
          </a:prstGeom>
          <a:noFill/>
          <a:ln w="9525">
            <a:noFill/>
            <a:miter lim="800000"/>
            <a:headEnd/>
            <a:tailEnd/>
          </a:ln>
        </p:spPr>
        <p:txBody>
          <a:bodyPr>
            <a:spAutoFit/>
          </a:bodyPr>
          <a:lstStyle/>
          <a:p>
            <a:r>
              <a:rPr lang="en-US" sz="2800">
                <a:solidFill>
                  <a:srgbClr val="A50021"/>
                </a:solidFill>
              </a:rPr>
              <a:t>7.6 Control of monitoring and measuring devices</a:t>
            </a:r>
          </a:p>
        </p:txBody>
      </p:sp>
      <p:sp>
        <p:nvSpPr>
          <p:cNvPr id="272388" name="Rectangle 4"/>
          <p:cNvSpPr>
            <a:spLocks noChangeArrowheads="1"/>
          </p:cNvSpPr>
          <p:nvPr/>
        </p:nvSpPr>
        <p:spPr bwMode="auto">
          <a:xfrm>
            <a:off x="838200" y="2514600"/>
            <a:ext cx="7696200" cy="2041525"/>
          </a:xfrm>
          <a:prstGeom prst="rect">
            <a:avLst/>
          </a:prstGeom>
          <a:noFill/>
          <a:ln w="9525">
            <a:noFill/>
            <a:miter lim="800000"/>
            <a:headEnd/>
            <a:tailEnd/>
          </a:ln>
        </p:spPr>
        <p:txBody>
          <a:bodyPr>
            <a:spAutoFit/>
          </a:bodyPr>
          <a:lstStyle/>
          <a:p>
            <a:pPr marL="457200" indent="-457200">
              <a:buFont typeface="Wingdings" pitchFamily="2" charset="2"/>
              <a:buChar char="Ø"/>
            </a:pPr>
            <a:r>
              <a:rPr lang="en-US" sz="3200">
                <a:solidFill>
                  <a:srgbClr val="0000FF"/>
                </a:solidFill>
              </a:rPr>
              <a:t>Shall determine the monitoring and measurement to be undertaken and the </a:t>
            </a:r>
            <a:r>
              <a:rPr lang="en-US" sz="3200">
                <a:solidFill>
                  <a:srgbClr val="006600"/>
                </a:solidFill>
              </a:rPr>
              <a:t>monitoring and measurement devices</a:t>
            </a:r>
            <a:r>
              <a:rPr lang="en-US" sz="3200">
                <a:solidFill>
                  <a:srgbClr val="0000FF"/>
                </a:solidFill>
              </a:rPr>
              <a:t> needed</a:t>
            </a:r>
          </a:p>
        </p:txBody>
      </p:sp>
      <p:sp>
        <p:nvSpPr>
          <p:cNvPr id="178179" name="Text Box 7"/>
          <p:cNvSpPr txBox="1">
            <a:spLocks noChangeArrowheads="1"/>
          </p:cNvSpPr>
          <p:nvPr/>
        </p:nvSpPr>
        <p:spPr bwMode="auto">
          <a:xfrm>
            <a:off x="2362200" y="685800"/>
            <a:ext cx="4241800" cy="641350"/>
          </a:xfrm>
          <a:prstGeom prst="rect">
            <a:avLst/>
          </a:prstGeom>
          <a:noFill/>
          <a:ln w="9525">
            <a:noFill/>
            <a:miter lim="800000"/>
            <a:headEnd/>
            <a:tailEnd/>
          </a:ln>
        </p:spPr>
        <p:txBody>
          <a:bodyPr wrap="none">
            <a:spAutoFit/>
          </a:bodyPr>
          <a:lstStyle/>
          <a:p>
            <a:r>
              <a:rPr lang="en-US" sz="3600">
                <a:solidFill>
                  <a:srgbClr val="000000"/>
                </a:solidFill>
              </a:rPr>
              <a:t>7. Product Realization</a:t>
            </a:r>
          </a:p>
        </p:txBody>
      </p:sp>
      <p:pic>
        <p:nvPicPr>
          <p:cNvPr id="178180" name="Picture 8" descr="technology"/>
          <p:cNvPicPr>
            <a:picLocks noChangeAspect="1" noChangeArrowheads="1"/>
          </p:cNvPicPr>
          <p:nvPr/>
        </p:nvPicPr>
        <p:blipFill>
          <a:blip r:embed="rId3"/>
          <a:srcRect/>
          <a:stretch>
            <a:fillRect/>
          </a:stretch>
        </p:blipFill>
        <p:spPr bwMode="auto">
          <a:xfrm>
            <a:off x="652463" y="304800"/>
            <a:ext cx="1633537" cy="1905000"/>
          </a:xfrm>
          <a:prstGeom prst="rect">
            <a:avLst/>
          </a:prstGeom>
          <a:noFill/>
          <a:ln w="9525">
            <a:solidFill>
              <a:srgbClr val="000000"/>
            </a:solidFill>
            <a:miter lim="800000"/>
            <a:headEnd/>
            <a:tailEnd/>
          </a:ln>
        </p:spPr>
      </p:pic>
      <p:sp>
        <p:nvSpPr>
          <p:cNvPr id="178181" name="Line 9"/>
          <p:cNvSpPr>
            <a:spLocks noChangeShapeType="1"/>
          </p:cNvSpPr>
          <p:nvPr/>
        </p:nvSpPr>
        <p:spPr bwMode="auto">
          <a:xfrm>
            <a:off x="2438400" y="1371600"/>
            <a:ext cx="6019800" cy="0"/>
          </a:xfrm>
          <a:prstGeom prst="line">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72387"/>
                                        </p:tgtEl>
                                        <p:attrNameLst>
                                          <p:attrName>style.visibility</p:attrName>
                                        </p:attrNameLst>
                                      </p:cBhvr>
                                      <p:to>
                                        <p:strVal val="visible"/>
                                      </p:to>
                                    </p:set>
                                    <p:anim calcmode="lin" valueType="num">
                                      <p:cBhvr additive="base">
                                        <p:cTn id="7" dur="500" fill="hold"/>
                                        <p:tgtEl>
                                          <p:spTgt spid="272387"/>
                                        </p:tgtEl>
                                        <p:attrNameLst>
                                          <p:attrName>ppt_x</p:attrName>
                                        </p:attrNameLst>
                                      </p:cBhvr>
                                      <p:tavLst>
                                        <p:tav tm="0">
                                          <p:val>
                                            <p:strVal val="0-#ppt_w/2"/>
                                          </p:val>
                                        </p:tav>
                                        <p:tav tm="100000">
                                          <p:val>
                                            <p:strVal val="#ppt_x"/>
                                          </p:val>
                                        </p:tav>
                                      </p:tavLst>
                                    </p:anim>
                                    <p:anim calcmode="lin" valueType="num">
                                      <p:cBhvr additive="base">
                                        <p:cTn id="8" dur="500" fill="hold"/>
                                        <p:tgtEl>
                                          <p:spTgt spid="27238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4" presetClass="entr" presetSubtype="0" fill="hold" grpId="0" nodeType="clickEffect">
                                  <p:stCondLst>
                                    <p:cond delay="0"/>
                                  </p:stCondLst>
                                  <p:childTnLst>
                                    <p:set>
                                      <p:cBhvr>
                                        <p:cTn id="12" dur="1" fill="hold">
                                          <p:stCondLst>
                                            <p:cond delay="0"/>
                                          </p:stCondLst>
                                        </p:cTn>
                                        <p:tgtEl>
                                          <p:spTgt spid="272388"/>
                                        </p:tgtEl>
                                        <p:attrNameLst>
                                          <p:attrName>style.visibility</p:attrName>
                                        </p:attrNameLst>
                                      </p:cBhvr>
                                      <p:to>
                                        <p:strVal val="visible"/>
                                      </p:to>
                                    </p:set>
                                    <p:anim from="(-#ppt_w/2)" to="(#ppt_x)" calcmode="lin" valueType="num">
                                      <p:cBhvr>
                                        <p:cTn id="13" dur="600" fill="hold">
                                          <p:stCondLst>
                                            <p:cond delay="0"/>
                                          </p:stCondLst>
                                        </p:cTn>
                                        <p:tgtEl>
                                          <p:spTgt spid="272388"/>
                                        </p:tgtEl>
                                        <p:attrNameLst>
                                          <p:attrName>ppt_x</p:attrName>
                                        </p:attrNameLst>
                                      </p:cBhvr>
                                    </p:anim>
                                    <p:anim from="0" to="-1.0" calcmode="lin" valueType="num">
                                      <p:cBhvr>
                                        <p:cTn id="14" dur="200" decel="50000" autoRev="1" fill="hold">
                                          <p:stCondLst>
                                            <p:cond delay="600"/>
                                          </p:stCondLst>
                                        </p:cTn>
                                        <p:tgtEl>
                                          <p:spTgt spid="272388"/>
                                        </p:tgtEl>
                                        <p:attrNameLst>
                                          <p:attrName>xshear</p:attrName>
                                        </p:attrNameLst>
                                      </p:cBhvr>
                                    </p:anim>
                                    <p:animScale>
                                      <p:cBhvr>
                                        <p:cTn id="15" dur="200" decel="100000" autoRev="1" fill="hold">
                                          <p:stCondLst>
                                            <p:cond delay="600"/>
                                          </p:stCondLst>
                                        </p:cTn>
                                        <p:tgtEl>
                                          <p:spTgt spid="272388"/>
                                        </p:tgtEl>
                                      </p:cBhvr>
                                      <p:from x="100000" y="100000"/>
                                      <p:to x="80000" y="100000"/>
                                    </p:animScale>
                                    <p:anim by="(#ppt_h/3+#ppt_w*0.1)" calcmode="lin" valueType="num">
                                      <p:cBhvr additive="sum">
                                        <p:cTn id="16" dur="200" decel="100000" autoRev="1" fill="hold">
                                          <p:stCondLst>
                                            <p:cond delay="600"/>
                                          </p:stCondLst>
                                        </p:cTn>
                                        <p:tgtEl>
                                          <p:spTgt spid="27238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7" grpId="0" autoUpdateAnimBg="0"/>
      <p:bldP spid="272388" grpId="0"/>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5458" name="Text Box 2"/>
          <p:cNvSpPr txBox="1">
            <a:spLocks noChangeArrowheads="1"/>
          </p:cNvSpPr>
          <p:nvPr/>
        </p:nvSpPr>
        <p:spPr bwMode="auto">
          <a:xfrm>
            <a:off x="2097088" y="719138"/>
            <a:ext cx="6132512" cy="488950"/>
          </a:xfrm>
          <a:prstGeom prst="rect">
            <a:avLst/>
          </a:prstGeom>
          <a:noFill/>
          <a:ln w="9525">
            <a:noFill/>
            <a:miter lim="800000"/>
            <a:headEnd/>
            <a:tailEnd/>
          </a:ln>
        </p:spPr>
        <p:txBody>
          <a:bodyPr wrap="none">
            <a:spAutoFit/>
          </a:bodyPr>
          <a:lstStyle/>
          <a:p>
            <a:r>
              <a:rPr lang="en-US" sz="2600">
                <a:solidFill>
                  <a:srgbClr val="000000"/>
                </a:solidFill>
              </a:rPr>
              <a:t>8. Measurement, Analysis and Improvement</a:t>
            </a:r>
          </a:p>
        </p:txBody>
      </p:sp>
      <p:sp>
        <p:nvSpPr>
          <p:cNvPr id="275459" name="Text Box 3"/>
          <p:cNvSpPr txBox="1">
            <a:spLocks noChangeArrowheads="1"/>
          </p:cNvSpPr>
          <p:nvPr/>
        </p:nvSpPr>
        <p:spPr bwMode="auto">
          <a:xfrm>
            <a:off x="3581400" y="1173163"/>
            <a:ext cx="2667000" cy="579437"/>
          </a:xfrm>
          <a:prstGeom prst="rect">
            <a:avLst/>
          </a:prstGeom>
          <a:noFill/>
          <a:ln w="9525">
            <a:noFill/>
            <a:miter lim="800000"/>
            <a:headEnd/>
            <a:tailEnd/>
          </a:ln>
        </p:spPr>
        <p:txBody>
          <a:bodyPr>
            <a:spAutoFit/>
          </a:bodyPr>
          <a:lstStyle/>
          <a:p>
            <a:r>
              <a:rPr lang="en-US" sz="3200">
                <a:solidFill>
                  <a:srgbClr val="A50021"/>
                </a:solidFill>
              </a:rPr>
              <a:t>8.1 General</a:t>
            </a:r>
          </a:p>
        </p:txBody>
      </p:sp>
      <p:sp>
        <p:nvSpPr>
          <p:cNvPr id="275460" name="Rectangle 4"/>
          <p:cNvSpPr>
            <a:spLocks noChangeArrowheads="1"/>
          </p:cNvSpPr>
          <p:nvPr/>
        </p:nvSpPr>
        <p:spPr bwMode="auto">
          <a:xfrm>
            <a:off x="762000" y="2209800"/>
            <a:ext cx="8077200" cy="2913063"/>
          </a:xfrm>
          <a:prstGeom prst="rect">
            <a:avLst/>
          </a:prstGeom>
          <a:noFill/>
          <a:ln w="9525">
            <a:noFill/>
            <a:miter lim="800000"/>
            <a:headEnd/>
            <a:tailEnd/>
          </a:ln>
        </p:spPr>
        <p:txBody>
          <a:bodyPr>
            <a:spAutoFit/>
          </a:bodyPr>
          <a:lstStyle/>
          <a:p>
            <a:pPr marL="457200" indent="-457200">
              <a:buFont typeface="Wingdings" pitchFamily="2" charset="2"/>
              <a:buChar char="Ø"/>
            </a:pPr>
            <a:r>
              <a:rPr lang="en-US" sz="2600">
                <a:solidFill>
                  <a:srgbClr val="000099"/>
                </a:solidFill>
              </a:rPr>
              <a:t>The organization shall plan and implement the monitoring, measurement, analysis and improvement processes needed to:</a:t>
            </a:r>
          </a:p>
          <a:p>
            <a:pPr marL="457200" indent="-457200">
              <a:buFont typeface="Wingdings" pitchFamily="2" charset="2"/>
              <a:buNone/>
            </a:pPr>
            <a:endParaRPr lang="en-US" sz="1600">
              <a:solidFill>
                <a:srgbClr val="000099"/>
              </a:solidFill>
            </a:endParaRPr>
          </a:p>
          <a:p>
            <a:pPr marL="914400" lvl="1" indent="-457200">
              <a:buFont typeface="Wingdings" pitchFamily="2" charset="2"/>
              <a:buChar char="Ø"/>
            </a:pPr>
            <a:r>
              <a:rPr lang="en-US" sz="2200">
                <a:solidFill>
                  <a:srgbClr val="006600"/>
                </a:solidFill>
              </a:rPr>
              <a:t>Demonstrate conformity of the product</a:t>
            </a:r>
          </a:p>
          <a:p>
            <a:pPr marL="914400" lvl="1" indent="-457200">
              <a:buFont typeface="Wingdings" pitchFamily="2" charset="2"/>
              <a:buChar char="Ø"/>
            </a:pPr>
            <a:r>
              <a:rPr lang="en-US" sz="2200">
                <a:solidFill>
                  <a:srgbClr val="006600"/>
                </a:solidFill>
              </a:rPr>
              <a:t>Ensure conformity of the QMS</a:t>
            </a:r>
          </a:p>
          <a:p>
            <a:pPr marL="914400" lvl="1" indent="-457200">
              <a:buFont typeface="Wingdings" pitchFamily="2" charset="2"/>
              <a:buChar char="Ø"/>
            </a:pPr>
            <a:r>
              <a:rPr lang="en-US" sz="2200">
                <a:solidFill>
                  <a:srgbClr val="006600"/>
                </a:solidFill>
              </a:rPr>
              <a:t>Continually improve the effectiveness of the quality management system</a:t>
            </a:r>
            <a:r>
              <a:rPr lang="en-US" sz="2500" i="1">
                <a:solidFill>
                  <a:srgbClr val="0000FF"/>
                </a:solidFill>
              </a:rPr>
              <a:t>  </a:t>
            </a:r>
          </a:p>
        </p:txBody>
      </p:sp>
      <p:sp>
        <p:nvSpPr>
          <p:cNvPr id="180228" name="Line 5"/>
          <p:cNvSpPr>
            <a:spLocks noChangeShapeType="1"/>
          </p:cNvSpPr>
          <p:nvPr/>
        </p:nvSpPr>
        <p:spPr bwMode="auto">
          <a:xfrm>
            <a:off x="2057400" y="1219200"/>
            <a:ext cx="6858000" cy="0"/>
          </a:xfrm>
          <a:prstGeom prst="line">
            <a:avLst/>
          </a:prstGeom>
          <a:noFill/>
          <a:ln w="38100">
            <a:solidFill>
              <a:schemeClr val="tx1"/>
            </a:solidFill>
            <a:miter lim="800000"/>
            <a:headEnd/>
            <a:tailEnd/>
          </a:ln>
        </p:spPr>
        <p:txBody>
          <a:bodyPr wrap="none" anchor="ctr"/>
          <a:lstStyle/>
          <a:p>
            <a:endParaRPr lang="en-US"/>
          </a:p>
        </p:txBody>
      </p:sp>
      <p:pic>
        <p:nvPicPr>
          <p:cNvPr id="180229" name="Picture 6" descr="measures"/>
          <p:cNvPicPr>
            <a:picLocks noChangeAspect="1" noChangeArrowheads="1"/>
          </p:cNvPicPr>
          <p:nvPr/>
        </p:nvPicPr>
        <p:blipFill>
          <a:blip r:embed="rId3"/>
          <a:srcRect/>
          <a:stretch>
            <a:fillRect/>
          </a:stretch>
        </p:blipFill>
        <p:spPr bwMode="auto">
          <a:xfrm>
            <a:off x="381000" y="4572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75458"/>
                                        </p:tgtEl>
                                        <p:attrNameLst>
                                          <p:attrName>style.visibility</p:attrName>
                                        </p:attrNameLst>
                                      </p:cBhvr>
                                      <p:to>
                                        <p:strVal val="visible"/>
                                      </p:to>
                                    </p:set>
                                    <p:anim calcmode="lin" valueType="num">
                                      <p:cBhvr additive="base">
                                        <p:cTn id="7" dur="500" fill="hold"/>
                                        <p:tgtEl>
                                          <p:spTgt spid="275458"/>
                                        </p:tgtEl>
                                        <p:attrNameLst>
                                          <p:attrName>ppt_x</p:attrName>
                                        </p:attrNameLst>
                                      </p:cBhvr>
                                      <p:tavLst>
                                        <p:tav tm="0">
                                          <p:val>
                                            <p:strVal val="0-#ppt_w/2"/>
                                          </p:val>
                                        </p:tav>
                                        <p:tav tm="100000">
                                          <p:val>
                                            <p:strVal val="#ppt_x"/>
                                          </p:val>
                                        </p:tav>
                                      </p:tavLst>
                                    </p:anim>
                                    <p:anim calcmode="lin" valueType="num">
                                      <p:cBhvr additive="base">
                                        <p:cTn id="8" dur="500" fill="hold"/>
                                        <p:tgtEl>
                                          <p:spTgt spid="27545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75459"/>
                                        </p:tgtEl>
                                        <p:attrNameLst>
                                          <p:attrName>style.visibility</p:attrName>
                                        </p:attrNameLst>
                                      </p:cBhvr>
                                      <p:to>
                                        <p:strVal val="visible"/>
                                      </p:to>
                                    </p:set>
                                    <p:anim calcmode="lin" valueType="num">
                                      <p:cBhvr additive="base">
                                        <p:cTn id="12" dur="500" fill="hold"/>
                                        <p:tgtEl>
                                          <p:spTgt spid="275459"/>
                                        </p:tgtEl>
                                        <p:attrNameLst>
                                          <p:attrName>ppt_x</p:attrName>
                                        </p:attrNameLst>
                                      </p:cBhvr>
                                      <p:tavLst>
                                        <p:tav tm="0">
                                          <p:val>
                                            <p:strVal val="0-#ppt_w/2"/>
                                          </p:val>
                                        </p:tav>
                                        <p:tav tm="100000">
                                          <p:val>
                                            <p:strVal val="#ppt_x"/>
                                          </p:val>
                                        </p:tav>
                                      </p:tavLst>
                                    </p:anim>
                                    <p:anim calcmode="lin" valueType="num">
                                      <p:cBhvr additive="base">
                                        <p:cTn id="13" dur="500" fill="hold"/>
                                        <p:tgtEl>
                                          <p:spTgt spid="27545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7" presetClass="entr" presetSubtype="4" fill="hold" grpId="0" nodeType="afterEffect">
                                  <p:stCondLst>
                                    <p:cond delay="0"/>
                                  </p:stCondLst>
                                  <p:childTnLst>
                                    <p:set>
                                      <p:cBhvr>
                                        <p:cTn id="16" dur="1" fill="hold">
                                          <p:stCondLst>
                                            <p:cond delay="0"/>
                                          </p:stCondLst>
                                        </p:cTn>
                                        <p:tgtEl>
                                          <p:spTgt spid="275460"/>
                                        </p:tgtEl>
                                        <p:attrNameLst>
                                          <p:attrName>style.visibility</p:attrName>
                                        </p:attrNameLst>
                                      </p:cBhvr>
                                      <p:to>
                                        <p:strVal val="visible"/>
                                      </p:to>
                                    </p:set>
                                    <p:anim calcmode="lin" valueType="num">
                                      <p:cBhvr>
                                        <p:cTn id="17" dur="500" fill="hold"/>
                                        <p:tgtEl>
                                          <p:spTgt spid="275460"/>
                                        </p:tgtEl>
                                        <p:attrNameLst>
                                          <p:attrName>ppt_x</p:attrName>
                                        </p:attrNameLst>
                                      </p:cBhvr>
                                      <p:tavLst>
                                        <p:tav tm="0">
                                          <p:val>
                                            <p:strVal val="#ppt_x"/>
                                          </p:val>
                                        </p:tav>
                                        <p:tav tm="100000">
                                          <p:val>
                                            <p:strVal val="#ppt_x"/>
                                          </p:val>
                                        </p:tav>
                                      </p:tavLst>
                                    </p:anim>
                                    <p:anim calcmode="lin" valueType="num">
                                      <p:cBhvr>
                                        <p:cTn id="18" dur="500" fill="hold"/>
                                        <p:tgtEl>
                                          <p:spTgt spid="275460"/>
                                        </p:tgtEl>
                                        <p:attrNameLst>
                                          <p:attrName>ppt_y</p:attrName>
                                        </p:attrNameLst>
                                      </p:cBhvr>
                                      <p:tavLst>
                                        <p:tav tm="0">
                                          <p:val>
                                            <p:strVal val="#ppt_y+#ppt_h/2"/>
                                          </p:val>
                                        </p:tav>
                                        <p:tav tm="100000">
                                          <p:val>
                                            <p:strVal val="#ppt_y"/>
                                          </p:val>
                                        </p:tav>
                                      </p:tavLst>
                                    </p:anim>
                                    <p:anim calcmode="lin" valueType="num">
                                      <p:cBhvr>
                                        <p:cTn id="19" dur="500" fill="hold"/>
                                        <p:tgtEl>
                                          <p:spTgt spid="275460"/>
                                        </p:tgtEl>
                                        <p:attrNameLst>
                                          <p:attrName>ppt_w</p:attrName>
                                        </p:attrNameLst>
                                      </p:cBhvr>
                                      <p:tavLst>
                                        <p:tav tm="0">
                                          <p:val>
                                            <p:strVal val="#ppt_w"/>
                                          </p:val>
                                        </p:tav>
                                        <p:tav tm="100000">
                                          <p:val>
                                            <p:strVal val="#ppt_w"/>
                                          </p:val>
                                        </p:tav>
                                      </p:tavLst>
                                    </p:anim>
                                    <p:anim calcmode="lin" valueType="num">
                                      <p:cBhvr>
                                        <p:cTn id="20" dur="500" fill="hold"/>
                                        <p:tgtEl>
                                          <p:spTgt spid="27546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58" grpId="0" autoUpdateAnimBg="0"/>
      <p:bldP spid="275459" grpId="0" autoUpdateAnimBg="0"/>
      <p:bldP spid="27546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7"/>
          <p:cNvSpPr>
            <a:spLocks noChangeArrowheads="1"/>
          </p:cNvSpPr>
          <p:nvPr/>
        </p:nvSpPr>
        <p:spPr bwMode="auto">
          <a:xfrm>
            <a:off x="381000" y="381000"/>
            <a:ext cx="7772400" cy="533400"/>
          </a:xfrm>
          <a:prstGeom prst="rect">
            <a:avLst/>
          </a:prstGeom>
          <a:solidFill>
            <a:srgbClr val="800000"/>
          </a:solidFill>
          <a:ln w="9525">
            <a:solidFill>
              <a:schemeClr val="tx1"/>
            </a:solidFill>
            <a:miter lim="800000"/>
            <a:headEnd/>
            <a:tailEnd/>
          </a:ln>
        </p:spPr>
        <p:txBody>
          <a:bodyPr wrap="none" anchor="ctr"/>
          <a:lstStyle/>
          <a:p>
            <a:r>
              <a:rPr lang="en-US">
                <a:solidFill>
                  <a:schemeClr val="bg1"/>
                </a:solidFill>
              </a:rPr>
              <a:t>BENEFITS OF STANDARDIZATION TO ISO9001</a:t>
            </a:r>
          </a:p>
        </p:txBody>
      </p:sp>
      <p:sp>
        <p:nvSpPr>
          <p:cNvPr id="34818" name="Text Box 9"/>
          <p:cNvSpPr txBox="1">
            <a:spLocks noChangeArrowheads="1"/>
          </p:cNvSpPr>
          <p:nvPr/>
        </p:nvSpPr>
        <p:spPr bwMode="auto">
          <a:xfrm>
            <a:off x="1600200" y="1524000"/>
            <a:ext cx="4495800" cy="519113"/>
          </a:xfrm>
          <a:prstGeom prst="rect">
            <a:avLst/>
          </a:prstGeom>
          <a:noFill/>
          <a:ln w="9525">
            <a:noFill/>
            <a:miter lim="800000"/>
            <a:headEnd/>
            <a:tailEnd/>
          </a:ln>
        </p:spPr>
        <p:txBody>
          <a:bodyPr>
            <a:spAutoFit/>
          </a:bodyPr>
          <a:lstStyle/>
          <a:p>
            <a:pPr marL="465138" indent="-465138" eaLnBrk="0" hangingPunct="0">
              <a:buFontTx/>
              <a:buChar char="•"/>
            </a:pPr>
            <a:r>
              <a:rPr lang="en-US" sz="2800">
                <a:solidFill>
                  <a:srgbClr val="333300"/>
                </a:solidFill>
              </a:rPr>
              <a:t>Improved productivity</a:t>
            </a:r>
          </a:p>
        </p:txBody>
      </p:sp>
      <p:sp>
        <p:nvSpPr>
          <p:cNvPr id="34819" name="Text Box 10"/>
          <p:cNvSpPr txBox="1">
            <a:spLocks noChangeArrowheads="1"/>
          </p:cNvSpPr>
          <p:nvPr/>
        </p:nvSpPr>
        <p:spPr bwMode="auto">
          <a:xfrm>
            <a:off x="2590800" y="2971800"/>
            <a:ext cx="4800600" cy="946150"/>
          </a:xfrm>
          <a:prstGeom prst="rect">
            <a:avLst/>
          </a:prstGeom>
          <a:noFill/>
          <a:ln w="9525">
            <a:noFill/>
            <a:miter lim="800000"/>
            <a:headEnd/>
            <a:tailEnd/>
          </a:ln>
        </p:spPr>
        <p:txBody>
          <a:bodyPr>
            <a:spAutoFit/>
          </a:bodyPr>
          <a:lstStyle/>
          <a:p>
            <a:pPr marL="465138" indent="-465138" eaLnBrk="0" hangingPunct="0">
              <a:buFontTx/>
              <a:buChar char="•"/>
            </a:pPr>
            <a:r>
              <a:rPr lang="en-US" sz="2800">
                <a:solidFill>
                  <a:srgbClr val="333300"/>
                </a:solidFill>
              </a:rPr>
              <a:t>More Market Competitiveness</a:t>
            </a:r>
          </a:p>
        </p:txBody>
      </p:sp>
      <p:sp>
        <p:nvSpPr>
          <p:cNvPr id="34820" name="Text Box 11"/>
          <p:cNvSpPr txBox="1">
            <a:spLocks noChangeArrowheads="1"/>
          </p:cNvSpPr>
          <p:nvPr/>
        </p:nvSpPr>
        <p:spPr bwMode="auto">
          <a:xfrm>
            <a:off x="1920875" y="5116513"/>
            <a:ext cx="4419600" cy="519112"/>
          </a:xfrm>
          <a:prstGeom prst="rect">
            <a:avLst/>
          </a:prstGeom>
          <a:noFill/>
          <a:ln w="9525">
            <a:noFill/>
            <a:miter lim="800000"/>
            <a:headEnd/>
            <a:tailEnd/>
          </a:ln>
        </p:spPr>
        <p:txBody>
          <a:bodyPr>
            <a:spAutoFit/>
          </a:bodyPr>
          <a:lstStyle/>
          <a:p>
            <a:pPr marL="465138" indent="-465138" eaLnBrk="0" hangingPunct="0">
              <a:buFontTx/>
              <a:buChar char="•"/>
            </a:pPr>
            <a:r>
              <a:rPr lang="en-US" sz="2800">
                <a:solidFill>
                  <a:srgbClr val="333300"/>
                </a:solidFill>
              </a:rPr>
              <a:t>Better Export Capability</a:t>
            </a:r>
          </a:p>
        </p:txBody>
      </p:sp>
      <p:pic>
        <p:nvPicPr>
          <p:cNvPr id="34821" name="Picture 14" descr="competition"/>
          <p:cNvPicPr>
            <a:picLocks noChangeAspect="1" noChangeArrowheads="1"/>
          </p:cNvPicPr>
          <p:nvPr>
            <p:ph sz="quarter" idx="2"/>
          </p:nvPr>
        </p:nvPicPr>
        <p:blipFill>
          <a:blip r:embed="rId3"/>
          <a:srcRect/>
          <a:stretch>
            <a:fillRect/>
          </a:stretch>
        </p:blipFill>
        <p:spPr>
          <a:xfrm>
            <a:off x="1006475" y="2667000"/>
            <a:ext cx="1404938" cy="1981200"/>
          </a:xfrm>
          <a:ln>
            <a:solidFill>
              <a:srgbClr val="000000"/>
            </a:solidFill>
          </a:ln>
        </p:spPr>
      </p:pic>
      <p:pic>
        <p:nvPicPr>
          <p:cNvPr id="34822" name="Picture 17" descr="global"/>
          <p:cNvPicPr>
            <a:picLocks noChangeAspect="1" noChangeArrowheads="1"/>
          </p:cNvPicPr>
          <p:nvPr>
            <p:ph sz="quarter" idx="3"/>
          </p:nvPr>
        </p:nvPicPr>
        <p:blipFill>
          <a:blip r:embed="rId4"/>
          <a:srcRect/>
          <a:stretch>
            <a:fillRect/>
          </a:stretch>
        </p:blipFill>
        <p:spPr>
          <a:xfrm>
            <a:off x="6172200" y="4479925"/>
            <a:ext cx="2030413" cy="1436688"/>
          </a:xfrm>
        </p:spPr>
      </p:pic>
      <p:pic>
        <p:nvPicPr>
          <p:cNvPr id="34823" name="Picture 12" descr="ewan3"/>
          <p:cNvPicPr>
            <a:picLocks noChangeAspect="1" noChangeArrowheads="1"/>
          </p:cNvPicPr>
          <p:nvPr>
            <p:ph sz="half" idx="1"/>
          </p:nvPr>
        </p:nvPicPr>
        <p:blipFill>
          <a:blip r:embed="rId5"/>
          <a:srcRect/>
          <a:stretch>
            <a:fillRect/>
          </a:stretch>
        </p:blipFill>
        <p:spPr>
          <a:xfrm>
            <a:off x="6461125" y="1219200"/>
            <a:ext cx="1557338" cy="1600200"/>
          </a:xfrm>
        </p:spPr>
      </p:pic>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83" name="Text Box 3"/>
          <p:cNvSpPr txBox="1">
            <a:spLocks noChangeArrowheads="1"/>
          </p:cNvSpPr>
          <p:nvPr/>
        </p:nvSpPr>
        <p:spPr bwMode="auto">
          <a:xfrm>
            <a:off x="2362200" y="1219200"/>
            <a:ext cx="6477000" cy="519113"/>
          </a:xfrm>
          <a:prstGeom prst="rect">
            <a:avLst/>
          </a:prstGeom>
          <a:noFill/>
          <a:ln w="9525">
            <a:noFill/>
            <a:miter lim="800000"/>
            <a:headEnd/>
            <a:tailEnd/>
          </a:ln>
        </p:spPr>
        <p:txBody>
          <a:bodyPr>
            <a:spAutoFit/>
          </a:bodyPr>
          <a:lstStyle/>
          <a:p>
            <a:r>
              <a:rPr lang="en-US" sz="2800">
                <a:solidFill>
                  <a:srgbClr val="A50021"/>
                </a:solidFill>
              </a:rPr>
              <a:t>8.2 Monitoring and Measurement</a:t>
            </a:r>
          </a:p>
        </p:txBody>
      </p:sp>
      <p:sp>
        <p:nvSpPr>
          <p:cNvPr id="276484" name="Rectangle 4"/>
          <p:cNvSpPr>
            <a:spLocks noChangeArrowheads="1"/>
          </p:cNvSpPr>
          <p:nvPr/>
        </p:nvSpPr>
        <p:spPr bwMode="auto">
          <a:xfrm>
            <a:off x="838200" y="2438400"/>
            <a:ext cx="7696200" cy="2227263"/>
          </a:xfrm>
          <a:prstGeom prst="rect">
            <a:avLst/>
          </a:prstGeom>
          <a:noFill/>
          <a:ln w="9525">
            <a:noFill/>
            <a:miter lim="800000"/>
            <a:headEnd/>
            <a:tailEnd/>
          </a:ln>
        </p:spPr>
        <p:txBody>
          <a:bodyPr>
            <a:spAutoFit/>
          </a:bodyPr>
          <a:lstStyle/>
          <a:p>
            <a:pPr marL="457200" indent="-457200">
              <a:buFont typeface="Wingdings" pitchFamily="2" charset="2"/>
              <a:buChar char="Ø"/>
            </a:pPr>
            <a:r>
              <a:rPr lang="en-US" sz="2800">
                <a:solidFill>
                  <a:srgbClr val="000099"/>
                </a:solidFill>
              </a:rPr>
              <a:t>Shall monitor information relating to customer perception as to whether the organization has met customer requirements</a:t>
            </a:r>
          </a:p>
          <a:p>
            <a:pPr marL="457200" indent="-457200">
              <a:buFont typeface="Wingdings" pitchFamily="2" charset="2"/>
              <a:buChar char="Ø"/>
            </a:pPr>
            <a:r>
              <a:rPr lang="en-US" sz="2800">
                <a:solidFill>
                  <a:srgbClr val="000099"/>
                </a:solidFill>
              </a:rPr>
              <a:t>Methods for obtaining and using information shall be determined</a:t>
            </a:r>
          </a:p>
        </p:txBody>
      </p:sp>
      <p:sp>
        <p:nvSpPr>
          <p:cNvPr id="276485" name="Text Box 5"/>
          <p:cNvSpPr txBox="1">
            <a:spLocks noChangeArrowheads="1"/>
          </p:cNvSpPr>
          <p:nvPr/>
        </p:nvSpPr>
        <p:spPr bwMode="auto">
          <a:xfrm>
            <a:off x="3505200" y="1600200"/>
            <a:ext cx="4152900" cy="519113"/>
          </a:xfrm>
          <a:prstGeom prst="rect">
            <a:avLst/>
          </a:prstGeom>
          <a:noFill/>
          <a:ln w="9525">
            <a:noFill/>
            <a:miter lim="800000"/>
            <a:headEnd/>
            <a:tailEnd/>
          </a:ln>
        </p:spPr>
        <p:txBody>
          <a:bodyPr wrap="none">
            <a:spAutoFit/>
          </a:bodyPr>
          <a:lstStyle/>
          <a:p>
            <a:r>
              <a:rPr lang="en-US" sz="2800">
                <a:solidFill>
                  <a:srgbClr val="A50021"/>
                </a:solidFill>
              </a:rPr>
              <a:t>8.2.1 Customer Satisfaction</a:t>
            </a:r>
          </a:p>
        </p:txBody>
      </p:sp>
      <p:sp>
        <p:nvSpPr>
          <p:cNvPr id="182276" name="Text Box 6"/>
          <p:cNvSpPr txBox="1">
            <a:spLocks noChangeArrowheads="1"/>
          </p:cNvSpPr>
          <p:nvPr/>
        </p:nvSpPr>
        <p:spPr bwMode="auto">
          <a:xfrm>
            <a:off x="2097088" y="122238"/>
            <a:ext cx="6132512" cy="488950"/>
          </a:xfrm>
          <a:prstGeom prst="rect">
            <a:avLst/>
          </a:prstGeom>
          <a:noFill/>
          <a:ln w="9525">
            <a:noFill/>
            <a:miter lim="800000"/>
            <a:headEnd/>
            <a:tailEnd/>
          </a:ln>
        </p:spPr>
        <p:txBody>
          <a:bodyPr wrap="none">
            <a:spAutoFit/>
          </a:bodyPr>
          <a:lstStyle/>
          <a:p>
            <a:r>
              <a:rPr lang="en-US" sz="2600">
                <a:solidFill>
                  <a:srgbClr val="000000"/>
                </a:solidFill>
              </a:rPr>
              <a:t>8. Measurement, Analysis and Improvement</a:t>
            </a:r>
          </a:p>
        </p:txBody>
      </p:sp>
      <p:sp>
        <p:nvSpPr>
          <p:cNvPr id="182277" name="Line 8"/>
          <p:cNvSpPr>
            <a:spLocks noChangeShapeType="1"/>
          </p:cNvSpPr>
          <p:nvPr/>
        </p:nvSpPr>
        <p:spPr bwMode="auto">
          <a:xfrm>
            <a:off x="2057400" y="1219200"/>
            <a:ext cx="6858000" cy="0"/>
          </a:xfrm>
          <a:prstGeom prst="line">
            <a:avLst/>
          </a:prstGeom>
          <a:noFill/>
          <a:ln w="38100">
            <a:solidFill>
              <a:schemeClr val="tx1"/>
            </a:solidFill>
            <a:miter lim="800000"/>
            <a:headEnd/>
            <a:tailEnd/>
          </a:ln>
        </p:spPr>
        <p:txBody>
          <a:bodyPr wrap="none" anchor="ctr"/>
          <a:lstStyle/>
          <a:p>
            <a:endParaRPr lang="en-US"/>
          </a:p>
        </p:txBody>
      </p:sp>
      <p:pic>
        <p:nvPicPr>
          <p:cNvPr id="182278" name="Picture 9" descr="measures"/>
          <p:cNvPicPr>
            <a:picLocks noChangeAspect="1" noChangeArrowheads="1"/>
          </p:cNvPicPr>
          <p:nvPr/>
        </p:nvPicPr>
        <p:blipFill>
          <a:blip r:embed="rId3"/>
          <a:srcRect/>
          <a:stretch>
            <a:fillRect/>
          </a:stretch>
        </p:blipFill>
        <p:spPr bwMode="auto">
          <a:xfrm>
            <a:off x="381000" y="4572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76483"/>
                                        </p:tgtEl>
                                        <p:attrNameLst>
                                          <p:attrName>style.visibility</p:attrName>
                                        </p:attrNameLst>
                                      </p:cBhvr>
                                      <p:to>
                                        <p:strVal val="visible"/>
                                      </p:to>
                                    </p:set>
                                    <p:anim calcmode="lin" valueType="num">
                                      <p:cBhvr additive="base">
                                        <p:cTn id="7" dur="500" fill="hold"/>
                                        <p:tgtEl>
                                          <p:spTgt spid="276483"/>
                                        </p:tgtEl>
                                        <p:attrNameLst>
                                          <p:attrName>ppt_x</p:attrName>
                                        </p:attrNameLst>
                                      </p:cBhvr>
                                      <p:tavLst>
                                        <p:tav tm="0">
                                          <p:val>
                                            <p:strVal val="0-#ppt_w/2"/>
                                          </p:val>
                                        </p:tav>
                                        <p:tav tm="100000">
                                          <p:val>
                                            <p:strVal val="#ppt_x"/>
                                          </p:val>
                                        </p:tav>
                                      </p:tavLst>
                                    </p:anim>
                                    <p:anim calcmode="lin" valueType="num">
                                      <p:cBhvr additive="base">
                                        <p:cTn id="8" dur="500" fill="hold"/>
                                        <p:tgtEl>
                                          <p:spTgt spid="27648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76485"/>
                                        </p:tgtEl>
                                        <p:attrNameLst>
                                          <p:attrName>style.visibility</p:attrName>
                                        </p:attrNameLst>
                                      </p:cBhvr>
                                      <p:to>
                                        <p:strVal val="visible"/>
                                      </p:to>
                                    </p:set>
                                    <p:anim calcmode="lin" valueType="num">
                                      <p:cBhvr additive="base">
                                        <p:cTn id="12" dur="500" fill="hold"/>
                                        <p:tgtEl>
                                          <p:spTgt spid="276485"/>
                                        </p:tgtEl>
                                        <p:attrNameLst>
                                          <p:attrName>ppt_x</p:attrName>
                                        </p:attrNameLst>
                                      </p:cBhvr>
                                      <p:tavLst>
                                        <p:tav tm="0">
                                          <p:val>
                                            <p:strVal val="0-#ppt_w/2"/>
                                          </p:val>
                                        </p:tav>
                                        <p:tav tm="100000">
                                          <p:val>
                                            <p:strVal val="#ppt_x"/>
                                          </p:val>
                                        </p:tav>
                                      </p:tavLst>
                                    </p:anim>
                                    <p:anim calcmode="lin" valueType="num">
                                      <p:cBhvr additive="base">
                                        <p:cTn id="13" dur="500" fill="hold"/>
                                        <p:tgtEl>
                                          <p:spTgt spid="276485"/>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276484"/>
                                        </p:tgtEl>
                                        <p:attrNameLst>
                                          <p:attrName>style.visibility</p:attrName>
                                        </p:attrNameLst>
                                      </p:cBhvr>
                                      <p:to>
                                        <p:strVal val="visible"/>
                                      </p:to>
                                    </p:set>
                                    <p:anim calcmode="lin" valueType="num">
                                      <p:cBhvr additive="base">
                                        <p:cTn id="17" dur="500" fill="hold"/>
                                        <p:tgtEl>
                                          <p:spTgt spid="276484"/>
                                        </p:tgtEl>
                                        <p:attrNameLst>
                                          <p:attrName>ppt_x</p:attrName>
                                        </p:attrNameLst>
                                      </p:cBhvr>
                                      <p:tavLst>
                                        <p:tav tm="0">
                                          <p:val>
                                            <p:strVal val="#ppt_x"/>
                                          </p:val>
                                        </p:tav>
                                        <p:tav tm="100000">
                                          <p:val>
                                            <p:strVal val="#ppt_x"/>
                                          </p:val>
                                        </p:tav>
                                      </p:tavLst>
                                    </p:anim>
                                    <p:anim calcmode="lin" valueType="num">
                                      <p:cBhvr additive="base">
                                        <p:cTn id="18" dur="500" fill="hold"/>
                                        <p:tgtEl>
                                          <p:spTgt spid="27648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3" grpId="0" autoUpdateAnimBg="0"/>
      <p:bldP spid="276484" grpId="0" autoUpdateAnimBg="0"/>
      <p:bldP spid="276485"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1" name="Rectangle 4"/>
          <p:cNvSpPr>
            <a:spLocks noChangeArrowheads="1"/>
          </p:cNvSpPr>
          <p:nvPr/>
        </p:nvSpPr>
        <p:spPr bwMode="auto">
          <a:xfrm>
            <a:off x="369888" y="1989138"/>
            <a:ext cx="8643937" cy="3963987"/>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99"/>
                </a:solidFill>
              </a:rPr>
              <a:t>Shall conduct internal audits at planned intervals to determine whether quality management system</a:t>
            </a:r>
          </a:p>
          <a:p>
            <a:pPr marL="914400" lvl="1" indent="-457200">
              <a:buFont typeface="Wingdings" pitchFamily="2" charset="2"/>
              <a:buChar char="Ø"/>
            </a:pPr>
            <a:r>
              <a:rPr lang="en-US" sz="2100">
                <a:solidFill>
                  <a:srgbClr val="000099"/>
                </a:solidFill>
              </a:rPr>
              <a:t>Conforms to the planned arrangements</a:t>
            </a:r>
          </a:p>
          <a:p>
            <a:pPr marL="914400" lvl="1" indent="-457200">
              <a:buFont typeface="Wingdings" pitchFamily="2" charset="2"/>
              <a:buChar char="Ø"/>
            </a:pPr>
            <a:r>
              <a:rPr lang="en-US" sz="2100">
                <a:solidFill>
                  <a:srgbClr val="000099"/>
                </a:solidFill>
              </a:rPr>
              <a:t>Is effectively implemented and maintained</a:t>
            </a:r>
          </a:p>
          <a:p>
            <a:pPr marL="457200" indent="-457200">
              <a:buFont typeface="Wingdings" pitchFamily="2" charset="2"/>
              <a:buChar char="Ø"/>
            </a:pPr>
            <a:r>
              <a:rPr lang="en-US">
                <a:solidFill>
                  <a:srgbClr val="000099"/>
                </a:solidFill>
              </a:rPr>
              <a:t>Audit program shall be planned</a:t>
            </a:r>
          </a:p>
          <a:p>
            <a:pPr marL="457200" indent="-457200">
              <a:buFont typeface="Wingdings" pitchFamily="2" charset="2"/>
              <a:buChar char="Ø"/>
            </a:pPr>
            <a:r>
              <a:rPr lang="en-US">
                <a:solidFill>
                  <a:srgbClr val="000099"/>
                </a:solidFill>
              </a:rPr>
              <a:t>Audit criteria, scope, frequency and methods shall be defined</a:t>
            </a:r>
          </a:p>
          <a:p>
            <a:pPr marL="457200" indent="-457200">
              <a:buFont typeface="Wingdings" pitchFamily="2" charset="2"/>
              <a:buChar char="Ø"/>
            </a:pPr>
            <a:r>
              <a:rPr lang="en-US">
                <a:solidFill>
                  <a:srgbClr val="000099"/>
                </a:solidFill>
              </a:rPr>
              <a:t>Selection of auditors and conduct of audits shall ensure objectivity and impartiality of the audit process</a:t>
            </a:r>
          </a:p>
          <a:p>
            <a:pPr marL="457200" indent="-457200">
              <a:buFont typeface="Wingdings" pitchFamily="2" charset="2"/>
              <a:buChar char="Ø"/>
            </a:pPr>
            <a:r>
              <a:rPr lang="en-US">
                <a:solidFill>
                  <a:srgbClr val="000099"/>
                </a:solidFill>
              </a:rPr>
              <a:t>Auditors shall not audit their own work</a:t>
            </a:r>
          </a:p>
          <a:p>
            <a:pPr marL="457200" indent="-457200">
              <a:buFont typeface="Wingdings" pitchFamily="2" charset="2"/>
              <a:buChar char="Ø"/>
            </a:pPr>
            <a:r>
              <a:rPr lang="en-US">
                <a:solidFill>
                  <a:srgbClr val="000099"/>
                </a:solidFill>
              </a:rPr>
              <a:t>Responsibilities and requirements for planning and conducting audits, and for reporting results and maintaining records shall be defined in a documented procedure.</a:t>
            </a:r>
          </a:p>
          <a:p>
            <a:pPr marL="457200" indent="-457200">
              <a:buFont typeface="Wingdings" pitchFamily="2" charset="2"/>
              <a:buChar char="Ø"/>
            </a:pPr>
            <a:endParaRPr lang="en-US" sz="1200" i="1">
              <a:solidFill>
                <a:srgbClr val="000099"/>
              </a:solidFill>
            </a:endParaRPr>
          </a:p>
        </p:txBody>
      </p:sp>
      <p:sp>
        <p:nvSpPr>
          <p:cNvPr id="184322" name="Text Box 5"/>
          <p:cNvSpPr txBox="1">
            <a:spLocks noChangeArrowheads="1"/>
          </p:cNvSpPr>
          <p:nvPr/>
        </p:nvSpPr>
        <p:spPr bwMode="auto">
          <a:xfrm>
            <a:off x="3810000" y="1295400"/>
            <a:ext cx="2984500" cy="519113"/>
          </a:xfrm>
          <a:prstGeom prst="rect">
            <a:avLst/>
          </a:prstGeom>
          <a:noFill/>
          <a:ln w="9525">
            <a:noFill/>
            <a:miter lim="800000"/>
            <a:headEnd/>
            <a:tailEnd/>
          </a:ln>
        </p:spPr>
        <p:txBody>
          <a:bodyPr wrap="none">
            <a:spAutoFit/>
          </a:bodyPr>
          <a:lstStyle/>
          <a:p>
            <a:r>
              <a:rPr lang="en-US" sz="2800">
                <a:solidFill>
                  <a:srgbClr val="A50021"/>
                </a:solidFill>
              </a:rPr>
              <a:t>8.2.2 Internal Audit</a:t>
            </a:r>
          </a:p>
        </p:txBody>
      </p:sp>
      <p:sp>
        <p:nvSpPr>
          <p:cNvPr id="184323" name="Text Box 6"/>
          <p:cNvSpPr txBox="1">
            <a:spLocks noChangeArrowheads="1"/>
          </p:cNvSpPr>
          <p:nvPr/>
        </p:nvSpPr>
        <p:spPr bwMode="auto">
          <a:xfrm>
            <a:off x="2133600" y="838200"/>
            <a:ext cx="6477000" cy="519113"/>
          </a:xfrm>
          <a:prstGeom prst="rect">
            <a:avLst/>
          </a:prstGeom>
          <a:noFill/>
          <a:ln w="9525">
            <a:noFill/>
            <a:miter lim="800000"/>
            <a:headEnd/>
            <a:tailEnd/>
          </a:ln>
        </p:spPr>
        <p:txBody>
          <a:bodyPr>
            <a:spAutoFit/>
          </a:bodyPr>
          <a:lstStyle/>
          <a:p>
            <a:r>
              <a:rPr lang="en-US" sz="2800">
                <a:solidFill>
                  <a:srgbClr val="A50021"/>
                </a:solidFill>
              </a:rPr>
              <a:t>8.2 Monitoring and Measurement</a:t>
            </a:r>
          </a:p>
        </p:txBody>
      </p:sp>
      <p:sp>
        <p:nvSpPr>
          <p:cNvPr id="184324" name="Text Box 7"/>
          <p:cNvSpPr txBox="1">
            <a:spLocks noChangeArrowheads="1"/>
          </p:cNvSpPr>
          <p:nvPr/>
        </p:nvSpPr>
        <p:spPr bwMode="auto">
          <a:xfrm>
            <a:off x="2057400" y="177800"/>
            <a:ext cx="6132513" cy="488950"/>
          </a:xfrm>
          <a:prstGeom prst="rect">
            <a:avLst/>
          </a:prstGeom>
          <a:noFill/>
          <a:ln w="9525">
            <a:noFill/>
            <a:miter lim="800000"/>
            <a:headEnd/>
            <a:tailEnd/>
          </a:ln>
        </p:spPr>
        <p:txBody>
          <a:bodyPr wrap="none">
            <a:spAutoFit/>
          </a:bodyPr>
          <a:lstStyle/>
          <a:p>
            <a:r>
              <a:rPr lang="en-US" sz="2600">
                <a:solidFill>
                  <a:srgbClr val="000000"/>
                </a:solidFill>
              </a:rPr>
              <a:t>8. Measurement, Analysis and Improvement</a:t>
            </a:r>
          </a:p>
        </p:txBody>
      </p:sp>
      <p:sp>
        <p:nvSpPr>
          <p:cNvPr id="184325" name="Line 8"/>
          <p:cNvSpPr>
            <a:spLocks noChangeShapeType="1"/>
          </p:cNvSpPr>
          <p:nvPr/>
        </p:nvSpPr>
        <p:spPr bwMode="auto">
          <a:xfrm>
            <a:off x="2133600" y="838200"/>
            <a:ext cx="6858000" cy="0"/>
          </a:xfrm>
          <a:prstGeom prst="line">
            <a:avLst/>
          </a:prstGeom>
          <a:noFill/>
          <a:ln w="38100">
            <a:solidFill>
              <a:schemeClr val="tx1"/>
            </a:solidFill>
            <a:miter lim="800000"/>
            <a:headEnd/>
            <a:tailEnd/>
          </a:ln>
        </p:spPr>
        <p:txBody>
          <a:bodyPr wrap="none" anchor="ctr"/>
          <a:lstStyle/>
          <a:p>
            <a:endParaRPr lang="en-US"/>
          </a:p>
        </p:txBody>
      </p:sp>
      <p:pic>
        <p:nvPicPr>
          <p:cNvPr id="184326" name="Picture 9" descr="measures"/>
          <p:cNvPicPr>
            <a:picLocks noChangeAspect="1" noChangeArrowheads="1"/>
          </p:cNvPicPr>
          <p:nvPr/>
        </p:nvPicPr>
        <p:blipFill>
          <a:blip r:embed="rId3"/>
          <a:srcRect/>
          <a:stretch>
            <a:fillRect/>
          </a:stretch>
        </p:blipFill>
        <p:spPr bwMode="auto">
          <a:xfrm>
            <a:off x="228600" y="2286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0580" name="Rectangle 4"/>
          <p:cNvSpPr>
            <a:spLocks noChangeArrowheads="1"/>
          </p:cNvSpPr>
          <p:nvPr/>
        </p:nvSpPr>
        <p:spPr bwMode="auto">
          <a:xfrm>
            <a:off x="762000" y="2730500"/>
            <a:ext cx="7696200" cy="1917700"/>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99"/>
                </a:solidFill>
                <a:latin typeface="Arial" charset="0"/>
              </a:rPr>
              <a:t>Shall apply suitable means for monitoring</a:t>
            </a:r>
          </a:p>
          <a:p>
            <a:pPr marL="457200" indent="-457200">
              <a:buFont typeface="Wingdings" pitchFamily="2" charset="2"/>
              <a:buChar char="Ø"/>
            </a:pPr>
            <a:r>
              <a:rPr lang="en-US">
                <a:solidFill>
                  <a:srgbClr val="000099"/>
                </a:solidFill>
                <a:latin typeface="Arial" charset="0"/>
              </a:rPr>
              <a:t>Methods shall demonstrate the ability of the processes to achieve planned results</a:t>
            </a:r>
          </a:p>
          <a:p>
            <a:pPr marL="457200" indent="-457200">
              <a:buFont typeface="Wingdings" pitchFamily="2" charset="2"/>
              <a:buChar char="Ø"/>
            </a:pPr>
            <a:r>
              <a:rPr lang="en-US">
                <a:solidFill>
                  <a:srgbClr val="000099"/>
                </a:solidFill>
                <a:latin typeface="Arial" charset="0"/>
              </a:rPr>
              <a:t>When planned results are not achieved, corrective and preventive action shall be taken</a:t>
            </a:r>
          </a:p>
        </p:txBody>
      </p:sp>
      <p:sp>
        <p:nvSpPr>
          <p:cNvPr id="280581" name="Text Box 5"/>
          <p:cNvSpPr txBox="1">
            <a:spLocks noChangeArrowheads="1"/>
          </p:cNvSpPr>
          <p:nvPr/>
        </p:nvSpPr>
        <p:spPr bwMode="auto">
          <a:xfrm>
            <a:off x="3268663" y="1676400"/>
            <a:ext cx="4873625" cy="822325"/>
          </a:xfrm>
          <a:prstGeom prst="rect">
            <a:avLst/>
          </a:prstGeom>
          <a:noFill/>
          <a:ln w="9525">
            <a:noFill/>
            <a:miter lim="800000"/>
            <a:headEnd/>
            <a:tailEnd/>
          </a:ln>
        </p:spPr>
        <p:txBody>
          <a:bodyPr wrap="none">
            <a:spAutoFit/>
          </a:bodyPr>
          <a:lstStyle/>
          <a:p>
            <a:r>
              <a:rPr lang="en-US">
                <a:solidFill>
                  <a:srgbClr val="A50021"/>
                </a:solidFill>
                <a:latin typeface="Arial" charset="0"/>
              </a:rPr>
              <a:t>8.2.3 Monitoring and Measurement </a:t>
            </a:r>
          </a:p>
          <a:p>
            <a:r>
              <a:rPr lang="en-US">
                <a:solidFill>
                  <a:srgbClr val="A50021"/>
                </a:solidFill>
                <a:latin typeface="Arial" charset="0"/>
              </a:rPr>
              <a:t>of Processes</a:t>
            </a:r>
          </a:p>
        </p:txBody>
      </p:sp>
      <p:sp>
        <p:nvSpPr>
          <p:cNvPr id="186371" name="Text Box 7"/>
          <p:cNvSpPr txBox="1">
            <a:spLocks noChangeArrowheads="1"/>
          </p:cNvSpPr>
          <p:nvPr/>
        </p:nvSpPr>
        <p:spPr bwMode="auto">
          <a:xfrm>
            <a:off x="2362200" y="1219200"/>
            <a:ext cx="6477000" cy="519113"/>
          </a:xfrm>
          <a:prstGeom prst="rect">
            <a:avLst/>
          </a:prstGeom>
          <a:noFill/>
          <a:ln w="9525">
            <a:noFill/>
            <a:miter lim="800000"/>
            <a:headEnd/>
            <a:tailEnd/>
          </a:ln>
        </p:spPr>
        <p:txBody>
          <a:bodyPr>
            <a:spAutoFit/>
          </a:bodyPr>
          <a:lstStyle/>
          <a:p>
            <a:r>
              <a:rPr lang="en-US" sz="2800">
                <a:solidFill>
                  <a:srgbClr val="A50021"/>
                </a:solidFill>
                <a:latin typeface="Arial" charset="0"/>
              </a:rPr>
              <a:t>8.2 Monitoring and Measurement</a:t>
            </a:r>
          </a:p>
        </p:txBody>
      </p:sp>
      <p:sp>
        <p:nvSpPr>
          <p:cNvPr id="186372" name="Text Box 8"/>
          <p:cNvSpPr txBox="1">
            <a:spLocks noChangeArrowheads="1"/>
          </p:cNvSpPr>
          <p:nvPr/>
        </p:nvSpPr>
        <p:spPr bwMode="auto">
          <a:xfrm>
            <a:off x="2097088" y="122238"/>
            <a:ext cx="6653212" cy="488950"/>
          </a:xfrm>
          <a:prstGeom prst="rect">
            <a:avLst/>
          </a:prstGeom>
          <a:noFill/>
          <a:ln w="9525">
            <a:noFill/>
            <a:miter lim="800000"/>
            <a:headEnd/>
            <a:tailEnd/>
          </a:ln>
        </p:spPr>
        <p:txBody>
          <a:bodyPr wrap="none">
            <a:spAutoFit/>
          </a:bodyPr>
          <a:lstStyle/>
          <a:p>
            <a:r>
              <a:rPr lang="en-US" sz="2600">
                <a:solidFill>
                  <a:srgbClr val="000000"/>
                </a:solidFill>
                <a:latin typeface="Arial" charset="0"/>
              </a:rPr>
              <a:t>8. Measurement, Analysis and Improvement</a:t>
            </a:r>
          </a:p>
        </p:txBody>
      </p:sp>
      <p:sp>
        <p:nvSpPr>
          <p:cNvPr id="186373" name="Line 9"/>
          <p:cNvSpPr>
            <a:spLocks noChangeShapeType="1"/>
          </p:cNvSpPr>
          <p:nvPr/>
        </p:nvSpPr>
        <p:spPr bwMode="auto">
          <a:xfrm>
            <a:off x="2057400" y="1219200"/>
            <a:ext cx="6858000" cy="0"/>
          </a:xfrm>
          <a:prstGeom prst="line">
            <a:avLst/>
          </a:prstGeom>
          <a:noFill/>
          <a:ln w="38100">
            <a:solidFill>
              <a:schemeClr val="tx1"/>
            </a:solidFill>
            <a:miter lim="800000"/>
            <a:headEnd/>
            <a:tailEnd/>
          </a:ln>
        </p:spPr>
        <p:txBody>
          <a:bodyPr wrap="none" anchor="ctr"/>
          <a:lstStyle/>
          <a:p>
            <a:endParaRPr lang="en-US"/>
          </a:p>
        </p:txBody>
      </p:sp>
      <p:pic>
        <p:nvPicPr>
          <p:cNvPr id="186374" name="Picture 10" descr="measures"/>
          <p:cNvPicPr>
            <a:picLocks noChangeAspect="1" noChangeArrowheads="1"/>
          </p:cNvPicPr>
          <p:nvPr/>
        </p:nvPicPr>
        <p:blipFill>
          <a:blip r:embed="rId3"/>
          <a:srcRect/>
          <a:stretch>
            <a:fillRect/>
          </a:stretch>
        </p:blipFill>
        <p:spPr bwMode="auto">
          <a:xfrm>
            <a:off x="381000" y="4572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80581"/>
                                        </p:tgtEl>
                                        <p:attrNameLst>
                                          <p:attrName>style.visibility</p:attrName>
                                        </p:attrNameLst>
                                      </p:cBhvr>
                                      <p:to>
                                        <p:strVal val="visible"/>
                                      </p:to>
                                    </p:set>
                                    <p:anim calcmode="lin" valueType="num">
                                      <p:cBhvr additive="base">
                                        <p:cTn id="7" dur="500" fill="hold"/>
                                        <p:tgtEl>
                                          <p:spTgt spid="280581"/>
                                        </p:tgtEl>
                                        <p:attrNameLst>
                                          <p:attrName>ppt_x</p:attrName>
                                        </p:attrNameLst>
                                      </p:cBhvr>
                                      <p:tavLst>
                                        <p:tav tm="0">
                                          <p:val>
                                            <p:strVal val="0-#ppt_w/2"/>
                                          </p:val>
                                        </p:tav>
                                        <p:tav tm="100000">
                                          <p:val>
                                            <p:strVal val="#ppt_x"/>
                                          </p:val>
                                        </p:tav>
                                      </p:tavLst>
                                    </p:anim>
                                    <p:anim calcmode="lin" valueType="num">
                                      <p:cBhvr additive="base">
                                        <p:cTn id="8" dur="500" fill="hold"/>
                                        <p:tgtEl>
                                          <p:spTgt spid="28058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2" presetClass="entr" presetSubtype="1" fill="hold" grpId="0" nodeType="afterEffect">
                                  <p:stCondLst>
                                    <p:cond delay="0"/>
                                  </p:stCondLst>
                                  <p:childTnLst>
                                    <p:set>
                                      <p:cBhvr>
                                        <p:cTn id="11" dur="1" fill="hold">
                                          <p:stCondLst>
                                            <p:cond delay="0"/>
                                          </p:stCondLst>
                                        </p:cTn>
                                        <p:tgtEl>
                                          <p:spTgt spid="280580">
                                            <p:txEl>
                                              <p:pRg st="0" end="0"/>
                                            </p:txEl>
                                          </p:spTgt>
                                        </p:tgtEl>
                                        <p:attrNameLst>
                                          <p:attrName>style.visibility</p:attrName>
                                        </p:attrNameLst>
                                      </p:cBhvr>
                                      <p:to>
                                        <p:strVal val="visible"/>
                                      </p:to>
                                    </p:set>
                                    <p:animEffect transition="in" filter="slide(fromTop)">
                                      <p:cBhvr>
                                        <p:cTn id="12" dur="500"/>
                                        <p:tgtEl>
                                          <p:spTgt spid="280580">
                                            <p:txEl>
                                              <p:pRg st="0" end="0"/>
                                            </p:txEl>
                                          </p:spTgt>
                                        </p:tgtEl>
                                      </p:cBhvr>
                                    </p:animEffect>
                                  </p:childTnLst>
                                </p:cTn>
                              </p:par>
                            </p:childTnLst>
                          </p:cTn>
                        </p:par>
                        <p:par>
                          <p:cTn id="13" fill="hold">
                            <p:stCondLst>
                              <p:cond delay="1000"/>
                            </p:stCondLst>
                            <p:childTnLst>
                              <p:par>
                                <p:cTn id="14" presetID="12" presetClass="entr" presetSubtype="1" fill="hold" grpId="0" nodeType="afterEffect">
                                  <p:stCondLst>
                                    <p:cond delay="0"/>
                                  </p:stCondLst>
                                  <p:childTnLst>
                                    <p:set>
                                      <p:cBhvr>
                                        <p:cTn id="15" dur="1" fill="hold">
                                          <p:stCondLst>
                                            <p:cond delay="0"/>
                                          </p:stCondLst>
                                        </p:cTn>
                                        <p:tgtEl>
                                          <p:spTgt spid="280580">
                                            <p:txEl>
                                              <p:pRg st="1" end="1"/>
                                            </p:txEl>
                                          </p:spTgt>
                                        </p:tgtEl>
                                        <p:attrNameLst>
                                          <p:attrName>style.visibility</p:attrName>
                                        </p:attrNameLst>
                                      </p:cBhvr>
                                      <p:to>
                                        <p:strVal val="visible"/>
                                      </p:to>
                                    </p:set>
                                    <p:animEffect transition="in" filter="slide(fromTop)">
                                      <p:cBhvr>
                                        <p:cTn id="16" dur="500"/>
                                        <p:tgtEl>
                                          <p:spTgt spid="280580">
                                            <p:txEl>
                                              <p:pRg st="1" end="1"/>
                                            </p:txEl>
                                          </p:spTgt>
                                        </p:tgtEl>
                                      </p:cBhvr>
                                    </p:animEffect>
                                  </p:childTnLst>
                                </p:cTn>
                              </p:par>
                            </p:childTnLst>
                          </p:cTn>
                        </p:par>
                        <p:par>
                          <p:cTn id="17" fill="hold">
                            <p:stCondLst>
                              <p:cond delay="1500"/>
                            </p:stCondLst>
                            <p:childTnLst>
                              <p:par>
                                <p:cTn id="18" presetID="12" presetClass="entr" presetSubtype="1" fill="hold" grpId="0" nodeType="afterEffect">
                                  <p:stCondLst>
                                    <p:cond delay="0"/>
                                  </p:stCondLst>
                                  <p:childTnLst>
                                    <p:set>
                                      <p:cBhvr>
                                        <p:cTn id="19" dur="1" fill="hold">
                                          <p:stCondLst>
                                            <p:cond delay="0"/>
                                          </p:stCondLst>
                                        </p:cTn>
                                        <p:tgtEl>
                                          <p:spTgt spid="280580">
                                            <p:txEl>
                                              <p:pRg st="2" end="2"/>
                                            </p:txEl>
                                          </p:spTgt>
                                        </p:tgtEl>
                                        <p:attrNameLst>
                                          <p:attrName>style.visibility</p:attrName>
                                        </p:attrNameLst>
                                      </p:cBhvr>
                                      <p:to>
                                        <p:strVal val="visible"/>
                                      </p:to>
                                    </p:set>
                                    <p:animEffect transition="in" filter="slide(fromTop)">
                                      <p:cBhvr>
                                        <p:cTn id="20" dur="500"/>
                                        <p:tgtEl>
                                          <p:spTgt spid="28058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80" grpId="0" build="p" autoUpdateAnimBg="0" advAuto="0"/>
      <p:bldP spid="280581" grpId="0"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1604" name="Rectangle 4"/>
          <p:cNvSpPr>
            <a:spLocks noChangeArrowheads="1"/>
          </p:cNvSpPr>
          <p:nvPr/>
        </p:nvSpPr>
        <p:spPr bwMode="auto">
          <a:xfrm>
            <a:off x="762000" y="2670175"/>
            <a:ext cx="7696200" cy="2282825"/>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99"/>
                </a:solidFill>
                <a:latin typeface="Arial" charset="0"/>
              </a:rPr>
              <a:t>Shall monitor and measure the characteristics of the product</a:t>
            </a:r>
          </a:p>
          <a:p>
            <a:pPr marL="457200" indent="-457200">
              <a:buFont typeface="Wingdings" pitchFamily="2" charset="2"/>
              <a:buChar char="Ø"/>
            </a:pPr>
            <a:r>
              <a:rPr lang="en-US">
                <a:solidFill>
                  <a:srgbClr val="000099"/>
                </a:solidFill>
                <a:latin typeface="Arial" charset="0"/>
              </a:rPr>
              <a:t>Evidence of conformity with the acceptance criteria shall be maintained</a:t>
            </a:r>
          </a:p>
          <a:p>
            <a:pPr marL="457200" indent="-457200">
              <a:buFont typeface="Wingdings" pitchFamily="2" charset="2"/>
              <a:buChar char="Ø"/>
            </a:pPr>
            <a:r>
              <a:rPr lang="en-US">
                <a:solidFill>
                  <a:srgbClr val="000099"/>
                </a:solidFill>
                <a:latin typeface="Arial" charset="0"/>
              </a:rPr>
              <a:t>Product release and service delivery shall not proceed until the planned arrangements have been completed</a:t>
            </a:r>
          </a:p>
        </p:txBody>
      </p:sp>
      <p:sp>
        <p:nvSpPr>
          <p:cNvPr id="188418" name="Text Box 6"/>
          <p:cNvSpPr txBox="1">
            <a:spLocks noChangeArrowheads="1"/>
          </p:cNvSpPr>
          <p:nvPr/>
        </p:nvSpPr>
        <p:spPr bwMode="auto">
          <a:xfrm>
            <a:off x="2393950" y="1716088"/>
            <a:ext cx="6173788" cy="396875"/>
          </a:xfrm>
          <a:prstGeom prst="rect">
            <a:avLst/>
          </a:prstGeom>
          <a:noFill/>
          <a:ln w="9525">
            <a:noFill/>
            <a:miter lim="800000"/>
            <a:headEnd/>
            <a:tailEnd/>
          </a:ln>
        </p:spPr>
        <p:txBody>
          <a:bodyPr>
            <a:spAutoFit/>
          </a:bodyPr>
          <a:lstStyle/>
          <a:p>
            <a:r>
              <a:rPr lang="en-US">
                <a:solidFill>
                  <a:srgbClr val="A50021"/>
                </a:solidFill>
                <a:latin typeface="Arial" charset="0"/>
              </a:rPr>
              <a:t>8.2.4 Monitoring and Measurement of Product</a:t>
            </a:r>
          </a:p>
        </p:txBody>
      </p:sp>
      <p:sp>
        <p:nvSpPr>
          <p:cNvPr id="188419" name="Text Box 7"/>
          <p:cNvSpPr txBox="1">
            <a:spLocks noChangeArrowheads="1"/>
          </p:cNvSpPr>
          <p:nvPr/>
        </p:nvSpPr>
        <p:spPr bwMode="auto">
          <a:xfrm>
            <a:off x="2362200" y="1219200"/>
            <a:ext cx="6477000" cy="519113"/>
          </a:xfrm>
          <a:prstGeom prst="rect">
            <a:avLst/>
          </a:prstGeom>
          <a:noFill/>
          <a:ln w="9525">
            <a:noFill/>
            <a:miter lim="800000"/>
            <a:headEnd/>
            <a:tailEnd/>
          </a:ln>
        </p:spPr>
        <p:txBody>
          <a:bodyPr>
            <a:spAutoFit/>
          </a:bodyPr>
          <a:lstStyle/>
          <a:p>
            <a:r>
              <a:rPr lang="en-US" sz="2800">
                <a:solidFill>
                  <a:srgbClr val="A50021"/>
                </a:solidFill>
              </a:rPr>
              <a:t>8.2 Monitoring and Measurement</a:t>
            </a:r>
          </a:p>
        </p:txBody>
      </p:sp>
      <p:sp>
        <p:nvSpPr>
          <p:cNvPr id="188420" name="Text Box 8"/>
          <p:cNvSpPr txBox="1">
            <a:spLocks noChangeArrowheads="1"/>
          </p:cNvSpPr>
          <p:nvPr/>
        </p:nvSpPr>
        <p:spPr bwMode="auto">
          <a:xfrm>
            <a:off x="2097088" y="109538"/>
            <a:ext cx="6653212" cy="488950"/>
          </a:xfrm>
          <a:prstGeom prst="rect">
            <a:avLst/>
          </a:prstGeom>
          <a:noFill/>
          <a:ln w="9525">
            <a:noFill/>
            <a:miter lim="800000"/>
            <a:headEnd/>
            <a:tailEnd/>
          </a:ln>
        </p:spPr>
        <p:txBody>
          <a:bodyPr wrap="none">
            <a:spAutoFit/>
          </a:bodyPr>
          <a:lstStyle/>
          <a:p>
            <a:r>
              <a:rPr lang="en-US" sz="2600">
                <a:solidFill>
                  <a:srgbClr val="000000"/>
                </a:solidFill>
                <a:latin typeface="Arial" charset="0"/>
              </a:rPr>
              <a:t>8. Measurement, Analysis and Improvement</a:t>
            </a:r>
          </a:p>
        </p:txBody>
      </p:sp>
      <p:sp>
        <p:nvSpPr>
          <p:cNvPr id="188421" name="Line 9"/>
          <p:cNvSpPr>
            <a:spLocks noChangeShapeType="1"/>
          </p:cNvSpPr>
          <p:nvPr/>
        </p:nvSpPr>
        <p:spPr bwMode="auto">
          <a:xfrm>
            <a:off x="2057400" y="1219200"/>
            <a:ext cx="6858000" cy="0"/>
          </a:xfrm>
          <a:prstGeom prst="line">
            <a:avLst/>
          </a:prstGeom>
          <a:noFill/>
          <a:ln w="38100">
            <a:solidFill>
              <a:schemeClr val="tx1"/>
            </a:solidFill>
            <a:miter lim="800000"/>
            <a:headEnd/>
            <a:tailEnd/>
          </a:ln>
        </p:spPr>
        <p:txBody>
          <a:bodyPr wrap="none" anchor="ctr"/>
          <a:lstStyle/>
          <a:p>
            <a:endParaRPr lang="en-US"/>
          </a:p>
        </p:txBody>
      </p:sp>
      <p:pic>
        <p:nvPicPr>
          <p:cNvPr id="188422" name="Picture 10" descr="measures"/>
          <p:cNvPicPr>
            <a:picLocks noChangeAspect="1" noChangeArrowheads="1"/>
          </p:cNvPicPr>
          <p:nvPr/>
        </p:nvPicPr>
        <p:blipFill>
          <a:blip r:embed="rId3"/>
          <a:srcRect/>
          <a:stretch>
            <a:fillRect/>
          </a:stretch>
        </p:blipFill>
        <p:spPr bwMode="auto">
          <a:xfrm>
            <a:off x="381000" y="4572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afterEffect">
                                  <p:stCondLst>
                                    <p:cond delay="0"/>
                                  </p:stCondLst>
                                  <p:childTnLst>
                                    <p:set>
                                      <p:cBhvr>
                                        <p:cTn id="6" dur="1" fill="hold">
                                          <p:stCondLst>
                                            <p:cond delay="0"/>
                                          </p:stCondLst>
                                        </p:cTn>
                                        <p:tgtEl>
                                          <p:spTgt spid="281604">
                                            <p:txEl>
                                              <p:pRg st="0" end="0"/>
                                            </p:txEl>
                                          </p:spTgt>
                                        </p:tgtEl>
                                        <p:attrNameLst>
                                          <p:attrName>style.visibility</p:attrName>
                                        </p:attrNameLst>
                                      </p:cBhvr>
                                      <p:to>
                                        <p:strVal val="visible"/>
                                      </p:to>
                                    </p:set>
                                    <p:animEffect transition="in" filter="fade">
                                      <p:cBhvr>
                                        <p:cTn id="7" dur="100"/>
                                        <p:tgtEl>
                                          <p:spTgt spid="281604">
                                            <p:txEl>
                                              <p:pRg st="0" end="0"/>
                                            </p:txEl>
                                          </p:spTgt>
                                        </p:tgtEl>
                                      </p:cBhvr>
                                    </p:animEffect>
                                    <p:anim calcmode="lin" valueType="num">
                                      <p:cBhvr>
                                        <p:cTn id="8" dur="400" fill="hold"/>
                                        <p:tgtEl>
                                          <p:spTgt spid="281604">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281604">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81604">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81604">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43" presetClass="entr" presetSubtype="0" fill="hold" grpId="0" nodeType="afterEffect">
                                  <p:stCondLst>
                                    <p:cond delay="0"/>
                                  </p:stCondLst>
                                  <p:childTnLst>
                                    <p:set>
                                      <p:cBhvr>
                                        <p:cTn id="14" dur="1" fill="hold">
                                          <p:stCondLst>
                                            <p:cond delay="0"/>
                                          </p:stCondLst>
                                        </p:cTn>
                                        <p:tgtEl>
                                          <p:spTgt spid="281604">
                                            <p:txEl>
                                              <p:pRg st="1" end="1"/>
                                            </p:txEl>
                                          </p:spTgt>
                                        </p:tgtEl>
                                        <p:attrNameLst>
                                          <p:attrName>style.visibility</p:attrName>
                                        </p:attrNameLst>
                                      </p:cBhvr>
                                      <p:to>
                                        <p:strVal val="visible"/>
                                      </p:to>
                                    </p:set>
                                    <p:animEffect transition="in" filter="fade">
                                      <p:cBhvr>
                                        <p:cTn id="15" dur="100"/>
                                        <p:tgtEl>
                                          <p:spTgt spid="281604">
                                            <p:txEl>
                                              <p:pRg st="1" end="1"/>
                                            </p:txEl>
                                          </p:spTgt>
                                        </p:tgtEl>
                                      </p:cBhvr>
                                    </p:animEffect>
                                    <p:anim calcmode="lin" valueType="num">
                                      <p:cBhvr>
                                        <p:cTn id="16" dur="400" fill="hold"/>
                                        <p:tgtEl>
                                          <p:spTgt spid="281604">
                                            <p:txEl>
                                              <p:pRg st="1" end="1"/>
                                            </p:txEl>
                                          </p:spTgt>
                                        </p:tgtEl>
                                        <p:attrNameLst>
                                          <p:attrName>ppt_x</p:attrName>
                                        </p:attrNameLst>
                                      </p:cBhvr>
                                      <p:tavLst>
                                        <p:tav tm="0">
                                          <p:val>
                                            <p:strVal val="#ppt_x"/>
                                          </p:val>
                                        </p:tav>
                                        <p:tav tm="100000">
                                          <p:val>
                                            <p:strVal val="#ppt_x"/>
                                          </p:val>
                                        </p:tav>
                                      </p:tavLst>
                                    </p:anim>
                                    <p:anim calcmode="lin" valueType="num">
                                      <p:cBhvr>
                                        <p:cTn id="17" dur="400" fill="hold"/>
                                        <p:tgtEl>
                                          <p:spTgt spid="281604">
                                            <p:txEl>
                                              <p:pRg st="1" end="1"/>
                                            </p:txEl>
                                          </p:spTgt>
                                        </p:tgtEl>
                                        <p:attrNameLst>
                                          <p:attrName>ppt_y</p:attrName>
                                        </p:attrNameLst>
                                      </p:cBhvr>
                                      <p:tavLst>
                                        <p:tav tm="0">
                                          <p:val>
                                            <p:strVal val="#ppt_y+0.31"/>
                                          </p:val>
                                        </p:tav>
                                        <p:tav tm="100000">
                                          <p:val>
                                            <p:strVal val="#ppt_y+0.31"/>
                                          </p:val>
                                        </p:tav>
                                      </p:tavLst>
                                    </p:anim>
                                    <p:anim calcmode="lin" valueType="num">
                                      <p:cBhvr>
                                        <p:cTn id="18" dur="600" decel="50000" fill="hold">
                                          <p:stCondLst>
                                            <p:cond delay="400"/>
                                          </p:stCondLst>
                                        </p:cTn>
                                        <p:tgtEl>
                                          <p:spTgt spid="281604">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600" decel="50000" fill="hold">
                                          <p:stCondLst>
                                            <p:cond delay="400"/>
                                          </p:stCondLst>
                                        </p:cTn>
                                        <p:tgtEl>
                                          <p:spTgt spid="281604">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0" fill="hold">
                            <p:stCondLst>
                              <p:cond delay="2000"/>
                            </p:stCondLst>
                            <p:childTnLst>
                              <p:par>
                                <p:cTn id="21" presetID="43" presetClass="entr" presetSubtype="0" fill="hold" grpId="0" nodeType="afterEffect">
                                  <p:stCondLst>
                                    <p:cond delay="0"/>
                                  </p:stCondLst>
                                  <p:childTnLst>
                                    <p:set>
                                      <p:cBhvr>
                                        <p:cTn id="22" dur="1" fill="hold">
                                          <p:stCondLst>
                                            <p:cond delay="0"/>
                                          </p:stCondLst>
                                        </p:cTn>
                                        <p:tgtEl>
                                          <p:spTgt spid="281604">
                                            <p:txEl>
                                              <p:pRg st="2" end="2"/>
                                            </p:txEl>
                                          </p:spTgt>
                                        </p:tgtEl>
                                        <p:attrNameLst>
                                          <p:attrName>style.visibility</p:attrName>
                                        </p:attrNameLst>
                                      </p:cBhvr>
                                      <p:to>
                                        <p:strVal val="visible"/>
                                      </p:to>
                                    </p:set>
                                    <p:animEffect transition="in" filter="fade">
                                      <p:cBhvr>
                                        <p:cTn id="23" dur="100"/>
                                        <p:tgtEl>
                                          <p:spTgt spid="281604">
                                            <p:txEl>
                                              <p:pRg st="2" end="2"/>
                                            </p:txEl>
                                          </p:spTgt>
                                        </p:tgtEl>
                                      </p:cBhvr>
                                    </p:animEffect>
                                    <p:anim calcmode="lin" valueType="num">
                                      <p:cBhvr>
                                        <p:cTn id="24" dur="400" fill="hold"/>
                                        <p:tgtEl>
                                          <p:spTgt spid="281604">
                                            <p:txEl>
                                              <p:pRg st="2" end="2"/>
                                            </p:txEl>
                                          </p:spTgt>
                                        </p:tgtEl>
                                        <p:attrNameLst>
                                          <p:attrName>ppt_x</p:attrName>
                                        </p:attrNameLst>
                                      </p:cBhvr>
                                      <p:tavLst>
                                        <p:tav tm="0">
                                          <p:val>
                                            <p:strVal val="#ppt_x"/>
                                          </p:val>
                                        </p:tav>
                                        <p:tav tm="100000">
                                          <p:val>
                                            <p:strVal val="#ppt_x"/>
                                          </p:val>
                                        </p:tav>
                                      </p:tavLst>
                                    </p:anim>
                                    <p:anim calcmode="lin" valueType="num">
                                      <p:cBhvr>
                                        <p:cTn id="25" dur="400" fill="hold"/>
                                        <p:tgtEl>
                                          <p:spTgt spid="281604">
                                            <p:txEl>
                                              <p:pRg st="2" end="2"/>
                                            </p:txEl>
                                          </p:spTgt>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281604">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281604">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4" grpId="0" build="p" autoUpdateAnimBg="0" advAuto="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2627" name="Text Box 3"/>
          <p:cNvSpPr txBox="1">
            <a:spLocks noChangeArrowheads="1"/>
          </p:cNvSpPr>
          <p:nvPr/>
        </p:nvSpPr>
        <p:spPr bwMode="auto">
          <a:xfrm>
            <a:off x="2057400" y="1219200"/>
            <a:ext cx="6858000" cy="519113"/>
          </a:xfrm>
          <a:prstGeom prst="rect">
            <a:avLst/>
          </a:prstGeom>
          <a:noFill/>
          <a:ln w="9525">
            <a:noFill/>
            <a:miter lim="800000"/>
            <a:headEnd/>
            <a:tailEnd/>
          </a:ln>
        </p:spPr>
        <p:txBody>
          <a:bodyPr>
            <a:spAutoFit/>
          </a:bodyPr>
          <a:lstStyle/>
          <a:p>
            <a:r>
              <a:rPr lang="en-US" sz="2800">
                <a:solidFill>
                  <a:srgbClr val="A50021"/>
                </a:solidFill>
              </a:rPr>
              <a:t>8.3 Control of Non-Conforming product</a:t>
            </a:r>
          </a:p>
        </p:txBody>
      </p:sp>
      <p:sp>
        <p:nvSpPr>
          <p:cNvPr id="282628" name="Rectangle 4"/>
          <p:cNvSpPr>
            <a:spLocks noChangeArrowheads="1"/>
          </p:cNvSpPr>
          <p:nvPr/>
        </p:nvSpPr>
        <p:spPr bwMode="auto">
          <a:xfrm>
            <a:off x="914400" y="2441575"/>
            <a:ext cx="7696200" cy="1920875"/>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FF"/>
                </a:solidFill>
              </a:rPr>
              <a:t>Shall ensure that product which does not conform to product requirements is </a:t>
            </a:r>
            <a:r>
              <a:rPr lang="en-US">
                <a:solidFill>
                  <a:srgbClr val="006600"/>
                </a:solidFill>
              </a:rPr>
              <a:t>identified and controlled</a:t>
            </a:r>
            <a:r>
              <a:rPr lang="en-US">
                <a:solidFill>
                  <a:srgbClr val="0000FF"/>
                </a:solidFill>
              </a:rPr>
              <a:t> to prevent its unintended use or delivery.</a:t>
            </a:r>
          </a:p>
          <a:p>
            <a:pPr marL="457200" indent="-457200">
              <a:buFont typeface="Wingdings" pitchFamily="2" charset="2"/>
              <a:buChar char="Ø"/>
            </a:pPr>
            <a:r>
              <a:rPr lang="en-US">
                <a:solidFill>
                  <a:srgbClr val="0000FF"/>
                </a:solidFill>
              </a:rPr>
              <a:t>Controls and related responsibilities and authorities for dealing with nonconforming product shall be </a:t>
            </a:r>
            <a:r>
              <a:rPr lang="en-US"/>
              <a:t>defined in a documented procedure</a:t>
            </a:r>
            <a:r>
              <a:rPr lang="en-US">
                <a:solidFill>
                  <a:srgbClr val="0000FF"/>
                </a:solidFill>
              </a:rPr>
              <a:t>.</a:t>
            </a:r>
          </a:p>
        </p:txBody>
      </p:sp>
      <p:sp>
        <p:nvSpPr>
          <p:cNvPr id="190467" name="Text Box 7"/>
          <p:cNvSpPr txBox="1">
            <a:spLocks noChangeArrowheads="1"/>
          </p:cNvSpPr>
          <p:nvPr/>
        </p:nvSpPr>
        <p:spPr bwMode="auto">
          <a:xfrm>
            <a:off x="2044700" y="157163"/>
            <a:ext cx="6132513" cy="488950"/>
          </a:xfrm>
          <a:prstGeom prst="rect">
            <a:avLst/>
          </a:prstGeom>
          <a:noFill/>
          <a:ln w="9525">
            <a:noFill/>
            <a:miter lim="800000"/>
            <a:headEnd/>
            <a:tailEnd/>
          </a:ln>
        </p:spPr>
        <p:txBody>
          <a:bodyPr wrap="none">
            <a:spAutoFit/>
          </a:bodyPr>
          <a:lstStyle/>
          <a:p>
            <a:r>
              <a:rPr lang="en-US" sz="2600">
                <a:solidFill>
                  <a:srgbClr val="000000"/>
                </a:solidFill>
              </a:rPr>
              <a:t>8. Measurement, Analysis and Improvement</a:t>
            </a:r>
          </a:p>
        </p:txBody>
      </p:sp>
      <p:sp>
        <p:nvSpPr>
          <p:cNvPr id="190468" name="Line 8"/>
          <p:cNvSpPr>
            <a:spLocks noChangeShapeType="1"/>
          </p:cNvSpPr>
          <p:nvPr/>
        </p:nvSpPr>
        <p:spPr bwMode="auto">
          <a:xfrm>
            <a:off x="2057400" y="1219200"/>
            <a:ext cx="6858000" cy="0"/>
          </a:xfrm>
          <a:prstGeom prst="line">
            <a:avLst/>
          </a:prstGeom>
          <a:noFill/>
          <a:ln w="38100">
            <a:solidFill>
              <a:schemeClr val="tx1"/>
            </a:solidFill>
            <a:miter lim="800000"/>
            <a:headEnd/>
            <a:tailEnd/>
          </a:ln>
        </p:spPr>
        <p:txBody>
          <a:bodyPr wrap="none" anchor="ctr"/>
          <a:lstStyle/>
          <a:p>
            <a:endParaRPr lang="en-US"/>
          </a:p>
        </p:txBody>
      </p:sp>
      <p:pic>
        <p:nvPicPr>
          <p:cNvPr id="190469" name="Picture 9" descr="measures"/>
          <p:cNvPicPr>
            <a:picLocks noChangeAspect="1" noChangeArrowheads="1"/>
          </p:cNvPicPr>
          <p:nvPr/>
        </p:nvPicPr>
        <p:blipFill>
          <a:blip r:embed="rId3"/>
          <a:srcRect/>
          <a:stretch>
            <a:fillRect/>
          </a:stretch>
        </p:blipFill>
        <p:spPr bwMode="auto">
          <a:xfrm>
            <a:off x="381000" y="4572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82627"/>
                                        </p:tgtEl>
                                        <p:attrNameLst>
                                          <p:attrName>style.visibility</p:attrName>
                                        </p:attrNameLst>
                                      </p:cBhvr>
                                      <p:to>
                                        <p:strVal val="visible"/>
                                      </p:to>
                                    </p:set>
                                    <p:anim calcmode="lin" valueType="num">
                                      <p:cBhvr additive="base">
                                        <p:cTn id="7" dur="500" fill="hold"/>
                                        <p:tgtEl>
                                          <p:spTgt spid="282627"/>
                                        </p:tgtEl>
                                        <p:attrNameLst>
                                          <p:attrName>ppt_x</p:attrName>
                                        </p:attrNameLst>
                                      </p:cBhvr>
                                      <p:tavLst>
                                        <p:tav tm="0">
                                          <p:val>
                                            <p:strVal val="0-#ppt_w/2"/>
                                          </p:val>
                                        </p:tav>
                                        <p:tav tm="100000">
                                          <p:val>
                                            <p:strVal val="#ppt_x"/>
                                          </p:val>
                                        </p:tav>
                                      </p:tavLst>
                                    </p:anim>
                                    <p:anim calcmode="lin" valueType="num">
                                      <p:cBhvr additive="base">
                                        <p:cTn id="8" dur="500" fill="hold"/>
                                        <p:tgtEl>
                                          <p:spTgt spid="28262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 presetClass="entr" presetSubtype="32" fill="hold" grpId="0" nodeType="afterEffect">
                                  <p:stCondLst>
                                    <p:cond delay="0"/>
                                  </p:stCondLst>
                                  <p:childTnLst>
                                    <p:set>
                                      <p:cBhvr>
                                        <p:cTn id="11" dur="1" fill="hold">
                                          <p:stCondLst>
                                            <p:cond delay="0"/>
                                          </p:stCondLst>
                                        </p:cTn>
                                        <p:tgtEl>
                                          <p:spTgt spid="282628">
                                            <p:txEl>
                                              <p:pRg st="0" end="0"/>
                                            </p:txEl>
                                          </p:spTgt>
                                        </p:tgtEl>
                                        <p:attrNameLst>
                                          <p:attrName>style.visibility</p:attrName>
                                        </p:attrNameLst>
                                      </p:cBhvr>
                                      <p:to>
                                        <p:strVal val="visible"/>
                                      </p:to>
                                    </p:set>
                                    <p:animEffect transition="in" filter="box(out)">
                                      <p:cBhvr>
                                        <p:cTn id="12" dur="500"/>
                                        <p:tgtEl>
                                          <p:spTgt spid="282628">
                                            <p:txEl>
                                              <p:pRg st="0" end="0"/>
                                            </p:txEl>
                                          </p:spTgt>
                                        </p:tgtEl>
                                      </p:cBhvr>
                                    </p:animEffect>
                                  </p:childTnLst>
                                </p:cTn>
                              </p:par>
                            </p:childTnLst>
                          </p:cTn>
                        </p:par>
                        <p:par>
                          <p:cTn id="13" fill="hold">
                            <p:stCondLst>
                              <p:cond delay="1000"/>
                            </p:stCondLst>
                            <p:childTnLst>
                              <p:par>
                                <p:cTn id="14" presetID="4" presetClass="entr" presetSubtype="32" fill="hold" grpId="0" nodeType="afterEffect">
                                  <p:stCondLst>
                                    <p:cond delay="0"/>
                                  </p:stCondLst>
                                  <p:childTnLst>
                                    <p:set>
                                      <p:cBhvr>
                                        <p:cTn id="15" dur="1" fill="hold">
                                          <p:stCondLst>
                                            <p:cond delay="0"/>
                                          </p:stCondLst>
                                        </p:cTn>
                                        <p:tgtEl>
                                          <p:spTgt spid="282628">
                                            <p:txEl>
                                              <p:pRg st="1" end="1"/>
                                            </p:txEl>
                                          </p:spTgt>
                                        </p:tgtEl>
                                        <p:attrNameLst>
                                          <p:attrName>style.visibility</p:attrName>
                                        </p:attrNameLst>
                                      </p:cBhvr>
                                      <p:to>
                                        <p:strVal val="visible"/>
                                      </p:to>
                                    </p:set>
                                    <p:animEffect transition="in" filter="box(out)">
                                      <p:cBhvr>
                                        <p:cTn id="16" dur="500"/>
                                        <p:tgtEl>
                                          <p:spTgt spid="2826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7" grpId="0" autoUpdateAnimBg="0"/>
      <p:bldP spid="282628" grpId="0" build="p" autoUpdateAnimBg="0" advAuto="0"/>
    </p:bld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2513" name="Text Box 3"/>
          <p:cNvSpPr txBox="1">
            <a:spLocks noChangeArrowheads="1"/>
          </p:cNvSpPr>
          <p:nvPr/>
        </p:nvSpPr>
        <p:spPr bwMode="auto">
          <a:xfrm>
            <a:off x="3657600" y="1143000"/>
            <a:ext cx="4800600" cy="519113"/>
          </a:xfrm>
          <a:prstGeom prst="rect">
            <a:avLst/>
          </a:prstGeom>
          <a:noFill/>
          <a:ln w="9525">
            <a:noFill/>
            <a:miter lim="800000"/>
            <a:headEnd/>
            <a:tailEnd/>
          </a:ln>
        </p:spPr>
        <p:txBody>
          <a:bodyPr>
            <a:spAutoFit/>
          </a:bodyPr>
          <a:lstStyle/>
          <a:p>
            <a:r>
              <a:rPr lang="en-US" sz="2800">
                <a:solidFill>
                  <a:srgbClr val="A50021"/>
                </a:solidFill>
              </a:rPr>
              <a:t>8.4 Analysis of Data</a:t>
            </a:r>
          </a:p>
        </p:txBody>
      </p:sp>
      <p:sp>
        <p:nvSpPr>
          <p:cNvPr id="192514" name="Rectangle 4"/>
          <p:cNvSpPr>
            <a:spLocks noChangeArrowheads="1"/>
          </p:cNvSpPr>
          <p:nvPr/>
        </p:nvSpPr>
        <p:spPr bwMode="auto">
          <a:xfrm>
            <a:off x="914400" y="2209800"/>
            <a:ext cx="7696200" cy="2895600"/>
          </a:xfrm>
          <a:prstGeom prst="rect">
            <a:avLst/>
          </a:prstGeom>
          <a:noFill/>
          <a:ln w="9525">
            <a:noFill/>
            <a:miter lim="800000"/>
            <a:headEnd/>
            <a:tailEnd/>
          </a:ln>
        </p:spPr>
        <p:txBody>
          <a:bodyPr>
            <a:spAutoFit/>
          </a:bodyPr>
          <a:lstStyle/>
          <a:p>
            <a:pPr marL="457200" indent="-457200">
              <a:buFont typeface="Wingdings" pitchFamily="2" charset="2"/>
              <a:buChar char="Ø"/>
            </a:pPr>
            <a:r>
              <a:rPr lang="en-US" sz="2800">
                <a:solidFill>
                  <a:srgbClr val="0000FF"/>
                </a:solidFill>
              </a:rPr>
              <a:t>The analysis of data shall provide information relating to:</a:t>
            </a:r>
          </a:p>
          <a:p>
            <a:pPr marL="457200" indent="-457200">
              <a:buFont typeface="Wingdings" pitchFamily="2" charset="2"/>
              <a:buNone/>
            </a:pPr>
            <a:endParaRPr lang="en-US" sz="1800">
              <a:solidFill>
                <a:srgbClr val="0000FF"/>
              </a:solidFill>
            </a:endParaRPr>
          </a:p>
          <a:p>
            <a:pPr marL="914400" lvl="1" indent="-457200">
              <a:buFont typeface="Wingdings" pitchFamily="2" charset="2"/>
              <a:buChar char="Ø"/>
            </a:pPr>
            <a:r>
              <a:rPr lang="en-US" sz="2200">
                <a:solidFill>
                  <a:srgbClr val="006600"/>
                </a:solidFill>
              </a:rPr>
              <a:t>Customer satisfaction</a:t>
            </a:r>
          </a:p>
          <a:p>
            <a:pPr marL="914400" lvl="1" indent="-457200">
              <a:buFont typeface="Wingdings" pitchFamily="2" charset="2"/>
              <a:buChar char="Ø"/>
            </a:pPr>
            <a:r>
              <a:rPr lang="en-US" sz="2200">
                <a:solidFill>
                  <a:srgbClr val="006600"/>
                </a:solidFill>
              </a:rPr>
              <a:t>Conformity to product requirements</a:t>
            </a:r>
          </a:p>
          <a:p>
            <a:pPr marL="914400" lvl="1" indent="-457200">
              <a:buFont typeface="Wingdings" pitchFamily="2" charset="2"/>
              <a:buChar char="Ø"/>
            </a:pPr>
            <a:r>
              <a:rPr lang="en-US" sz="2200">
                <a:solidFill>
                  <a:srgbClr val="006600"/>
                </a:solidFill>
              </a:rPr>
              <a:t>Characteristics and trends of processes and products including opportunities for preventive action </a:t>
            </a:r>
          </a:p>
          <a:p>
            <a:pPr marL="914400" lvl="1" indent="-457200">
              <a:buFont typeface="Wingdings" pitchFamily="2" charset="2"/>
              <a:buChar char="Ø"/>
            </a:pPr>
            <a:r>
              <a:rPr lang="en-US" sz="2200">
                <a:solidFill>
                  <a:srgbClr val="006600"/>
                </a:solidFill>
              </a:rPr>
              <a:t>Suppliers</a:t>
            </a:r>
            <a:endParaRPr lang="en-US" sz="2200" i="1">
              <a:solidFill>
                <a:srgbClr val="0000FF"/>
              </a:solidFill>
            </a:endParaRPr>
          </a:p>
        </p:txBody>
      </p:sp>
      <p:sp>
        <p:nvSpPr>
          <p:cNvPr id="192515" name="Text Box 6"/>
          <p:cNvSpPr txBox="1">
            <a:spLocks noChangeArrowheads="1"/>
          </p:cNvSpPr>
          <p:nvPr/>
        </p:nvSpPr>
        <p:spPr bwMode="auto">
          <a:xfrm>
            <a:off x="2097088" y="71438"/>
            <a:ext cx="6132512" cy="488950"/>
          </a:xfrm>
          <a:prstGeom prst="rect">
            <a:avLst/>
          </a:prstGeom>
          <a:noFill/>
          <a:ln w="9525">
            <a:noFill/>
            <a:miter lim="800000"/>
            <a:headEnd/>
            <a:tailEnd/>
          </a:ln>
        </p:spPr>
        <p:txBody>
          <a:bodyPr wrap="none">
            <a:spAutoFit/>
          </a:bodyPr>
          <a:lstStyle/>
          <a:p>
            <a:r>
              <a:rPr lang="en-US" sz="2600">
                <a:solidFill>
                  <a:srgbClr val="000000"/>
                </a:solidFill>
              </a:rPr>
              <a:t>8. Measurement, Analysis and Improvement</a:t>
            </a:r>
          </a:p>
        </p:txBody>
      </p:sp>
      <p:sp>
        <p:nvSpPr>
          <p:cNvPr id="192516" name="Line 7"/>
          <p:cNvSpPr>
            <a:spLocks noChangeShapeType="1"/>
          </p:cNvSpPr>
          <p:nvPr/>
        </p:nvSpPr>
        <p:spPr bwMode="auto">
          <a:xfrm>
            <a:off x="2057400" y="1219200"/>
            <a:ext cx="6858000" cy="0"/>
          </a:xfrm>
          <a:prstGeom prst="line">
            <a:avLst/>
          </a:prstGeom>
          <a:noFill/>
          <a:ln w="38100">
            <a:solidFill>
              <a:schemeClr val="tx1"/>
            </a:solidFill>
            <a:miter lim="800000"/>
            <a:headEnd/>
            <a:tailEnd/>
          </a:ln>
        </p:spPr>
        <p:txBody>
          <a:bodyPr wrap="none" anchor="ctr"/>
          <a:lstStyle/>
          <a:p>
            <a:endParaRPr lang="en-US"/>
          </a:p>
        </p:txBody>
      </p:sp>
      <p:pic>
        <p:nvPicPr>
          <p:cNvPr id="192517" name="Picture 8" descr="measures"/>
          <p:cNvPicPr>
            <a:picLocks noChangeAspect="1" noChangeArrowheads="1"/>
          </p:cNvPicPr>
          <p:nvPr/>
        </p:nvPicPr>
        <p:blipFill>
          <a:blip r:embed="rId3"/>
          <a:srcRect/>
          <a:stretch>
            <a:fillRect/>
          </a:stretch>
        </p:blipFill>
        <p:spPr bwMode="auto">
          <a:xfrm>
            <a:off x="381000" y="4572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4675" name="Text Box 3"/>
          <p:cNvSpPr txBox="1">
            <a:spLocks noChangeArrowheads="1"/>
          </p:cNvSpPr>
          <p:nvPr/>
        </p:nvSpPr>
        <p:spPr bwMode="auto">
          <a:xfrm>
            <a:off x="2971800" y="1173163"/>
            <a:ext cx="4495800" cy="533400"/>
          </a:xfrm>
          <a:prstGeom prst="rect">
            <a:avLst/>
          </a:prstGeom>
          <a:noFill/>
          <a:ln w="9525">
            <a:noFill/>
            <a:miter lim="800000"/>
            <a:headEnd/>
            <a:tailEnd/>
          </a:ln>
        </p:spPr>
        <p:txBody>
          <a:bodyPr>
            <a:spAutoFit/>
          </a:bodyPr>
          <a:lstStyle/>
          <a:p>
            <a:r>
              <a:rPr lang="en-US" sz="2900">
                <a:solidFill>
                  <a:srgbClr val="A50021"/>
                </a:solidFill>
              </a:rPr>
              <a:t>8.5 Improvement</a:t>
            </a:r>
          </a:p>
        </p:txBody>
      </p:sp>
      <p:sp>
        <p:nvSpPr>
          <p:cNvPr id="284676" name="Rectangle 4"/>
          <p:cNvSpPr>
            <a:spLocks noChangeArrowheads="1"/>
          </p:cNvSpPr>
          <p:nvPr/>
        </p:nvSpPr>
        <p:spPr bwMode="auto">
          <a:xfrm>
            <a:off x="914400" y="2362200"/>
            <a:ext cx="7924800" cy="3046413"/>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99"/>
                </a:solidFill>
              </a:rPr>
              <a:t>The organization shall continually improve the effectiveness of the QMS through the use of:</a:t>
            </a:r>
          </a:p>
          <a:p>
            <a:pPr marL="914400" lvl="1" indent="-457200">
              <a:buFont typeface="Wingdings" pitchFamily="2" charset="2"/>
              <a:buChar char="Ø"/>
            </a:pPr>
            <a:r>
              <a:rPr lang="en-US" sz="2200">
                <a:solidFill>
                  <a:srgbClr val="006600"/>
                </a:solidFill>
              </a:rPr>
              <a:t>Quality policy</a:t>
            </a:r>
          </a:p>
          <a:p>
            <a:pPr marL="914400" lvl="1" indent="-457200">
              <a:buFont typeface="Wingdings" pitchFamily="2" charset="2"/>
              <a:buChar char="Ø"/>
            </a:pPr>
            <a:r>
              <a:rPr lang="en-US" sz="2200">
                <a:solidFill>
                  <a:srgbClr val="006600"/>
                </a:solidFill>
              </a:rPr>
              <a:t>Quality objectives</a:t>
            </a:r>
          </a:p>
          <a:p>
            <a:pPr marL="914400" lvl="1" indent="-457200">
              <a:buFont typeface="Wingdings" pitchFamily="2" charset="2"/>
              <a:buChar char="Ø"/>
            </a:pPr>
            <a:r>
              <a:rPr lang="en-US" sz="2200">
                <a:solidFill>
                  <a:srgbClr val="006600"/>
                </a:solidFill>
              </a:rPr>
              <a:t>Audit results</a:t>
            </a:r>
          </a:p>
          <a:p>
            <a:pPr marL="914400" lvl="1" indent="-457200">
              <a:buFont typeface="Wingdings" pitchFamily="2" charset="2"/>
              <a:buChar char="Ø"/>
            </a:pPr>
            <a:r>
              <a:rPr lang="en-US" sz="2200">
                <a:solidFill>
                  <a:srgbClr val="006600"/>
                </a:solidFill>
              </a:rPr>
              <a:t>Analysis of data</a:t>
            </a:r>
          </a:p>
          <a:p>
            <a:pPr marL="914400" lvl="1" indent="-457200">
              <a:buFont typeface="Wingdings" pitchFamily="2" charset="2"/>
              <a:buChar char="Ø"/>
            </a:pPr>
            <a:r>
              <a:rPr lang="en-US" sz="2200">
                <a:solidFill>
                  <a:srgbClr val="006600"/>
                </a:solidFill>
              </a:rPr>
              <a:t>Corrective and preventive actions</a:t>
            </a:r>
          </a:p>
          <a:p>
            <a:pPr marL="914400" lvl="1" indent="-457200">
              <a:buFont typeface="Wingdings" pitchFamily="2" charset="2"/>
              <a:buChar char="Ø"/>
            </a:pPr>
            <a:r>
              <a:rPr lang="en-US" sz="2200">
                <a:solidFill>
                  <a:srgbClr val="006600"/>
                </a:solidFill>
              </a:rPr>
              <a:t>Management Review</a:t>
            </a:r>
            <a:endParaRPr lang="en-US" sz="2200" i="1">
              <a:solidFill>
                <a:srgbClr val="0000FF"/>
              </a:solidFill>
            </a:endParaRPr>
          </a:p>
          <a:p>
            <a:pPr marL="914400" lvl="1" indent="-457200">
              <a:buFont typeface="Wingdings" pitchFamily="2" charset="2"/>
              <a:buNone/>
            </a:pPr>
            <a:endParaRPr lang="en-US" sz="2200" i="1">
              <a:solidFill>
                <a:srgbClr val="0000FF"/>
              </a:solidFill>
            </a:endParaRPr>
          </a:p>
        </p:txBody>
      </p:sp>
      <p:sp>
        <p:nvSpPr>
          <p:cNvPr id="284677" name="Text Box 5"/>
          <p:cNvSpPr txBox="1">
            <a:spLocks noChangeArrowheads="1"/>
          </p:cNvSpPr>
          <p:nvPr/>
        </p:nvSpPr>
        <p:spPr bwMode="auto">
          <a:xfrm>
            <a:off x="2984500" y="1614488"/>
            <a:ext cx="4433888" cy="519112"/>
          </a:xfrm>
          <a:prstGeom prst="rect">
            <a:avLst/>
          </a:prstGeom>
          <a:noFill/>
          <a:ln w="9525">
            <a:noFill/>
            <a:miter lim="800000"/>
            <a:headEnd/>
            <a:tailEnd/>
          </a:ln>
        </p:spPr>
        <p:txBody>
          <a:bodyPr wrap="none">
            <a:spAutoFit/>
          </a:bodyPr>
          <a:lstStyle/>
          <a:p>
            <a:r>
              <a:rPr lang="en-US" sz="2800">
                <a:solidFill>
                  <a:srgbClr val="A50021"/>
                </a:solidFill>
              </a:rPr>
              <a:t>8.5.1 Continual Improvement</a:t>
            </a:r>
          </a:p>
        </p:txBody>
      </p:sp>
      <p:sp>
        <p:nvSpPr>
          <p:cNvPr id="194564" name="Text Box 7"/>
          <p:cNvSpPr txBox="1">
            <a:spLocks noChangeArrowheads="1"/>
          </p:cNvSpPr>
          <p:nvPr/>
        </p:nvSpPr>
        <p:spPr bwMode="auto">
          <a:xfrm>
            <a:off x="2097088" y="84138"/>
            <a:ext cx="6132512" cy="488950"/>
          </a:xfrm>
          <a:prstGeom prst="rect">
            <a:avLst/>
          </a:prstGeom>
          <a:noFill/>
          <a:ln w="9525">
            <a:noFill/>
            <a:miter lim="800000"/>
            <a:headEnd/>
            <a:tailEnd/>
          </a:ln>
        </p:spPr>
        <p:txBody>
          <a:bodyPr wrap="none">
            <a:spAutoFit/>
          </a:bodyPr>
          <a:lstStyle/>
          <a:p>
            <a:r>
              <a:rPr lang="en-US" sz="2600">
                <a:solidFill>
                  <a:srgbClr val="000000"/>
                </a:solidFill>
              </a:rPr>
              <a:t>8. Measurement, Analysis and Improvement</a:t>
            </a:r>
          </a:p>
        </p:txBody>
      </p:sp>
      <p:sp>
        <p:nvSpPr>
          <p:cNvPr id="194565" name="Line 8"/>
          <p:cNvSpPr>
            <a:spLocks noChangeShapeType="1"/>
          </p:cNvSpPr>
          <p:nvPr/>
        </p:nvSpPr>
        <p:spPr bwMode="auto">
          <a:xfrm>
            <a:off x="2057400" y="1219200"/>
            <a:ext cx="6858000" cy="0"/>
          </a:xfrm>
          <a:prstGeom prst="line">
            <a:avLst/>
          </a:prstGeom>
          <a:noFill/>
          <a:ln w="38100">
            <a:solidFill>
              <a:schemeClr val="tx1"/>
            </a:solidFill>
            <a:miter lim="800000"/>
            <a:headEnd/>
            <a:tailEnd/>
          </a:ln>
        </p:spPr>
        <p:txBody>
          <a:bodyPr wrap="none" anchor="ctr"/>
          <a:lstStyle/>
          <a:p>
            <a:endParaRPr lang="en-US"/>
          </a:p>
        </p:txBody>
      </p:sp>
      <p:pic>
        <p:nvPicPr>
          <p:cNvPr id="194566" name="Picture 9" descr="measures"/>
          <p:cNvPicPr>
            <a:picLocks noChangeAspect="1" noChangeArrowheads="1"/>
          </p:cNvPicPr>
          <p:nvPr/>
        </p:nvPicPr>
        <p:blipFill>
          <a:blip r:embed="rId3"/>
          <a:srcRect/>
          <a:stretch>
            <a:fillRect/>
          </a:stretch>
        </p:blipFill>
        <p:spPr bwMode="auto">
          <a:xfrm>
            <a:off x="381000" y="4572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84675"/>
                                        </p:tgtEl>
                                        <p:attrNameLst>
                                          <p:attrName>style.visibility</p:attrName>
                                        </p:attrNameLst>
                                      </p:cBhvr>
                                      <p:to>
                                        <p:strVal val="visible"/>
                                      </p:to>
                                    </p:set>
                                    <p:anim calcmode="lin" valueType="num">
                                      <p:cBhvr additive="base">
                                        <p:cTn id="7" dur="500" fill="hold"/>
                                        <p:tgtEl>
                                          <p:spTgt spid="284675"/>
                                        </p:tgtEl>
                                        <p:attrNameLst>
                                          <p:attrName>ppt_x</p:attrName>
                                        </p:attrNameLst>
                                      </p:cBhvr>
                                      <p:tavLst>
                                        <p:tav tm="0">
                                          <p:val>
                                            <p:strVal val="0-#ppt_w/2"/>
                                          </p:val>
                                        </p:tav>
                                        <p:tav tm="100000">
                                          <p:val>
                                            <p:strVal val="#ppt_x"/>
                                          </p:val>
                                        </p:tav>
                                      </p:tavLst>
                                    </p:anim>
                                    <p:anim calcmode="lin" valueType="num">
                                      <p:cBhvr additive="base">
                                        <p:cTn id="8" dur="500" fill="hold"/>
                                        <p:tgtEl>
                                          <p:spTgt spid="28467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84677"/>
                                        </p:tgtEl>
                                        <p:attrNameLst>
                                          <p:attrName>style.visibility</p:attrName>
                                        </p:attrNameLst>
                                      </p:cBhvr>
                                      <p:to>
                                        <p:strVal val="visible"/>
                                      </p:to>
                                    </p:set>
                                    <p:anim calcmode="lin" valueType="num">
                                      <p:cBhvr additive="base">
                                        <p:cTn id="12" dur="500" fill="hold"/>
                                        <p:tgtEl>
                                          <p:spTgt spid="284677"/>
                                        </p:tgtEl>
                                        <p:attrNameLst>
                                          <p:attrName>ppt_x</p:attrName>
                                        </p:attrNameLst>
                                      </p:cBhvr>
                                      <p:tavLst>
                                        <p:tav tm="0">
                                          <p:val>
                                            <p:strVal val="0-#ppt_w/2"/>
                                          </p:val>
                                        </p:tav>
                                        <p:tav tm="100000">
                                          <p:val>
                                            <p:strVal val="#ppt_x"/>
                                          </p:val>
                                        </p:tav>
                                      </p:tavLst>
                                    </p:anim>
                                    <p:anim calcmode="lin" valueType="num">
                                      <p:cBhvr additive="base">
                                        <p:cTn id="13" dur="500" fill="hold"/>
                                        <p:tgtEl>
                                          <p:spTgt spid="284677"/>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2" presetClass="entr" presetSubtype="1" fill="hold" grpId="0" nodeType="afterEffect">
                                  <p:stCondLst>
                                    <p:cond delay="0"/>
                                  </p:stCondLst>
                                  <p:childTnLst>
                                    <p:set>
                                      <p:cBhvr>
                                        <p:cTn id="16" dur="1" fill="hold">
                                          <p:stCondLst>
                                            <p:cond delay="0"/>
                                          </p:stCondLst>
                                        </p:cTn>
                                        <p:tgtEl>
                                          <p:spTgt spid="284676">
                                            <p:txEl>
                                              <p:pRg st="0" end="0"/>
                                            </p:txEl>
                                          </p:spTgt>
                                        </p:tgtEl>
                                        <p:attrNameLst>
                                          <p:attrName>style.visibility</p:attrName>
                                        </p:attrNameLst>
                                      </p:cBhvr>
                                      <p:to>
                                        <p:strVal val="visible"/>
                                      </p:to>
                                    </p:set>
                                    <p:animEffect transition="in" filter="slide(fromTop)">
                                      <p:cBhvr>
                                        <p:cTn id="17" dur="500"/>
                                        <p:tgtEl>
                                          <p:spTgt spid="284676">
                                            <p:txEl>
                                              <p:pRg st="0" end="0"/>
                                            </p:txEl>
                                          </p:spTgt>
                                        </p:tgtEl>
                                      </p:cBhvr>
                                    </p:animEffect>
                                  </p:childTnLst>
                                </p:cTn>
                              </p:par>
                              <p:par>
                                <p:cTn id="18" presetID="12" presetClass="entr" presetSubtype="1" fill="hold" grpId="0" nodeType="withEffect">
                                  <p:stCondLst>
                                    <p:cond delay="0"/>
                                  </p:stCondLst>
                                  <p:childTnLst>
                                    <p:set>
                                      <p:cBhvr>
                                        <p:cTn id="19" dur="1" fill="hold">
                                          <p:stCondLst>
                                            <p:cond delay="0"/>
                                          </p:stCondLst>
                                        </p:cTn>
                                        <p:tgtEl>
                                          <p:spTgt spid="284676">
                                            <p:txEl>
                                              <p:pRg st="1" end="1"/>
                                            </p:txEl>
                                          </p:spTgt>
                                        </p:tgtEl>
                                        <p:attrNameLst>
                                          <p:attrName>style.visibility</p:attrName>
                                        </p:attrNameLst>
                                      </p:cBhvr>
                                      <p:to>
                                        <p:strVal val="visible"/>
                                      </p:to>
                                    </p:set>
                                    <p:animEffect transition="in" filter="slide(fromTop)">
                                      <p:cBhvr>
                                        <p:cTn id="20" dur="500"/>
                                        <p:tgtEl>
                                          <p:spTgt spid="284676">
                                            <p:txEl>
                                              <p:pRg st="1" end="1"/>
                                            </p:txEl>
                                          </p:spTgt>
                                        </p:tgtEl>
                                      </p:cBhvr>
                                    </p:animEffect>
                                  </p:childTnLst>
                                </p:cTn>
                              </p:par>
                              <p:par>
                                <p:cTn id="21" presetID="12" presetClass="entr" presetSubtype="1" fill="hold" grpId="0" nodeType="withEffect">
                                  <p:stCondLst>
                                    <p:cond delay="0"/>
                                  </p:stCondLst>
                                  <p:childTnLst>
                                    <p:set>
                                      <p:cBhvr>
                                        <p:cTn id="22" dur="1" fill="hold">
                                          <p:stCondLst>
                                            <p:cond delay="0"/>
                                          </p:stCondLst>
                                        </p:cTn>
                                        <p:tgtEl>
                                          <p:spTgt spid="284676">
                                            <p:txEl>
                                              <p:pRg st="2" end="2"/>
                                            </p:txEl>
                                          </p:spTgt>
                                        </p:tgtEl>
                                        <p:attrNameLst>
                                          <p:attrName>style.visibility</p:attrName>
                                        </p:attrNameLst>
                                      </p:cBhvr>
                                      <p:to>
                                        <p:strVal val="visible"/>
                                      </p:to>
                                    </p:set>
                                    <p:animEffect transition="in" filter="slide(fromTop)">
                                      <p:cBhvr>
                                        <p:cTn id="23" dur="500"/>
                                        <p:tgtEl>
                                          <p:spTgt spid="284676">
                                            <p:txEl>
                                              <p:pRg st="2" end="2"/>
                                            </p:txEl>
                                          </p:spTgt>
                                        </p:tgtEl>
                                      </p:cBhvr>
                                    </p:animEffect>
                                  </p:childTnLst>
                                </p:cTn>
                              </p:par>
                              <p:par>
                                <p:cTn id="24" presetID="12" presetClass="entr" presetSubtype="1" fill="hold" grpId="0" nodeType="withEffect">
                                  <p:stCondLst>
                                    <p:cond delay="0"/>
                                  </p:stCondLst>
                                  <p:childTnLst>
                                    <p:set>
                                      <p:cBhvr>
                                        <p:cTn id="25" dur="1" fill="hold">
                                          <p:stCondLst>
                                            <p:cond delay="0"/>
                                          </p:stCondLst>
                                        </p:cTn>
                                        <p:tgtEl>
                                          <p:spTgt spid="284676">
                                            <p:txEl>
                                              <p:pRg st="3" end="3"/>
                                            </p:txEl>
                                          </p:spTgt>
                                        </p:tgtEl>
                                        <p:attrNameLst>
                                          <p:attrName>style.visibility</p:attrName>
                                        </p:attrNameLst>
                                      </p:cBhvr>
                                      <p:to>
                                        <p:strVal val="visible"/>
                                      </p:to>
                                    </p:set>
                                    <p:animEffect transition="in" filter="slide(fromTop)">
                                      <p:cBhvr>
                                        <p:cTn id="26" dur="500"/>
                                        <p:tgtEl>
                                          <p:spTgt spid="284676">
                                            <p:txEl>
                                              <p:pRg st="3" end="3"/>
                                            </p:txEl>
                                          </p:spTgt>
                                        </p:tgtEl>
                                      </p:cBhvr>
                                    </p:animEffect>
                                  </p:childTnLst>
                                </p:cTn>
                              </p:par>
                              <p:par>
                                <p:cTn id="27" presetID="12" presetClass="entr" presetSubtype="1" fill="hold" grpId="0" nodeType="withEffect">
                                  <p:stCondLst>
                                    <p:cond delay="0"/>
                                  </p:stCondLst>
                                  <p:childTnLst>
                                    <p:set>
                                      <p:cBhvr>
                                        <p:cTn id="28" dur="1" fill="hold">
                                          <p:stCondLst>
                                            <p:cond delay="0"/>
                                          </p:stCondLst>
                                        </p:cTn>
                                        <p:tgtEl>
                                          <p:spTgt spid="284676">
                                            <p:txEl>
                                              <p:pRg st="4" end="4"/>
                                            </p:txEl>
                                          </p:spTgt>
                                        </p:tgtEl>
                                        <p:attrNameLst>
                                          <p:attrName>style.visibility</p:attrName>
                                        </p:attrNameLst>
                                      </p:cBhvr>
                                      <p:to>
                                        <p:strVal val="visible"/>
                                      </p:to>
                                    </p:set>
                                    <p:animEffect transition="in" filter="slide(fromTop)">
                                      <p:cBhvr>
                                        <p:cTn id="29" dur="500"/>
                                        <p:tgtEl>
                                          <p:spTgt spid="284676">
                                            <p:txEl>
                                              <p:pRg st="4" end="4"/>
                                            </p:txEl>
                                          </p:spTgt>
                                        </p:tgtEl>
                                      </p:cBhvr>
                                    </p:animEffect>
                                  </p:childTnLst>
                                </p:cTn>
                              </p:par>
                              <p:par>
                                <p:cTn id="30" presetID="12" presetClass="entr" presetSubtype="1" fill="hold" grpId="0" nodeType="withEffect">
                                  <p:stCondLst>
                                    <p:cond delay="0"/>
                                  </p:stCondLst>
                                  <p:childTnLst>
                                    <p:set>
                                      <p:cBhvr>
                                        <p:cTn id="31" dur="1" fill="hold">
                                          <p:stCondLst>
                                            <p:cond delay="0"/>
                                          </p:stCondLst>
                                        </p:cTn>
                                        <p:tgtEl>
                                          <p:spTgt spid="284676">
                                            <p:txEl>
                                              <p:pRg st="5" end="5"/>
                                            </p:txEl>
                                          </p:spTgt>
                                        </p:tgtEl>
                                        <p:attrNameLst>
                                          <p:attrName>style.visibility</p:attrName>
                                        </p:attrNameLst>
                                      </p:cBhvr>
                                      <p:to>
                                        <p:strVal val="visible"/>
                                      </p:to>
                                    </p:set>
                                    <p:animEffect transition="in" filter="slide(fromTop)">
                                      <p:cBhvr>
                                        <p:cTn id="32" dur="500"/>
                                        <p:tgtEl>
                                          <p:spTgt spid="284676">
                                            <p:txEl>
                                              <p:pRg st="5" end="5"/>
                                            </p:txEl>
                                          </p:spTgt>
                                        </p:tgtEl>
                                      </p:cBhvr>
                                    </p:animEffect>
                                  </p:childTnLst>
                                </p:cTn>
                              </p:par>
                              <p:par>
                                <p:cTn id="33" presetID="12" presetClass="entr" presetSubtype="1" fill="hold" grpId="0" nodeType="withEffect">
                                  <p:stCondLst>
                                    <p:cond delay="0"/>
                                  </p:stCondLst>
                                  <p:childTnLst>
                                    <p:set>
                                      <p:cBhvr>
                                        <p:cTn id="34" dur="1" fill="hold">
                                          <p:stCondLst>
                                            <p:cond delay="0"/>
                                          </p:stCondLst>
                                        </p:cTn>
                                        <p:tgtEl>
                                          <p:spTgt spid="284676">
                                            <p:txEl>
                                              <p:pRg st="6" end="6"/>
                                            </p:txEl>
                                          </p:spTgt>
                                        </p:tgtEl>
                                        <p:attrNameLst>
                                          <p:attrName>style.visibility</p:attrName>
                                        </p:attrNameLst>
                                      </p:cBhvr>
                                      <p:to>
                                        <p:strVal val="visible"/>
                                      </p:to>
                                    </p:set>
                                    <p:animEffect transition="in" filter="slide(fromTop)">
                                      <p:cBhvr>
                                        <p:cTn id="35" dur="500"/>
                                        <p:tgtEl>
                                          <p:spTgt spid="28467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5" grpId="0" autoUpdateAnimBg="0"/>
      <p:bldP spid="284676" grpId="0" build="p" autoUpdateAnimBg="0" advAuto="0"/>
      <p:bldP spid="284677" grpId="0"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24" name="Rectangle 4"/>
          <p:cNvSpPr>
            <a:spLocks noChangeArrowheads="1"/>
          </p:cNvSpPr>
          <p:nvPr/>
        </p:nvSpPr>
        <p:spPr bwMode="auto">
          <a:xfrm>
            <a:off x="990600" y="2108200"/>
            <a:ext cx="7696200" cy="4211638"/>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99"/>
                </a:solidFill>
              </a:rPr>
              <a:t>Shall take action to eliminate the cause of nonconformities in order to prevent recurrence</a:t>
            </a:r>
          </a:p>
          <a:p>
            <a:pPr marL="457200" indent="-457200">
              <a:buFont typeface="Wingdings" pitchFamily="2" charset="2"/>
              <a:buChar char="Ø"/>
            </a:pPr>
            <a:r>
              <a:rPr lang="en-US"/>
              <a:t>Documented procedure</a:t>
            </a:r>
            <a:r>
              <a:rPr lang="en-US">
                <a:solidFill>
                  <a:srgbClr val="0000FF"/>
                </a:solidFill>
              </a:rPr>
              <a:t> shall be established to define requirements for:</a:t>
            </a:r>
          </a:p>
          <a:p>
            <a:pPr marL="914400" lvl="1" indent="-457200">
              <a:buFont typeface="Wingdings" pitchFamily="2" charset="2"/>
              <a:buChar char="Ø"/>
            </a:pPr>
            <a:r>
              <a:rPr lang="en-US" sz="2100">
                <a:solidFill>
                  <a:srgbClr val="006600"/>
                </a:solidFill>
              </a:rPr>
              <a:t>Reviewing nonconformities (including customer complaints</a:t>
            </a:r>
          </a:p>
          <a:p>
            <a:pPr marL="914400" lvl="1" indent="-457200">
              <a:buFont typeface="Wingdings" pitchFamily="2" charset="2"/>
              <a:buChar char="Ø"/>
            </a:pPr>
            <a:r>
              <a:rPr lang="en-US" sz="2100">
                <a:solidFill>
                  <a:srgbClr val="006600"/>
                </a:solidFill>
              </a:rPr>
              <a:t>Determining the causes of nonconformities</a:t>
            </a:r>
          </a:p>
          <a:p>
            <a:pPr marL="914400" lvl="1" indent="-457200">
              <a:buFont typeface="Wingdings" pitchFamily="2" charset="2"/>
              <a:buChar char="Ø"/>
            </a:pPr>
            <a:r>
              <a:rPr lang="en-US" sz="2100">
                <a:solidFill>
                  <a:srgbClr val="006600"/>
                </a:solidFill>
              </a:rPr>
              <a:t>Evaluating the need for action to ensure that nonconformities do not recur</a:t>
            </a:r>
          </a:p>
          <a:p>
            <a:pPr marL="914400" lvl="1" indent="-457200">
              <a:buFont typeface="Wingdings" pitchFamily="2" charset="2"/>
              <a:buChar char="Ø"/>
            </a:pPr>
            <a:r>
              <a:rPr lang="en-US" sz="2100">
                <a:solidFill>
                  <a:srgbClr val="006600"/>
                </a:solidFill>
              </a:rPr>
              <a:t>Determining and implementing action needed</a:t>
            </a:r>
          </a:p>
          <a:p>
            <a:pPr marL="914400" lvl="1" indent="-457200">
              <a:buFont typeface="Wingdings" pitchFamily="2" charset="2"/>
              <a:buChar char="Ø"/>
            </a:pPr>
            <a:r>
              <a:rPr lang="en-US" sz="2100">
                <a:solidFill>
                  <a:srgbClr val="006600"/>
                </a:solidFill>
              </a:rPr>
              <a:t>Records of the results of action taken</a:t>
            </a:r>
          </a:p>
          <a:p>
            <a:pPr marL="914400" lvl="1" indent="-457200">
              <a:buFont typeface="Wingdings" pitchFamily="2" charset="2"/>
              <a:buChar char="Ø"/>
            </a:pPr>
            <a:r>
              <a:rPr lang="en-US" sz="2100">
                <a:solidFill>
                  <a:srgbClr val="006600"/>
                </a:solidFill>
              </a:rPr>
              <a:t>Reviewing corrective action taken</a:t>
            </a:r>
            <a:endParaRPr lang="en-US" sz="2100" i="1">
              <a:solidFill>
                <a:srgbClr val="0000FF"/>
              </a:solidFill>
            </a:endParaRPr>
          </a:p>
          <a:p>
            <a:pPr marL="914400" lvl="1" indent="-457200">
              <a:buFont typeface="Wingdings" pitchFamily="2" charset="2"/>
              <a:buNone/>
            </a:pPr>
            <a:endParaRPr lang="en-US" sz="2100" i="1">
              <a:solidFill>
                <a:srgbClr val="0000FF"/>
              </a:solidFill>
            </a:endParaRPr>
          </a:p>
          <a:p>
            <a:pPr marL="457200" indent="-457200">
              <a:buFont typeface="Wingdings" pitchFamily="2" charset="2"/>
              <a:buChar char="Ø"/>
            </a:pPr>
            <a:endParaRPr lang="en-US" sz="2200">
              <a:solidFill>
                <a:srgbClr val="0000FF"/>
              </a:solidFill>
            </a:endParaRPr>
          </a:p>
        </p:txBody>
      </p:sp>
      <p:sp>
        <p:nvSpPr>
          <p:cNvPr id="286725" name="Text Box 5"/>
          <p:cNvSpPr txBox="1">
            <a:spLocks noChangeArrowheads="1"/>
          </p:cNvSpPr>
          <p:nvPr/>
        </p:nvSpPr>
        <p:spPr bwMode="auto">
          <a:xfrm>
            <a:off x="3541713" y="1600200"/>
            <a:ext cx="3489325" cy="519113"/>
          </a:xfrm>
          <a:prstGeom prst="rect">
            <a:avLst/>
          </a:prstGeom>
          <a:noFill/>
          <a:ln w="9525">
            <a:noFill/>
            <a:miter lim="800000"/>
            <a:headEnd/>
            <a:tailEnd/>
          </a:ln>
        </p:spPr>
        <p:txBody>
          <a:bodyPr wrap="none">
            <a:spAutoFit/>
          </a:bodyPr>
          <a:lstStyle/>
          <a:p>
            <a:r>
              <a:rPr lang="en-US" sz="2800">
                <a:solidFill>
                  <a:srgbClr val="A50021"/>
                </a:solidFill>
              </a:rPr>
              <a:t>8.5.2 Corrective Action</a:t>
            </a:r>
          </a:p>
        </p:txBody>
      </p:sp>
      <p:sp>
        <p:nvSpPr>
          <p:cNvPr id="196611" name="Text Box 6"/>
          <p:cNvSpPr txBox="1">
            <a:spLocks noChangeArrowheads="1"/>
          </p:cNvSpPr>
          <p:nvPr/>
        </p:nvSpPr>
        <p:spPr bwMode="auto">
          <a:xfrm>
            <a:off x="2971800" y="1173163"/>
            <a:ext cx="4495800" cy="533400"/>
          </a:xfrm>
          <a:prstGeom prst="rect">
            <a:avLst/>
          </a:prstGeom>
          <a:noFill/>
          <a:ln w="9525">
            <a:noFill/>
            <a:miter lim="800000"/>
            <a:headEnd/>
            <a:tailEnd/>
          </a:ln>
        </p:spPr>
        <p:txBody>
          <a:bodyPr>
            <a:spAutoFit/>
          </a:bodyPr>
          <a:lstStyle/>
          <a:p>
            <a:r>
              <a:rPr lang="en-US" sz="2900">
                <a:solidFill>
                  <a:srgbClr val="A50021"/>
                </a:solidFill>
              </a:rPr>
              <a:t>8.5 Improvement</a:t>
            </a:r>
          </a:p>
        </p:txBody>
      </p:sp>
      <p:sp>
        <p:nvSpPr>
          <p:cNvPr id="196612" name="Text Box 8"/>
          <p:cNvSpPr txBox="1">
            <a:spLocks noChangeArrowheads="1"/>
          </p:cNvSpPr>
          <p:nvPr/>
        </p:nvSpPr>
        <p:spPr bwMode="auto">
          <a:xfrm>
            <a:off x="2097088" y="71438"/>
            <a:ext cx="6132512" cy="488950"/>
          </a:xfrm>
          <a:prstGeom prst="rect">
            <a:avLst/>
          </a:prstGeom>
          <a:noFill/>
          <a:ln w="9525">
            <a:noFill/>
            <a:miter lim="800000"/>
            <a:headEnd/>
            <a:tailEnd/>
          </a:ln>
        </p:spPr>
        <p:txBody>
          <a:bodyPr wrap="none">
            <a:spAutoFit/>
          </a:bodyPr>
          <a:lstStyle/>
          <a:p>
            <a:r>
              <a:rPr lang="en-US" sz="2600">
                <a:solidFill>
                  <a:srgbClr val="000000"/>
                </a:solidFill>
              </a:rPr>
              <a:t>8. Measurement, Analysis and Improvement</a:t>
            </a:r>
          </a:p>
        </p:txBody>
      </p:sp>
      <p:sp>
        <p:nvSpPr>
          <p:cNvPr id="196613" name="Line 9"/>
          <p:cNvSpPr>
            <a:spLocks noChangeShapeType="1"/>
          </p:cNvSpPr>
          <p:nvPr/>
        </p:nvSpPr>
        <p:spPr bwMode="auto">
          <a:xfrm>
            <a:off x="2057400" y="1219200"/>
            <a:ext cx="6858000" cy="0"/>
          </a:xfrm>
          <a:prstGeom prst="line">
            <a:avLst/>
          </a:prstGeom>
          <a:noFill/>
          <a:ln w="38100">
            <a:solidFill>
              <a:schemeClr val="tx1"/>
            </a:solidFill>
            <a:miter lim="800000"/>
            <a:headEnd/>
            <a:tailEnd/>
          </a:ln>
        </p:spPr>
        <p:txBody>
          <a:bodyPr wrap="none" anchor="ctr"/>
          <a:lstStyle/>
          <a:p>
            <a:endParaRPr lang="en-US"/>
          </a:p>
        </p:txBody>
      </p:sp>
      <p:pic>
        <p:nvPicPr>
          <p:cNvPr id="196614" name="Picture 10" descr="measures"/>
          <p:cNvPicPr>
            <a:picLocks noChangeAspect="1" noChangeArrowheads="1"/>
          </p:cNvPicPr>
          <p:nvPr/>
        </p:nvPicPr>
        <p:blipFill>
          <a:blip r:embed="rId3"/>
          <a:srcRect/>
          <a:stretch>
            <a:fillRect/>
          </a:stretch>
        </p:blipFill>
        <p:spPr bwMode="auto">
          <a:xfrm>
            <a:off x="381000" y="4572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86725"/>
                                        </p:tgtEl>
                                        <p:attrNameLst>
                                          <p:attrName>style.visibility</p:attrName>
                                        </p:attrNameLst>
                                      </p:cBhvr>
                                      <p:to>
                                        <p:strVal val="visible"/>
                                      </p:to>
                                    </p:set>
                                    <p:anim calcmode="lin" valueType="num">
                                      <p:cBhvr additive="base">
                                        <p:cTn id="7" dur="500" fill="hold"/>
                                        <p:tgtEl>
                                          <p:spTgt spid="286725"/>
                                        </p:tgtEl>
                                        <p:attrNameLst>
                                          <p:attrName>ppt_x</p:attrName>
                                        </p:attrNameLst>
                                      </p:cBhvr>
                                      <p:tavLst>
                                        <p:tav tm="0">
                                          <p:val>
                                            <p:strVal val="0-#ppt_w/2"/>
                                          </p:val>
                                        </p:tav>
                                        <p:tav tm="100000">
                                          <p:val>
                                            <p:strVal val="#ppt_x"/>
                                          </p:val>
                                        </p:tav>
                                      </p:tavLst>
                                    </p:anim>
                                    <p:anim calcmode="lin" valueType="num">
                                      <p:cBhvr additive="base">
                                        <p:cTn id="8" dur="500" fill="hold"/>
                                        <p:tgtEl>
                                          <p:spTgt spid="28672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6" fill="hold" grpId="0" nodeType="afterEffect">
                                  <p:stCondLst>
                                    <p:cond delay="0"/>
                                  </p:stCondLst>
                                  <p:childTnLst>
                                    <p:set>
                                      <p:cBhvr>
                                        <p:cTn id="11" dur="1" fill="hold">
                                          <p:stCondLst>
                                            <p:cond delay="0"/>
                                          </p:stCondLst>
                                        </p:cTn>
                                        <p:tgtEl>
                                          <p:spTgt spid="286724">
                                            <p:txEl>
                                              <p:pRg st="0" end="0"/>
                                            </p:txEl>
                                          </p:spTgt>
                                        </p:tgtEl>
                                        <p:attrNameLst>
                                          <p:attrName>style.visibility</p:attrName>
                                        </p:attrNameLst>
                                      </p:cBhvr>
                                      <p:to>
                                        <p:strVal val="visible"/>
                                      </p:to>
                                    </p:set>
                                    <p:anim calcmode="lin" valueType="num">
                                      <p:cBhvr additive="base">
                                        <p:cTn id="12" dur="500" fill="hold"/>
                                        <p:tgtEl>
                                          <p:spTgt spid="286724">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286724">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6" fill="hold" grpId="0" nodeType="afterEffect">
                                  <p:stCondLst>
                                    <p:cond delay="0"/>
                                  </p:stCondLst>
                                  <p:childTnLst>
                                    <p:set>
                                      <p:cBhvr>
                                        <p:cTn id="16" dur="1" fill="hold">
                                          <p:stCondLst>
                                            <p:cond delay="0"/>
                                          </p:stCondLst>
                                        </p:cTn>
                                        <p:tgtEl>
                                          <p:spTgt spid="286724">
                                            <p:txEl>
                                              <p:pRg st="1" end="1"/>
                                            </p:txEl>
                                          </p:spTgt>
                                        </p:tgtEl>
                                        <p:attrNameLst>
                                          <p:attrName>style.visibility</p:attrName>
                                        </p:attrNameLst>
                                      </p:cBhvr>
                                      <p:to>
                                        <p:strVal val="visible"/>
                                      </p:to>
                                    </p:set>
                                    <p:anim calcmode="lin" valueType="num">
                                      <p:cBhvr additive="base">
                                        <p:cTn id="17" dur="500" fill="hold"/>
                                        <p:tgtEl>
                                          <p:spTgt spid="286724">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86724">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6" fill="hold" grpId="0" nodeType="withEffect">
                                  <p:stCondLst>
                                    <p:cond delay="0"/>
                                  </p:stCondLst>
                                  <p:childTnLst>
                                    <p:set>
                                      <p:cBhvr>
                                        <p:cTn id="20" dur="1" fill="hold">
                                          <p:stCondLst>
                                            <p:cond delay="0"/>
                                          </p:stCondLst>
                                        </p:cTn>
                                        <p:tgtEl>
                                          <p:spTgt spid="286724">
                                            <p:txEl>
                                              <p:pRg st="2" end="2"/>
                                            </p:txEl>
                                          </p:spTgt>
                                        </p:tgtEl>
                                        <p:attrNameLst>
                                          <p:attrName>style.visibility</p:attrName>
                                        </p:attrNameLst>
                                      </p:cBhvr>
                                      <p:to>
                                        <p:strVal val="visible"/>
                                      </p:to>
                                    </p:set>
                                    <p:anim calcmode="lin" valueType="num">
                                      <p:cBhvr additive="base">
                                        <p:cTn id="21" dur="500" fill="hold"/>
                                        <p:tgtEl>
                                          <p:spTgt spid="286724">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86724">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6" fill="hold" grpId="0" nodeType="withEffect">
                                  <p:stCondLst>
                                    <p:cond delay="0"/>
                                  </p:stCondLst>
                                  <p:childTnLst>
                                    <p:set>
                                      <p:cBhvr>
                                        <p:cTn id="24" dur="1" fill="hold">
                                          <p:stCondLst>
                                            <p:cond delay="0"/>
                                          </p:stCondLst>
                                        </p:cTn>
                                        <p:tgtEl>
                                          <p:spTgt spid="286724">
                                            <p:txEl>
                                              <p:pRg st="3" end="3"/>
                                            </p:txEl>
                                          </p:spTgt>
                                        </p:tgtEl>
                                        <p:attrNameLst>
                                          <p:attrName>style.visibility</p:attrName>
                                        </p:attrNameLst>
                                      </p:cBhvr>
                                      <p:to>
                                        <p:strVal val="visible"/>
                                      </p:to>
                                    </p:set>
                                    <p:anim calcmode="lin" valueType="num">
                                      <p:cBhvr additive="base">
                                        <p:cTn id="25" dur="500" fill="hold"/>
                                        <p:tgtEl>
                                          <p:spTgt spid="286724">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6724">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6" fill="hold" grpId="0" nodeType="withEffect">
                                  <p:stCondLst>
                                    <p:cond delay="0"/>
                                  </p:stCondLst>
                                  <p:childTnLst>
                                    <p:set>
                                      <p:cBhvr>
                                        <p:cTn id="28" dur="1" fill="hold">
                                          <p:stCondLst>
                                            <p:cond delay="0"/>
                                          </p:stCondLst>
                                        </p:cTn>
                                        <p:tgtEl>
                                          <p:spTgt spid="286724">
                                            <p:txEl>
                                              <p:pRg st="4" end="4"/>
                                            </p:txEl>
                                          </p:spTgt>
                                        </p:tgtEl>
                                        <p:attrNameLst>
                                          <p:attrName>style.visibility</p:attrName>
                                        </p:attrNameLst>
                                      </p:cBhvr>
                                      <p:to>
                                        <p:strVal val="visible"/>
                                      </p:to>
                                    </p:set>
                                    <p:anim calcmode="lin" valueType="num">
                                      <p:cBhvr additive="base">
                                        <p:cTn id="29" dur="500" fill="hold"/>
                                        <p:tgtEl>
                                          <p:spTgt spid="286724">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86724">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6" fill="hold" grpId="0" nodeType="withEffect">
                                  <p:stCondLst>
                                    <p:cond delay="0"/>
                                  </p:stCondLst>
                                  <p:childTnLst>
                                    <p:set>
                                      <p:cBhvr>
                                        <p:cTn id="32" dur="1" fill="hold">
                                          <p:stCondLst>
                                            <p:cond delay="0"/>
                                          </p:stCondLst>
                                        </p:cTn>
                                        <p:tgtEl>
                                          <p:spTgt spid="286724">
                                            <p:txEl>
                                              <p:pRg st="5" end="5"/>
                                            </p:txEl>
                                          </p:spTgt>
                                        </p:tgtEl>
                                        <p:attrNameLst>
                                          <p:attrName>style.visibility</p:attrName>
                                        </p:attrNameLst>
                                      </p:cBhvr>
                                      <p:to>
                                        <p:strVal val="visible"/>
                                      </p:to>
                                    </p:set>
                                    <p:anim calcmode="lin" valueType="num">
                                      <p:cBhvr additive="base">
                                        <p:cTn id="33" dur="500" fill="hold"/>
                                        <p:tgtEl>
                                          <p:spTgt spid="286724">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86724">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6" fill="hold" grpId="0" nodeType="withEffect">
                                  <p:stCondLst>
                                    <p:cond delay="0"/>
                                  </p:stCondLst>
                                  <p:childTnLst>
                                    <p:set>
                                      <p:cBhvr>
                                        <p:cTn id="36" dur="1" fill="hold">
                                          <p:stCondLst>
                                            <p:cond delay="0"/>
                                          </p:stCondLst>
                                        </p:cTn>
                                        <p:tgtEl>
                                          <p:spTgt spid="286724">
                                            <p:txEl>
                                              <p:pRg st="6" end="6"/>
                                            </p:txEl>
                                          </p:spTgt>
                                        </p:tgtEl>
                                        <p:attrNameLst>
                                          <p:attrName>style.visibility</p:attrName>
                                        </p:attrNameLst>
                                      </p:cBhvr>
                                      <p:to>
                                        <p:strVal val="visible"/>
                                      </p:to>
                                    </p:set>
                                    <p:anim calcmode="lin" valueType="num">
                                      <p:cBhvr additive="base">
                                        <p:cTn id="37" dur="500" fill="hold"/>
                                        <p:tgtEl>
                                          <p:spTgt spid="286724">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86724">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6" fill="hold" grpId="0" nodeType="withEffect">
                                  <p:stCondLst>
                                    <p:cond delay="0"/>
                                  </p:stCondLst>
                                  <p:childTnLst>
                                    <p:set>
                                      <p:cBhvr>
                                        <p:cTn id="40" dur="1" fill="hold">
                                          <p:stCondLst>
                                            <p:cond delay="0"/>
                                          </p:stCondLst>
                                        </p:cTn>
                                        <p:tgtEl>
                                          <p:spTgt spid="286724">
                                            <p:txEl>
                                              <p:pRg st="7" end="7"/>
                                            </p:txEl>
                                          </p:spTgt>
                                        </p:tgtEl>
                                        <p:attrNameLst>
                                          <p:attrName>style.visibility</p:attrName>
                                        </p:attrNameLst>
                                      </p:cBhvr>
                                      <p:to>
                                        <p:strVal val="visible"/>
                                      </p:to>
                                    </p:set>
                                    <p:anim calcmode="lin" valueType="num">
                                      <p:cBhvr additive="base">
                                        <p:cTn id="41" dur="500" fill="hold"/>
                                        <p:tgtEl>
                                          <p:spTgt spid="286724">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8672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4" grpId="0" build="p" autoUpdateAnimBg="0" advAuto="0"/>
      <p:bldP spid="286725" grpId="0"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0820" name="Rectangle 4"/>
          <p:cNvSpPr>
            <a:spLocks noChangeArrowheads="1"/>
          </p:cNvSpPr>
          <p:nvPr/>
        </p:nvSpPr>
        <p:spPr bwMode="auto">
          <a:xfrm>
            <a:off x="914400" y="2425700"/>
            <a:ext cx="7696200" cy="1311275"/>
          </a:xfrm>
          <a:prstGeom prst="rect">
            <a:avLst/>
          </a:prstGeom>
          <a:noFill/>
          <a:ln w="9525">
            <a:noFill/>
            <a:miter lim="800000"/>
            <a:headEnd/>
            <a:tailEnd/>
          </a:ln>
        </p:spPr>
        <p:txBody>
          <a:bodyPr>
            <a:spAutoFit/>
          </a:bodyPr>
          <a:lstStyle/>
          <a:p>
            <a:pPr marL="457200" indent="-457200">
              <a:buFont typeface="Wingdings" pitchFamily="2" charset="2"/>
              <a:buChar char="Ø"/>
            </a:pPr>
            <a:r>
              <a:rPr lang="en-US">
                <a:solidFill>
                  <a:srgbClr val="000099"/>
                </a:solidFill>
              </a:rPr>
              <a:t>Shall determine action to eliminate the causes of potential nonconformities in order to prevent their occurrence</a:t>
            </a:r>
          </a:p>
          <a:p>
            <a:pPr marL="457200" indent="-457200">
              <a:buFont typeface="Wingdings" pitchFamily="2" charset="2"/>
              <a:buChar char="Ø"/>
            </a:pPr>
            <a:r>
              <a:rPr lang="en-US">
                <a:solidFill>
                  <a:srgbClr val="000099"/>
                </a:solidFill>
              </a:rPr>
              <a:t>Preventive actions shall be appropriate to the effects of the potential problems</a:t>
            </a:r>
          </a:p>
        </p:txBody>
      </p:sp>
      <p:sp>
        <p:nvSpPr>
          <p:cNvPr id="290821" name="Text Box 5"/>
          <p:cNvSpPr txBox="1">
            <a:spLocks noChangeArrowheads="1"/>
          </p:cNvSpPr>
          <p:nvPr/>
        </p:nvSpPr>
        <p:spPr bwMode="auto">
          <a:xfrm>
            <a:off x="3429000" y="1600200"/>
            <a:ext cx="3546475" cy="519113"/>
          </a:xfrm>
          <a:prstGeom prst="rect">
            <a:avLst/>
          </a:prstGeom>
          <a:noFill/>
          <a:ln w="9525">
            <a:noFill/>
            <a:miter lim="800000"/>
            <a:headEnd/>
            <a:tailEnd/>
          </a:ln>
        </p:spPr>
        <p:txBody>
          <a:bodyPr wrap="none">
            <a:spAutoFit/>
          </a:bodyPr>
          <a:lstStyle/>
          <a:p>
            <a:r>
              <a:rPr lang="en-US" sz="2800">
                <a:solidFill>
                  <a:srgbClr val="A50021"/>
                </a:solidFill>
              </a:rPr>
              <a:t>8.5.3 Preventive Action</a:t>
            </a:r>
          </a:p>
        </p:txBody>
      </p:sp>
      <p:sp>
        <p:nvSpPr>
          <p:cNvPr id="198659" name="Text Box 7"/>
          <p:cNvSpPr txBox="1">
            <a:spLocks noChangeArrowheads="1"/>
          </p:cNvSpPr>
          <p:nvPr/>
        </p:nvSpPr>
        <p:spPr bwMode="auto">
          <a:xfrm>
            <a:off x="2971800" y="1173163"/>
            <a:ext cx="4495800" cy="533400"/>
          </a:xfrm>
          <a:prstGeom prst="rect">
            <a:avLst/>
          </a:prstGeom>
          <a:noFill/>
          <a:ln w="9525">
            <a:noFill/>
            <a:miter lim="800000"/>
            <a:headEnd/>
            <a:tailEnd/>
          </a:ln>
        </p:spPr>
        <p:txBody>
          <a:bodyPr>
            <a:spAutoFit/>
          </a:bodyPr>
          <a:lstStyle/>
          <a:p>
            <a:r>
              <a:rPr lang="en-US" sz="2900">
                <a:solidFill>
                  <a:srgbClr val="A50021"/>
                </a:solidFill>
              </a:rPr>
              <a:t>8.5 Improvement</a:t>
            </a:r>
          </a:p>
        </p:txBody>
      </p:sp>
      <p:sp>
        <p:nvSpPr>
          <p:cNvPr id="198660" name="Text Box 8"/>
          <p:cNvSpPr txBox="1">
            <a:spLocks noChangeArrowheads="1"/>
          </p:cNvSpPr>
          <p:nvPr/>
        </p:nvSpPr>
        <p:spPr bwMode="auto">
          <a:xfrm>
            <a:off x="2097088" y="122238"/>
            <a:ext cx="6132512" cy="488950"/>
          </a:xfrm>
          <a:prstGeom prst="rect">
            <a:avLst/>
          </a:prstGeom>
          <a:noFill/>
          <a:ln w="9525">
            <a:noFill/>
            <a:miter lim="800000"/>
            <a:headEnd/>
            <a:tailEnd/>
          </a:ln>
        </p:spPr>
        <p:txBody>
          <a:bodyPr wrap="none">
            <a:spAutoFit/>
          </a:bodyPr>
          <a:lstStyle/>
          <a:p>
            <a:r>
              <a:rPr lang="en-US" sz="2600">
                <a:solidFill>
                  <a:srgbClr val="000000"/>
                </a:solidFill>
              </a:rPr>
              <a:t>8. Measurement, Analysis and Improvement</a:t>
            </a:r>
          </a:p>
        </p:txBody>
      </p:sp>
      <p:sp>
        <p:nvSpPr>
          <p:cNvPr id="198661" name="Line 9"/>
          <p:cNvSpPr>
            <a:spLocks noChangeShapeType="1"/>
          </p:cNvSpPr>
          <p:nvPr/>
        </p:nvSpPr>
        <p:spPr bwMode="auto">
          <a:xfrm>
            <a:off x="2057400" y="1219200"/>
            <a:ext cx="6858000" cy="0"/>
          </a:xfrm>
          <a:prstGeom prst="line">
            <a:avLst/>
          </a:prstGeom>
          <a:noFill/>
          <a:ln w="38100">
            <a:solidFill>
              <a:schemeClr val="tx1"/>
            </a:solidFill>
            <a:miter lim="800000"/>
            <a:headEnd/>
            <a:tailEnd/>
          </a:ln>
        </p:spPr>
        <p:txBody>
          <a:bodyPr wrap="none" anchor="ctr"/>
          <a:lstStyle/>
          <a:p>
            <a:endParaRPr lang="en-US"/>
          </a:p>
        </p:txBody>
      </p:sp>
      <p:pic>
        <p:nvPicPr>
          <p:cNvPr id="198662" name="Picture 10" descr="measures"/>
          <p:cNvPicPr>
            <a:picLocks noChangeAspect="1" noChangeArrowheads="1"/>
          </p:cNvPicPr>
          <p:nvPr/>
        </p:nvPicPr>
        <p:blipFill>
          <a:blip r:embed="rId3"/>
          <a:srcRect/>
          <a:stretch>
            <a:fillRect/>
          </a:stretch>
        </p:blipFill>
        <p:spPr bwMode="auto">
          <a:xfrm>
            <a:off x="381000" y="4572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90821"/>
                                        </p:tgtEl>
                                        <p:attrNameLst>
                                          <p:attrName>style.visibility</p:attrName>
                                        </p:attrNameLst>
                                      </p:cBhvr>
                                      <p:to>
                                        <p:strVal val="visible"/>
                                      </p:to>
                                    </p:set>
                                    <p:anim calcmode="lin" valueType="num">
                                      <p:cBhvr additive="base">
                                        <p:cTn id="7" dur="500" fill="hold"/>
                                        <p:tgtEl>
                                          <p:spTgt spid="290821"/>
                                        </p:tgtEl>
                                        <p:attrNameLst>
                                          <p:attrName>ppt_x</p:attrName>
                                        </p:attrNameLst>
                                      </p:cBhvr>
                                      <p:tavLst>
                                        <p:tav tm="0">
                                          <p:val>
                                            <p:strVal val="0-#ppt_w/2"/>
                                          </p:val>
                                        </p:tav>
                                        <p:tav tm="100000">
                                          <p:val>
                                            <p:strVal val="#ppt_x"/>
                                          </p:val>
                                        </p:tav>
                                      </p:tavLst>
                                    </p:anim>
                                    <p:anim calcmode="lin" valueType="num">
                                      <p:cBhvr additive="base">
                                        <p:cTn id="8" dur="500" fill="hold"/>
                                        <p:tgtEl>
                                          <p:spTgt spid="29082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290820">
                                            <p:txEl>
                                              <p:pRg st="0" end="0"/>
                                            </p:txEl>
                                          </p:spTgt>
                                        </p:tgtEl>
                                        <p:attrNameLst>
                                          <p:attrName>style.visibility</p:attrName>
                                        </p:attrNameLst>
                                      </p:cBhvr>
                                      <p:to>
                                        <p:strVal val="visible"/>
                                      </p:to>
                                    </p:set>
                                    <p:anim calcmode="lin" valueType="num">
                                      <p:cBhvr additive="base">
                                        <p:cTn id="12" dur="500" fill="hold"/>
                                        <p:tgtEl>
                                          <p:spTgt spid="290820">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90820">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290820">
                                            <p:txEl>
                                              <p:pRg st="1" end="1"/>
                                            </p:txEl>
                                          </p:spTgt>
                                        </p:tgtEl>
                                        <p:attrNameLst>
                                          <p:attrName>style.visibility</p:attrName>
                                        </p:attrNameLst>
                                      </p:cBhvr>
                                      <p:to>
                                        <p:strVal val="visible"/>
                                      </p:to>
                                    </p:set>
                                    <p:anim calcmode="lin" valueType="num">
                                      <p:cBhvr additive="base">
                                        <p:cTn id="17" dur="500" fill="hold"/>
                                        <p:tgtEl>
                                          <p:spTgt spid="29082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90820">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20" grpId="0" build="p" autoUpdateAnimBg="0" advAuto="0"/>
      <p:bldP spid="290821" grpId="0"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4" name="Rectangle 4"/>
          <p:cNvSpPr>
            <a:spLocks noChangeArrowheads="1"/>
          </p:cNvSpPr>
          <p:nvPr/>
        </p:nvSpPr>
        <p:spPr bwMode="auto">
          <a:xfrm>
            <a:off x="914400" y="2365375"/>
            <a:ext cx="7696200" cy="3046413"/>
          </a:xfrm>
          <a:prstGeom prst="rect">
            <a:avLst/>
          </a:prstGeom>
          <a:noFill/>
          <a:ln w="9525">
            <a:noFill/>
            <a:miter lim="800000"/>
            <a:headEnd/>
            <a:tailEnd/>
          </a:ln>
        </p:spPr>
        <p:txBody>
          <a:bodyPr>
            <a:spAutoFit/>
          </a:bodyPr>
          <a:lstStyle/>
          <a:p>
            <a:pPr marL="457200" indent="-457200">
              <a:buFont typeface="Wingdings" pitchFamily="2" charset="2"/>
              <a:buChar char="Ø"/>
            </a:pPr>
            <a:r>
              <a:rPr lang="en-US"/>
              <a:t>Documented procedure</a:t>
            </a:r>
            <a:r>
              <a:rPr lang="en-US">
                <a:solidFill>
                  <a:srgbClr val="0000FF"/>
                </a:solidFill>
              </a:rPr>
              <a:t> shall be established to define requirements for:</a:t>
            </a:r>
          </a:p>
          <a:p>
            <a:pPr marL="914400" lvl="1" indent="-457200">
              <a:buFont typeface="Wingdings" pitchFamily="2" charset="2"/>
              <a:buChar char="Ø"/>
            </a:pPr>
            <a:r>
              <a:rPr lang="en-US" sz="2200">
                <a:solidFill>
                  <a:srgbClr val="006600"/>
                </a:solidFill>
              </a:rPr>
              <a:t>Determining potential nonconformities and their causes</a:t>
            </a:r>
          </a:p>
          <a:p>
            <a:pPr marL="914400" lvl="1" indent="-457200">
              <a:buFont typeface="Wingdings" pitchFamily="2" charset="2"/>
              <a:buChar char="Ø"/>
            </a:pPr>
            <a:r>
              <a:rPr lang="en-US" sz="2200">
                <a:solidFill>
                  <a:srgbClr val="006600"/>
                </a:solidFill>
              </a:rPr>
              <a:t>Evaluating the need for action to prevent occurrence of nonconformities</a:t>
            </a:r>
          </a:p>
          <a:p>
            <a:pPr marL="914400" lvl="1" indent="-457200">
              <a:buFont typeface="Wingdings" pitchFamily="2" charset="2"/>
              <a:buChar char="Ø"/>
            </a:pPr>
            <a:r>
              <a:rPr lang="en-US" sz="2200">
                <a:solidFill>
                  <a:srgbClr val="006600"/>
                </a:solidFill>
              </a:rPr>
              <a:t>Determining and implementing action needed</a:t>
            </a:r>
          </a:p>
          <a:p>
            <a:pPr marL="914400" lvl="1" indent="-457200">
              <a:buFont typeface="Wingdings" pitchFamily="2" charset="2"/>
              <a:buChar char="Ø"/>
            </a:pPr>
            <a:r>
              <a:rPr lang="en-US" sz="2200">
                <a:solidFill>
                  <a:srgbClr val="006600"/>
                </a:solidFill>
              </a:rPr>
              <a:t>Records of results of action taken</a:t>
            </a:r>
          </a:p>
          <a:p>
            <a:pPr marL="914400" lvl="1" indent="-457200">
              <a:buFont typeface="Wingdings" pitchFamily="2" charset="2"/>
              <a:buChar char="Ø"/>
            </a:pPr>
            <a:r>
              <a:rPr lang="en-US" sz="2200">
                <a:solidFill>
                  <a:srgbClr val="006600"/>
                </a:solidFill>
              </a:rPr>
              <a:t>Reviewing preventive action taken</a:t>
            </a:r>
            <a:endParaRPr lang="en-US" sz="2200" i="1">
              <a:solidFill>
                <a:srgbClr val="0000FF"/>
              </a:solidFill>
            </a:endParaRPr>
          </a:p>
          <a:p>
            <a:pPr marL="914400" lvl="1" indent="-457200">
              <a:buFont typeface="Wingdings" pitchFamily="2" charset="2"/>
              <a:buNone/>
            </a:pPr>
            <a:endParaRPr lang="en-US" sz="2200" i="1">
              <a:solidFill>
                <a:srgbClr val="0000FF"/>
              </a:solidFill>
            </a:endParaRPr>
          </a:p>
        </p:txBody>
      </p:sp>
      <p:sp>
        <p:nvSpPr>
          <p:cNvPr id="200706" name="Text Box 6"/>
          <p:cNvSpPr txBox="1">
            <a:spLocks noChangeArrowheads="1"/>
          </p:cNvSpPr>
          <p:nvPr/>
        </p:nvSpPr>
        <p:spPr bwMode="auto">
          <a:xfrm>
            <a:off x="3429000" y="1600200"/>
            <a:ext cx="3546475" cy="519113"/>
          </a:xfrm>
          <a:prstGeom prst="rect">
            <a:avLst/>
          </a:prstGeom>
          <a:noFill/>
          <a:ln w="9525">
            <a:noFill/>
            <a:miter lim="800000"/>
            <a:headEnd/>
            <a:tailEnd/>
          </a:ln>
        </p:spPr>
        <p:txBody>
          <a:bodyPr wrap="none">
            <a:spAutoFit/>
          </a:bodyPr>
          <a:lstStyle/>
          <a:p>
            <a:r>
              <a:rPr lang="en-US" sz="2800">
                <a:solidFill>
                  <a:srgbClr val="A50021"/>
                </a:solidFill>
              </a:rPr>
              <a:t>8.5.3 Preventive Action</a:t>
            </a:r>
          </a:p>
        </p:txBody>
      </p:sp>
      <p:sp>
        <p:nvSpPr>
          <p:cNvPr id="200707" name="Text Box 7"/>
          <p:cNvSpPr txBox="1">
            <a:spLocks noChangeArrowheads="1"/>
          </p:cNvSpPr>
          <p:nvPr/>
        </p:nvSpPr>
        <p:spPr bwMode="auto">
          <a:xfrm>
            <a:off x="2971800" y="1173163"/>
            <a:ext cx="4495800" cy="533400"/>
          </a:xfrm>
          <a:prstGeom prst="rect">
            <a:avLst/>
          </a:prstGeom>
          <a:noFill/>
          <a:ln w="9525">
            <a:noFill/>
            <a:miter lim="800000"/>
            <a:headEnd/>
            <a:tailEnd/>
          </a:ln>
        </p:spPr>
        <p:txBody>
          <a:bodyPr>
            <a:spAutoFit/>
          </a:bodyPr>
          <a:lstStyle/>
          <a:p>
            <a:r>
              <a:rPr lang="en-US" sz="2900">
                <a:solidFill>
                  <a:srgbClr val="A50021"/>
                </a:solidFill>
              </a:rPr>
              <a:t>8.5 Improvement</a:t>
            </a:r>
          </a:p>
        </p:txBody>
      </p:sp>
      <p:sp>
        <p:nvSpPr>
          <p:cNvPr id="200708" name="Text Box 8"/>
          <p:cNvSpPr txBox="1">
            <a:spLocks noChangeArrowheads="1"/>
          </p:cNvSpPr>
          <p:nvPr/>
        </p:nvSpPr>
        <p:spPr bwMode="auto">
          <a:xfrm>
            <a:off x="2097088" y="96838"/>
            <a:ext cx="6132512" cy="488950"/>
          </a:xfrm>
          <a:prstGeom prst="rect">
            <a:avLst/>
          </a:prstGeom>
          <a:noFill/>
          <a:ln w="9525">
            <a:noFill/>
            <a:miter lim="800000"/>
            <a:headEnd/>
            <a:tailEnd/>
          </a:ln>
        </p:spPr>
        <p:txBody>
          <a:bodyPr wrap="none">
            <a:spAutoFit/>
          </a:bodyPr>
          <a:lstStyle/>
          <a:p>
            <a:r>
              <a:rPr lang="en-US" sz="2600">
                <a:solidFill>
                  <a:srgbClr val="000000"/>
                </a:solidFill>
              </a:rPr>
              <a:t>8. Measurement, Analysis and Improvement</a:t>
            </a:r>
          </a:p>
        </p:txBody>
      </p:sp>
      <p:sp>
        <p:nvSpPr>
          <p:cNvPr id="200709" name="Line 9"/>
          <p:cNvSpPr>
            <a:spLocks noChangeShapeType="1"/>
          </p:cNvSpPr>
          <p:nvPr/>
        </p:nvSpPr>
        <p:spPr bwMode="auto">
          <a:xfrm>
            <a:off x="2057400" y="1219200"/>
            <a:ext cx="6858000" cy="0"/>
          </a:xfrm>
          <a:prstGeom prst="line">
            <a:avLst/>
          </a:prstGeom>
          <a:noFill/>
          <a:ln w="38100">
            <a:solidFill>
              <a:schemeClr val="tx1"/>
            </a:solidFill>
            <a:miter lim="800000"/>
            <a:headEnd/>
            <a:tailEnd/>
          </a:ln>
        </p:spPr>
        <p:txBody>
          <a:bodyPr wrap="none" anchor="ctr"/>
          <a:lstStyle/>
          <a:p>
            <a:endParaRPr lang="en-US"/>
          </a:p>
        </p:txBody>
      </p:sp>
      <p:pic>
        <p:nvPicPr>
          <p:cNvPr id="200710" name="Picture 10" descr="measures"/>
          <p:cNvPicPr>
            <a:picLocks noChangeAspect="1" noChangeArrowheads="1"/>
          </p:cNvPicPr>
          <p:nvPr/>
        </p:nvPicPr>
        <p:blipFill>
          <a:blip r:embed="rId3"/>
          <a:srcRect/>
          <a:stretch>
            <a:fillRect/>
          </a:stretch>
        </p:blipFill>
        <p:spPr bwMode="auto">
          <a:xfrm>
            <a:off x="381000" y="457200"/>
            <a:ext cx="1600200" cy="1571625"/>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91844">
                                            <p:txEl>
                                              <p:pRg st="0" end="0"/>
                                            </p:txEl>
                                          </p:spTgt>
                                        </p:tgtEl>
                                        <p:attrNameLst>
                                          <p:attrName>style.visibility</p:attrName>
                                        </p:attrNameLst>
                                      </p:cBhvr>
                                      <p:to>
                                        <p:strVal val="visible"/>
                                      </p:to>
                                    </p:set>
                                    <p:anim calcmode="lin" valueType="num">
                                      <p:cBhvr>
                                        <p:cTn id="7" dur="500" fill="hold"/>
                                        <p:tgtEl>
                                          <p:spTgt spid="291844">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291844">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91844">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291844">
                                            <p:txEl>
                                              <p:pRg st="0" end="0"/>
                                            </p:txEl>
                                          </p:spTgt>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291844">
                                            <p:txEl>
                                              <p:pRg st="1" end="1"/>
                                            </p:txEl>
                                          </p:spTgt>
                                        </p:tgtEl>
                                        <p:attrNameLst>
                                          <p:attrName>style.visibility</p:attrName>
                                        </p:attrNameLst>
                                      </p:cBhvr>
                                      <p:to>
                                        <p:strVal val="visible"/>
                                      </p:to>
                                    </p:set>
                                    <p:anim calcmode="lin" valueType="num">
                                      <p:cBhvr>
                                        <p:cTn id="13" dur="500" fill="hold"/>
                                        <p:tgtEl>
                                          <p:spTgt spid="291844">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291844">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291844">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291844">
                                            <p:txEl>
                                              <p:pRg st="1" end="1"/>
                                            </p:txEl>
                                          </p:spTgt>
                                        </p:tgtEl>
                                        <p:attrNameLst>
                                          <p:attrName>ppt_h</p:attrName>
                                        </p:attrNameLst>
                                      </p:cBhvr>
                                      <p:tavLst>
                                        <p:tav tm="0">
                                          <p:val>
                                            <p:strVal val="#ppt_h"/>
                                          </p:val>
                                        </p:tav>
                                        <p:tav tm="100000">
                                          <p:val>
                                            <p:strVal val="#ppt_h"/>
                                          </p:val>
                                        </p:tav>
                                      </p:tavLst>
                                    </p:anim>
                                  </p:childTnLst>
                                </p:cTn>
                              </p:par>
                              <p:par>
                                <p:cTn id="17" presetID="17" presetClass="entr" presetSubtype="8" fill="hold" grpId="0" nodeType="withEffect">
                                  <p:stCondLst>
                                    <p:cond delay="0"/>
                                  </p:stCondLst>
                                  <p:childTnLst>
                                    <p:set>
                                      <p:cBhvr>
                                        <p:cTn id="18" dur="1" fill="hold">
                                          <p:stCondLst>
                                            <p:cond delay="0"/>
                                          </p:stCondLst>
                                        </p:cTn>
                                        <p:tgtEl>
                                          <p:spTgt spid="291844">
                                            <p:txEl>
                                              <p:pRg st="2" end="2"/>
                                            </p:txEl>
                                          </p:spTgt>
                                        </p:tgtEl>
                                        <p:attrNameLst>
                                          <p:attrName>style.visibility</p:attrName>
                                        </p:attrNameLst>
                                      </p:cBhvr>
                                      <p:to>
                                        <p:strVal val="visible"/>
                                      </p:to>
                                    </p:set>
                                    <p:anim calcmode="lin" valueType="num">
                                      <p:cBhvr>
                                        <p:cTn id="19" dur="500" fill="hold"/>
                                        <p:tgtEl>
                                          <p:spTgt spid="291844">
                                            <p:txEl>
                                              <p:pRg st="2" end="2"/>
                                            </p:txEl>
                                          </p:spTgt>
                                        </p:tgtEl>
                                        <p:attrNameLst>
                                          <p:attrName>ppt_x</p:attrName>
                                        </p:attrNameLst>
                                      </p:cBhvr>
                                      <p:tavLst>
                                        <p:tav tm="0">
                                          <p:val>
                                            <p:strVal val="#ppt_x-#ppt_w/2"/>
                                          </p:val>
                                        </p:tav>
                                        <p:tav tm="100000">
                                          <p:val>
                                            <p:strVal val="#ppt_x"/>
                                          </p:val>
                                        </p:tav>
                                      </p:tavLst>
                                    </p:anim>
                                    <p:anim calcmode="lin" valueType="num">
                                      <p:cBhvr>
                                        <p:cTn id="20" dur="500" fill="hold"/>
                                        <p:tgtEl>
                                          <p:spTgt spid="291844">
                                            <p:txEl>
                                              <p:pRg st="2" end="2"/>
                                            </p:txEl>
                                          </p:spTgt>
                                        </p:tgtEl>
                                        <p:attrNameLst>
                                          <p:attrName>ppt_y</p:attrName>
                                        </p:attrNameLst>
                                      </p:cBhvr>
                                      <p:tavLst>
                                        <p:tav tm="0">
                                          <p:val>
                                            <p:strVal val="#ppt_y"/>
                                          </p:val>
                                        </p:tav>
                                        <p:tav tm="100000">
                                          <p:val>
                                            <p:strVal val="#ppt_y"/>
                                          </p:val>
                                        </p:tav>
                                      </p:tavLst>
                                    </p:anim>
                                    <p:anim calcmode="lin" valueType="num">
                                      <p:cBhvr>
                                        <p:cTn id="21" dur="500" fill="hold"/>
                                        <p:tgtEl>
                                          <p:spTgt spid="29184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91844">
                                            <p:txEl>
                                              <p:pRg st="2" end="2"/>
                                            </p:txEl>
                                          </p:spTgt>
                                        </p:tgtEl>
                                        <p:attrNameLst>
                                          <p:attrName>ppt_h</p:attrName>
                                        </p:attrNameLst>
                                      </p:cBhvr>
                                      <p:tavLst>
                                        <p:tav tm="0">
                                          <p:val>
                                            <p:strVal val="#ppt_h"/>
                                          </p:val>
                                        </p:tav>
                                        <p:tav tm="100000">
                                          <p:val>
                                            <p:strVal val="#ppt_h"/>
                                          </p:val>
                                        </p:tav>
                                      </p:tavLst>
                                    </p:anim>
                                  </p:childTnLst>
                                </p:cTn>
                              </p:par>
                              <p:par>
                                <p:cTn id="23" presetID="17" presetClass="entr" presetSubtype="8" fill="hold" grpId="0" nodeType="withEffect">
                                  <p:stCondLst>
                                    <p:cond delay="0"/>
                                  </p:stCondLst>
                                  <p:childTnLst>
                                    <p:set>
                                      <p:cBhvr>
                                        <p:cTn id="24" dur="1" fill="hold">
                                          <p:stCondLst>
                                            <p:cond delay="0"/>
                                          </p:stCondLst>
                                        </p:cTn>
                                        <p:tgtEl>
                                          <p:spTgt spid="291844">
                                            <p:txEl>
                                              <p:pRg st="3" end="3"/>
                                            </p:txEl>
                                          </p:spTgt>
                                        </p:tgtEl>
                                        <p:attrNameLst>
                                          <p:attrName>style.visibility</p:attrName>
                                        </p:attrNameLst>
                                      </p:cBhvr>
                                      <p:to>
                                        <p:strVal val="visible"/>
                                      </p:to>
                                    </p:set>
                                    <p:anim calcmode="lin" valueType="num">
                                      <p:cBhvr>
                                        <p:cTn id="25" dur="500" fill="hold"/>
                                        <p:tgtEl>
                                          <p:spTgt spid="291844">
                                            <p:txEl>
                                              <p:pRg st="3" end="3"/>
                                            </p:txEl>
                                          </p:spTgt>
                                        </p:tgtEl>
                                        <p:attrNameLst>
                                          <p:attrName>ppt_x</p:attrName>
                                        </p:attrNameLst>
                                      </p:cBhvr>
                                      <p:tavLst>
                                        <p:tav tm="0">
                                          <p:val>
                                            <p:strVal val="#ppt_x-#ppt_w/2"/>
                                          </p:val>
                                        </p:tav>
                                        <p:tav tm="100000">
                                          <p:val>
                                            <p:strVal val="#ppt_x"/>
                                          </p:val>
                                        </p:tav>
                                      </p:tavLst>
                                    </p:anim>
                                    <p:anim calcmode="lin" valueType="num">
                                      <p:cBhvr>
                                        <p:cTn id="26" dur="500" fill="hold"/>
                                        <p:tgtEl>
                                          <p:spTgt spid="291844">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291844">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291844">
                                            <p:txEl>
                                              <p:pRg st="3" end="3"/>
                                            </p:txEl>
                                          </p:spTgt>
                                        </p:tgtEl>
                                        <p:attrNameLst>
                                          <p:attrName>ppt_h</p:attrName>
                                        </p:attrNameLst>
                                      </p:cBhvr>
                                      <p:tavLst>
                                        <p:tav tm="0">
                                          <p:val>
                                            <p:strVal val="#ppt_h"/>
                                          </p:val>
                                        </p:tav>
                                        <p:tav tm="100000">
                                          <p:val>
                                            <p:strVal val="#ppt_h"/>
                                          </p:val>
                                        </p:tav>
                                      </p:tavLst>
                                    </p:anim>
                                  </p:childTnLst>
                                </p:cTn>
                              </p:par>
                              <p:par>
                                <p:cTn id="29" presetID="17" presetClass="entr" presetSubtype="8" fill="hold" grpId="0" nodeType="withEffect">
                                  <p:stCondLst>
                                    <p:cond delay="0"/>
                                  </p:stCondLst>
                                  <p:childTnLst>
                                    <p:set>
                                      <p:cBhvr>
                                        <p:cTn id="30" dur="1" fill="hold">
                                          <p:stCondLst>
                                            <p:cond delay="0"/>
                                          </p:stCondLst>
                                        </p:cTn>
                                        <p:tgtEl>
                                          <p:spTgt spid="291844">
                                            <p:txEl>
                                              <p:pRg st="4" end="4"/>
                                            </p:txEl>
                                          </p:spTgt>
                                        </p:tgtEl>
                                        <p:attrNameLst>
                                          <p:attrName>style.visibility</p:attrName>
                                        </p:attrNameLst>
                                      </p:cBhvr>
                                      <p:to>
                                        <p:strVal val="visible"/>
                                      </p:to>
                                    </p:set>
                                    <p:anim calcmode="lin" valueType="num">
                                      <p:cBhvr>
                                        <p:cTn id="31" dur="500" fill="hold"/>
                                        <p:tgtEl>
                                          <p:spTgt spid="291844">
                                            <p:txEl>
                                              <p:pRg st="4" end="4"/>
                                            </p:txEl>
                                          </p:spTgt>
                                        </p:tgtEl>
                                        <p:attrNameLst>
                                          <p:attrName>ppt_x</p:attrName>
                                        </p:attrNameLst>
                                      </p:cBhvr>
                                      <p:tavLst>
                                        <p:tav tm="0">
                                          <p:val>
                                            <p:strVal val="#ppt_x-#ppt_w/2"/>
                                          </p:val>
                                        </p:tav>
                                        <p:tav tm="100000">
                                          <p:val>
                                            <p:strVal val="#ppt_x"/>
                                          </p:val>
                                        </p:tav>
                                      </p:tavLst>
                                    </p:anim>
                                    <p:anim calcmode="lin" valueType="num">
                                      <p:cBhvr>
                                        <p:cTn id="32" dur="500" fill="hold"/>
                                        <p:tgtEl>
                                          <p:spTgt spid="291844">
                                            <p:txEl>
                                              <p:pRg st="4" end="4"/>
                                            </p:txEl>
                                          </p:spTgt>
                                        </p:tgtEl>
                                        <p:attrNameLst>
                                          <p:attrName>ppt_y</p:attrName>
                                        </p:attrNameLst>
                                      </p:cBhvr>
                                      <p:tavLst>
                                        <p:tav tm="0">
                                          <p:val>
                                            <p:strVal val="#ppt_y"/>
                                          </p:val>
                                        </p:tav>
                                        <p:tav tm="100000">
                                          <p:val>
                                            <p:strVal val="#ppt_y"/>
                                          </p:val>
                                        </p:tav>
                                      </p:tavLst>
                                    </p:anim>
                                    <p:anim calcmode="lin" valueType="num">
                                      <p:cBhvr>
                                        <p:cTn id="33" dur="500" fill="hold"/>
                                        <p:tgtEl>
                                          <p:spTgt spid="291844">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291844">
                                            <p:txEl>
                                              <p:pRg st="4" end="4"/>
                                            </p:txEl>
                                          </p:spTgt>
                                        </p:tgtEl>
                                        <p:attrNameLst>
                                          <p:attrName>ppt_h</p:attrName>
                                        </p:attrNameLst>
                                      </p:cBhvr>
                                      <p:tavLst>
                                        <p:tav tm="0">
                                          <p:val>
                                            <p:strVal val="#ppt_h"/>
                                          </p:val>
                                        </p:tav>
                                        <p:tav tm="100000">
                                          <p:val>
                                            <p:strVal val="#ppt_h"/>
                                          </p:val>
                                        </p:tav>
                                      </p:tavLst>
                                    </p:anim>
                                  </p:childTnLst>
                                </p:cTn>
                              </p:par>
                              <p:par>
                                <p:cTn id="35" presetID="17" presetClass="entr" presetSubtype="8" fill="hold" grpId="0" nodeType="withEffect">
                                  <p:stCondLst>
                                    <p:cond delay="0"/>
                                  </p:stCondLst>
                                  <p:childTnLst>
                                    <p:set>
                                      <p:cBhvr>
                                        <p:cTn id="36" dur="1" fill="hold">
                                          <p:stCondLst>
                                            <p:cond delay="0"/>
                                          </p:stCondLst>
                                        </p:cTn>
                                        <p:tgtEl>
                                          <p:spTgt spid="291844">
                                            <p:txEl>
                                              <p:pRg st="5" end="5"/>
                                            </p:txEl>
                                          </p:spTgt>
                                        </p:tgtEl>
                                        <p:attrNameLst>
                                          <p:attrName>style.visibility</p:attrName>
                                        </p:attrNameLst>
                                      </p:cBhvr>
                                      <p:to>
                                        <p:strVal val="visible"/>
                                      </p:to>
                                    </p:set>
                                    <p:anim calcmode="lin" valueType="num">
                                      <p:cBhvr>
                                        <p:cTn id="37" dur="500" fill="hold"/>
                                        <p:tgtEl>
                                          <p:spTgt spid="291844">
                                            <p:txEl>
                                              <p:pRg st="5" end="5"/>
                                            </p:txEl>
                                          </p:spTgt>
                                        </p:tgtEl>
                                        <p:attrNameLst>
                                          <p:attrName>ppt_x</p:attrName>
                                        </p:attrNameLst>
                                      </p:cBhvr>
                                      <p:tavLst>
                                        <p:tav tm="0">
                                          <p:val>
                                            <p:strVal val="#ppt_x-#ppt_w/2"/>
                                          </p:val>
                                        </p:tav>
                                        <p:tav tm="100000">
                                          <p:val>
                                            <p:strVal val="#ppt_x"/>
                                          </p:val>
                                        </p:tav>
                                      </p:tavLst>
                                    </p:anim>
                                    <p:anim calcmode="lin" valueType="num">
                                      <p:cBhvr>
                                        <p:cTn id="38" dur="500" fill="hold"/>
                                        <p:tgtEl>
                                          <p:spTgt spid="291844">
                                            <p:txEl>
                                              <p:pRg st="5" end="5"/>
                                            </p:txEl>
                                          </p:spTgt>
                                        </p:tgtEl>
                                        <p:attrNameLst>
                                          <p:attrName>ppt_y</p:attrName>
                                        </p:attrNameLst>
                                      </p:cBhvr>
                                      <p:tavLst>
                                        <p:tav tm="0">
                                          <p:val>
                                            <p:strVal val="#ppt_y"/>
                                          </p:val>
                                        </p:tav>
                                        <p:tav tm="100000">
                                          <p:val>
                                            <p:strVal val="#ppt_y"/>
                                          </p:val>
                                        </p:tav>
                                      </p:tavLst>
                                    </p:anim>
                                    <p:anim calcmode="lin" valueType="num">
                                      <p:cBhvr>
                                        <p:cTn id="39" dur="500" fill="hold"/>
                                        <p:tgtEl>
                                          <p:spTgt spid="291844">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291844">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4"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500063" y="1752600"/>
            <a:ext cx="8339137" cy="4876800"/>
          </a:xfrm>
          <a:solidFill>
            <a:schemeClr val="bg1"/>
          </a:solidFill>
          <a:ln>
            <a:solidFill>
              <a:schemeClr val="tx2"/>
            </a:solidFill>
          </a:ln>
        </p:spPr>
        <p:txBody>
          <a:bodyPr/>
          <a:lstStyle/>
          <a:p>
            <a:pPr eaLnBrk="1" hangingPunct="1">
              <a:tabLst>
                <a:tab pos="342900" algn="l"/>
              </a:tabLst>
            </a:pPr>
            <a:r>
              <a:rPr lang="en-US" sz="2000" smtClean="0">
                <a:latin typeface="Calibri" pitchFamily="34" charset="0"/>
              </a:rPr>
              <a:t>1. 	Provides opportunities to streamline the company’s </a:t>
            </a:r>
            <a:br>
              <a:rPr lang="en-US" sz="2000" smtClean="0">
                <a:latin typeface="Calibri" pitchFamily="34" charset="0"/>
              </a:rPr>
            </a:br>
            <a:r>
              <a:rPr lang="en-US" sz="2000" smtClean="0">
                <a:latin typeface="Calibri" pitchFamily="34" charset="0"/>
              </a:rPr>
              <a:t>	processes </a:t>
            </a:r>
            <a:br>
              <a:rPr lang="en-US" sz="2000" smtClean="0">
                <a:latin typeface="Calibri" pitchFamily="34" charset="0"/>
              </a:rPr>
            </a:br>
            <a:r>
              <a:rPr lang="en-US" sz="2000" smtClean="0">
                <a:latin typeface="Calibri" pitchFamily="34" charset="0"/>
              </a:rPr>
              <a:t>     </a:t>
            </a:r>
            <a:r>
              <a:rPr lang="en-US" sz="2000" smtClean="0">
                <a:solidFill>
                  <a:srgbClr val="663300"/>
                </a:solidFill>
                <a:latin typeface="Calibri" pitchFamily="34" charset="0"/>
              </a:rPr>
              <a:t>Integrates systems and procedures using the ISO Framework</a:t>
            </a:r>
            <a:br>
              <a:rPr lang="en-US" sz="2000" smtClean="0">
                <a:solidFill>
                  <a:srgbClr val="663300"/>
                </a:solidFill>
                <a:latin typeface="Calibri" pitchFamily="34" charset="0"/>
              </a:rPr>
            </a:br>
            <a:r>
              <a:rPr lang="en-US" sz="2000" smtClean="0">
                <a:latin typeface="Calibri" pitchFamily="34" charset="0"/>
              </a:rPr>
              <a:t>2. 	Identifies critical points in the organization to be 	</a:t>
            </a:r>
            <a:br>
              <a:rPr lang="en-US" sz="2000" smtClean="0">
                <a:latin typeface="Calibri" pitchFamily="34" charset="0"/>
              </a:rPr>
            </a:br>
            <a:r>
              <a:rPr lang="en-US" sz="2000" smtClean="0">
                <a:latin typeface="Calibri" pitchFamily="34" charset="0"/>
              </a:rPr>
              <a:t>	controlled and measured (quality objectives)</a:t>
            </a:r>
            <a:br>
              <a:rPr lang="en-US" sz="2000" smtClean="0">
                <a:latin typeface="Calibri" pitchFamily="34" charset="0"/>
              </a:rPr>
            </a:br>
            <a:r>
              <a:rPr lang="en-US" sz="2000" smtClean="0">
                <a:latin typeface="Calibri" pitchFamily="34" charset="0"/>
              </a:rPr>
              <a:t>3. 	</a:t>
            </a:r>
            <a:r>
              <a:rPr lang="en-US" sz="2000" smtClean="0">
                <a:solidFill>
                  <a:srgbClr val="663300"/>
                </a:solidFill>
                <a:latin typeface="Calibri" pitchFamily="34" charset="0"/>
              </a:rPr>
              <a:t>Provides a structured approach in identifying areas for </a:t>
            </a:r>
            <a:br>
              <a:rPr lang="en-US" sz="2000" smtClean="0">
                <a:solidFill>
                  <a:srgbClr val="663300"/>
                </a:solidFill>
                <a:latin typeface="Calibri" pitchFamily="34" charset="0"/>
              </a:rPr>
            </a:br>
            <a:r>
              <a:rPr lang="en-US" sz="2000" smtClean="0">
                <a:solidFill>
                  <a:srgbClr val="663300"/>
                </a:solidFill>
                <a:latin typeface="Calibri" pitchFamily="34" charset="0"/>
              </a:rPr>
              <a:t>	improvement/enhancement</a:t>
            </a:r>
            <a:br>
              <a:rPr lang="en-US" sz="2000" smtClean="0">
                <a:solidFill>
                  <a:srgbClr val="663300"/>
                </a:solidFill>
                <a:latin typeface="Calibri" pitchFamily="34" charset="0"/>
              </a:rPr>
            </a:br>
            <a:r>
              <a:rPr lang="en-US" sz="2000" smtClean="0">
                <a:latin typeface="Calibri" pitchFamily="34" charset="0"/>
              </a:rPr>
              <a:t>4. 	Establishes clear position descriptions - identifies </a:t>
            </a:r>
            <a:br>
              <a:rPr lang="en-US" sz="2000" smtClean="0">
                <a:latin typeface="Calibri" pitchFamily="34" charset="0"/>
              </a:rPr>
            </a:br>
            <a:r>
              <a:rPr lang="en-US" sz="2000" smtClean="0">
                <a:latin typeface="Calibri" pitchFamily="34" charset="0"/>
              </a:rPr>
              <a:t>	overlapping functions, reinforces performance 	</a:t>
            </a:r>
            <a:br>
              <a:rPr lang="en-US" sz="2000" smtClean="0">
                <a:latin typeface="Calibri" pitchFamily="34" charset="0"/>
              </a:rPr>
            </a:br>
            <a:r>
              <a:rPr lang="en-US" sz="2000" smtClean="0">
                <a:latin typeface="Calibri" pitchFamily="34" charset="0"/>
              </a:rPr>
              <a:t>	management system</a:t>
            </a:r>
            <a:br>
              <a:rPr lang="en-US" sz="2000" smtClean="0">
                <a:latin typeface="Calibri" pitchFamily="34" charset="0"/>
              </a:rPr>
            </a:br>
            <a:r>
              <a:rPr lang="en-US" sz="2000" smtClean="0">
                <a:latin typeface="Calibri" pitchFamily="34" charset="0"/>
              </a:rPr>
              <a:t>5.	</a:t>
            </a:r>
            <a:r>
              <a:rPr lang="en-US" sz="2000" smtClean="0">
                <a:solidFill>
                  <a:srgbClr val="663300"/>
                </a:solidFill>
                <a:latin typeface="Calibri" pitchFamily="34" charset="0"/>
              </a:rPr>
              <a:t>Establishes an efficient records and files management </a:t>
            </a:r>
            <a:br>
              <a:rPr lang="en-US" sz="2000" smtClean="0">
                <a:solidFill>
                  <a:srgbClr val="663300"/>
                </a:solidFill>
                <a:latin typeface="Calibri" pitchFamily="34" charset="0"/>
              </a:rPr>
            </a:br>
            <a:r>
              <a:rPr lang="en-US" sz="2000" smtClean="0">
                <a:solidFill>
                  <a:srgbClr val="663300"/>
                </a:solidFill>
                <a:latin typeface="Calibri" pitchFamily="34" charset="0"/>
              </a:rPr>
              <a:t>	system</a:t>
            </a:r>
            <a:br>
              <a:rPr lang="en-US" sz="2000" smtClean="0">
                <a:solidFill>
                  <a:srgbClr val="663300"/>
                </a:solidFill>
                <a:latin typeface="Calibri" pitchFamily="34" charset="0"/>
              </a:rPr>
            </a:br>
            <a:r>
              <a:rPr lang="en-US" sz="2000" smtClean="0">
                <a:latin typeface="Calibri" pitchFamily="34" charset="0"/>
              </a:rPr>
              <a:t>6. 	Promotes total organization involvement/sense of 	</a:t>
            </a:r>
            <a:br>
              <a:rPr lang="en-US" sz="2000" smtClean="0">
                <a:latin typeface="Calibri" pitchFamily="34" charset="0"/>
              </a:rPr>
            </a:br>
            <a:r>
              <a:rPr lang="en-US" sz="2000" smtClean="0">
                <a:latin typeface="Calibri" pitchFamily="34" charset="0"/>
              </a:rPr>
              <a:t>	ownership.</a:t>
            </a:r>
            <a:br>
              <a:rPr lang="en-US" sz="2000" smtClean="0">
                <a:latin typeface="Calibri" pitchFamily="34" charset="0"/>
              </a:rPr>
            </a:br>
            <a:r>
              <a:rPr lang="en-US" sz="2000" smtClean="0">
                <a:latin typeface="Calibri" pitchFamily="34" charset="0"/>
              </a:rPr>
              <a:t> </a:t>
            </a:r>
          </a:p>
        </p:txBody>
      </p:sp>
      <p:sp>
        <p:nvSpPr>
          <p:cNvPr id="36866" name="Rectangle 4"/>
          <p:cNvSpPr>
            <a:spLocks noChangeArrowheads="1"/>
          </p:cNvSpPr>
          <p:nvPr/>
        </p:nvSpPr>
        <p:spPr bwMode="auto">
          <a:xfrm>
            <a:off x="381000" y="381000"/>
            <a:ext cx="7772400" cy="533400"/>
          </a:xfrm>
          <a:prstGeom prst="rect">
            <a:avLst/>
          </a:prstGeom>
          <a:solidFill>
            <a:srgbClr val="800000"/>
          </a:solidFill>
          <a:ln w="9525">
            <a:solidFill>
              <a:schemeClr val="tx1"/>
            </a:solidFill>
            <a:miter lim="800000"/>
            <a:headEnd/>
            <a:tailEnd/>
          </a:ln>
        </p:spPr>
        <p:txBody>
          <a:bodyPr wrap="none" anchor="ctr"/>
          <a:lstStyle/>
          <a:p>
            <a:r>
              <a:rPr lang="en-US" sz="3200">
                <a:solidFill>
                  <a:schemeClr val="bg1"/>
                </a:solidFill>
              </a:rPr>
              <a:t>BENEFITS OF GOING INTO ISO</a:t>
            </a:r>
          </a:p>
        </p:txBody>
      </p:sp>
      <p:sp>
        <p:nvSpPr>
          <p:cNvPr id="36867" name="Text Box 5"/>
          <p:cNvSpPr txBox="1">
            <a:spLocks noChangeArrowheads="1"/>
          </p:cNvSpPr>
          <p:nvPr/>
        </p:nvSpPr>
        <p:spPr bwMode="auto">
          <a:xfrm>
            <a:off x="381000" y="1143000"/>
            <a:ext cx="3397250" cy="396875"/>
          </a:xfrm>
          <a:prstGeom prst="rect">
            <a:avLst/>
          </a:prstGeom>
          <a:noFill/>
          <a:ln w="9525">
            <a:noFill/>
            <a:miter lim="800000"/>
            <a:headEnd/>
            <a:tailEnd/>
          </a:ln>
        </p:spPr>
        <p:txBody>
          <a:bodyPr wrap="none">
            <a:spAutoFit/>
          </a:bodyPr>
          <a:lstStyle/>
          <a:p>
            <a:r>
              <a:rPr lang="en-US"/>
              <a:t>Based on Customers’ Feedback</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fontScheme name="Standard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610473E005F84EA7C7A883641CAFE5" ma:contentTypeVersion="0" ma:contentTypeDescription="Create a new document." ma:contentTypeScope="" ma:versionID="5b2190e8298ed0737e5e5875d0ab30d9">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4314F3E-ED58-4DED-A1E7-B64A31361D96}"/>
</file>

<file path=customXml/itemProps2.xml><?xml version="1.0" encoding="utf-8"?>
<ds:datastoreItem xmlns:ds="http://schemas.openxmlformats.org/officeDocument/2006/customXml" ds:itemID="{CBC3BAB4-3021-41FD-8625-182A6094093F}"/>
</file>

<file path=customXml/itemProps3.xml><?xml version="1.0" encoding="utf-8"?>
<ds:datastoreItem xmlns:ds="http://schemas.openxmlformats.org/officeDocument/2006/customXml" ds:itemID="{98906B9A-9788-405F-B6EA-C7899567895D}"/>
</file>

<file path=docProps/app.xml><?xml version="1.0" encoding="utf-8"?>
<Properties xmlns="http://schemas.openxmlformats.org/officeDocument/2006/extended-properties" xmlns:vt="http://schemas.openxmlformats.org/officeDocument/2006/docPropsVTypes">
  <Template/>
  <TotalTime>53</TotalTime>
  <Words>3984</Words>
  <Application>Microsoft Office PowerPoint</Application>
  <PresentationFormat>On-screen Show (4:3)</PresentationFormat>
  <Paragraphs>691</Paragraphs>
  <Slides>89</Slides>
  <Notes>89</Notes>
  <HiddenSlides>0</HiddenSlides>
  <MMClips>0</MMClips>
  <ScaleCrop>false</ScaleCrop>
  <HeadingPairs>
    <vt:vector size="6" baseType="variant">
      <vt:variant>
        <vt:lpstr>Fonts Used</vt:lpstr>
      </vt:variant>
      <vt:variant>
        <vt:i4>5</vt:i4>
      </vt:variant>
      <vt:variant>
        <vt:lpstr>Design Template</vt:lpstr>
      </vt:variant>
      <vt:variant>
        <vt:i4>5</vt:i4>
      </vt:variant>
      <vt:variant>
        <vt:lpstr>Slide Titles</vt:lpstr>
      </vt:variant>
      <vt:variant>
        <vt:i4>89</vt:i4>
      </vt:variant>
    </vt:vector>
  </HeadingPairs>
  <TitlesOfParts>
    <vt:vector size="99" baseType="lpstr">
      <vt:lpstr>Arial</vt:lpstr>
      <vt:lpstr>Wingdings</vt:lpstr>
      <vt:lpstr>Calibri</vt:lpstr>
      <vt:lpstr>Verdana</vt:lpstr>
      <vt:lpstr>Times New Roman</vt:lpstr>
      <vt:lpstr>Standarddesign</vt:lpstr>
      <vt:lpstr>Standarddesign</vt:lpstr>
      <vt:lpstr>Standarddesign</vt:lpstr>
      <vt:lpstr>Standarddesign</vt:lpstr>
      <vt:lpstr>Standarddesign</vt:lpstr>
      <vt:lpstr>ISO 9001:2008 Requirements</vt:lpstr>
      <vt:lpstr>Slide 2</vt:lpstr>
      <vt:lpstr>Slide 3</vt:lpstr>
      <vt:lpstr>Slide 4</vt:lpstr>
      <vt:lpstr>Slide 5</vt:lpstr>
      <vt:lpstr>Slide 6</vt:lpstr>
      <vt:lpstr>Slide 7</vt:lpstr>
      <vt:lpstr>Slide 8</vt:lpstr>
      <vt:lpstr>1.  Provides opportunities to streamline the company’s   processes       Integrates systems and procedures using the ISO Framework 2.  Identifies critical points in the organization to be    controlled and measured (quality objectives) 3.  Provides a structured approach in identifying areas for   improvement/enhancement 4.  Establishes clear position descriptions - identifies   overlapping functions, reinforces performance    management system 5. Establishes an efficient records and files management   system 6.  Promotes total organization involvement/sense of    ownership.  </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Continual Improvement of the  Quality Management System</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
  <dc:description>PresentationLoad.com</dc:description>
  <cp:lastModifiedBy>dreevell</cp:lastModifiedBy>
  <cp:revision>75</cp:revision>
  <dcterms:created xsi:type="dcterms:W3CDTF">2007-11-27T23:54:21Z</dcterms:created>
  <dcterms:modified xsi:type="dcterms:W3CDTF">2011-11-21T08:19:38Z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0x0101007C610473E005F84EA7C7A883641CAFE5</vt:lpwstr>
  </property>
</Properties>
</file>