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443" r:id="rId3"/>
    <p:sldId id="257" r:id="rId4"/>
    <p:sldId id="362" r:id="rId5"/>
    <p:sldId id="363" r:id="rId6"/>
    <p:sldId id="364" r:id="rId7"/>
    <p:sldId id="365" r:id="rId8"/>
    <p:sldId id="366" r:id="rId9"/>
    <p:sldId id="367" r:id="rId10"/>
    <p:sldId id="368" r:id="rId11"/>
    <p:sldId id="369" r:id="rId12"/>
    <p:sldId id="370" r:id="rId13"/>
    <p:sldId id="371" r:id="rId14"/>
    <p:sldId id="372" r:id="rId15"/>
    <p:sldId id="271" r:id="rId16"/>
    <p:sldId id="272" r:id="rId17"/>
    <p:sldId id="273" r:id="rId18"/>
    <p:sldId id="441" r:id="rId19"/>
    <p:sldId id="442" r:id="rId20"/>
    <p:sldId id="373" r:id="rId21"/>
    <p:sldId id="375" r:id="rId22"/>
    <p:sldId id="376" r:id="rId23"/>
    <p:sldId id="377" r:id="rId24"/>
    <p:sldId id="378" r:id="rId25"/>
    <p:sldId id="379" r:id="rId26"/>
    <p:sldId id="380" r:id="rId27"/>
    <p:sldId id="381" r:id="rId28"/>
    <p:sldId id="383" r:id="rId29"/>
    <p:sldId id="384"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Lst>
  <p:sldSz cx="10150475" cy="7589838"/>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00"/>
    <a:srgbClr val="660066"/>
    <a:srgbClr val="007A3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149" autoAdjust="0"/>
    <p:restoredTop sz="94660"/>
  </p:normalViewPr>
  <p:slideViewPr>
    <p:cSldViewPr>
      <p:cViewPr>
        <p:scale>
          <a:sx n="50" d="100"/>
          <a:sy n="50" d="100"/>
        </p:scale>
        <p:origin x="-618" y="-312"/>
      </p:cViewPr>
      <p:guideLst>
        <p:guide orient="horz" pos="2390"/>
        <p:guide pos="319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2305A-4248-49BD-9F5B-81ECA3FC30CA}" type="doc">
      <dgm:prSet loTypeId="urn:microsoft.com/office/officeart/2005/8/layout/cycle3" loCatId="cycle" qsTypeId="urn:microsoft.com/office/officeart/2005/8/quickstyle/simple1#11" qsCatId="simple" csTypeId="urn:microsoft.com/office/officeart/2005/8/colors/accent1_2#7" csCatId="accent1" phldr="1"/>
      <dgm:spPr/>
      <dgm:t>
        <a:bodyPr/>
        <a:lstStyle/>
        <a:p>
          <a:endParaRPr lang="en-US"/>
        </a:p>
      </dgm:t>
    </dgm:pt>
    <dgm:pt modelId="{8C1630D9-C241-41D3-8E11-7DAB197E30FC}">
      <dgm:prSet phldrT="[Text]" custT="1">
        <dgm:style>
          <a:lnRef idx="0">
            <a:schemeClr val="accent5"/>
          </a:lnRef>
          <a:fillRef idx="3">
            <a:schemeClr val="accent5"/>
          </a:fillRef>
          <a:effectRef idx="3">
            <a:schemeClr val="accent5"/>
          </a:effectRef>
          <a:fontRef idx="minor">
            <a:schemeClr val="lt1"/>
          </a:fontRef>
        </dgm:style>
      </dgm:prSet>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dgm:spPr>
      <dgm:t>
        <a:bodyPr/>
        <a:lstStyle/>
        <a:p>
          <a:r>
            <a:rPr lang="en-US" sz="2400" dirty="0" smtClean="0">
              <a:solidFill>
                <a:srgbClr val="003300"/>
              </a:solidFill>
            </a:rPr>
            <a:t>Environmental Policy</a:t>
          </a:r>
          <a:endParaRPr lang="en-US" sz="2400" dirty="0">
            <a:solidFill>
              <a:srgbClr val="003300"/>
            </a:solidFill>
          </a:endParaRPr>
        </a:p>
      </dgm:t>
    </dgm:pt>
    <dgm:pt modelId="{0BF37350-75A7-47A9-A26D-B1437D8E2C04}" type="parTrans" cxnId="{CC90FA0B-7CF1-4003-9B68-1373A7ABC88D}">
      <dgm:prSet/>
      <dgm:spPr/>
      <dgm:t>
        <a:bodyPr/>
        <a:lstStyle/>
        <a:p>
          <a:endParaRPr lang="en-US" sz="1600">
            <a:solidFill>
              <a:srgbClr val="003300"/>
            </a:solidFill>
          </a:endParaRPr>
        </a:p>
      </dgm:t>
    </dgm:pt>
    <dgm:pt modelId="{03994117-446D-4266-87DD-B85A5AAC6479}" type="sibTrans" cxnId="{CC90FA0B-7CF1-4003-9B68-1373A7ABC88D}">
      <dgm:prSet/>
      <dgm:spPr>
        <a:solidFill>
          <a:srgbClr val="00B050"/>
        </a:solidFill>
      </dgm:spPr>
      <dgm:t>
        <a:bodyPr/>
        <a:lstStyle/>
        <a:p>
          <a:endParaRPr lang="en-US" sz="1600">
            <a:solidFill>
              <a:srgbClr val="003300"/>
            </a:solidFill>
          </a:endParaRPr>
        </a:p>
      </dgm:t>
    </dgm:pt>
    <dgm:pt modelId="{BB519789-54F2-4C20-8003-9117EF9D724B}">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2400" dirty="0" smtClean="0">
              <a:solidFill>
                <a:srgbClr val="003300"/>
              </a:solidFill>
            </a:rPr>
            <a:t>Implementation &amp; Operation</a:t>
          </a:r>
          <a:endParaRPr lang="en-US" sz="2400" dirty="0">
            <a:solidFill>
              <a:srgbClr val="003300"/>
            </a:solidFill>
          </a:endParaRPr>
        </a:p>
      </dgm:t>
    </dgm:pt>
    <dgm:pt modelId="{8DA98773-3629-4BA8-8774-DEC4C5A88235}" type="parTrans" cxnId="{9E718DC9-A019-4675-A9DC-1A45C801613B}">
      <dgm:prSet/>
      <dgm:spPr/>
      <dgm:t>
        <a:bodyPr/>
        <a:lstStyle/>
        <a:p>
          <a:endParaRPr lang="en-US" sz="1600">
            <a:solidFill>
              <a:srgbClr val="003300"/>
            </a:solidFill>
          </a:endParaRPr>
        </a:p>
      </dgm:t>
    </dgm:pt>
    <dgm:pt modelId="{D2786144-36D7-48A0-93C2-DF019DE3E12E}" type="sibTrans" cxnId="{9E718DC9-A019-4675-A9DC-1A45C801613B}">
      <dgm:prSet/>
      <dgm:spPr/>
      <dgm:t>
        <a:bodyPr/>
        <a:lstStyle/>
        <a:p>
          <a:endParaRPr lang="en-US" sz="1600">
            <a:solidFill>
              <a:srgbClr val="003300"/>
            </a:solidFill>
          </a:endParaRPr>
        </a:p>
      </dgm:t>
    </dgm:pt>
    <dgm:pt modelId="{FE2A48C8-1717-4BFE-ADDA-AD5E8CE53592}">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2400" dirty="0" smtClean="0">
              <a:solidFill>
                <a:srgbClr val="003300"/>
              </a:solidFill>
            </a:rPr>
            <a:t>Checking</a:t>
          </a:r>
          <a:endParaRPr lang="en-US" sz="2400" dirty="0">
            <a:solidFill>
              <a:srgbClr val="003300"/>
            </a:solidFill>
          </a:endParaRPr>
        </a:p>
      </dgm:t>
    </dgm:pt>
    <dgm:pt modelId="{9C752356-DC69-4CDC-B6AB-0F1C6F6CAF6E}" type="parTrans" cxnId="{BCFF0E37-A368-4729-A45E-62974F1E3F06}">
      <dgm:prSet/>
      <dgm:spPr/>
      <dgm:t>
        <a:bodyPr/>
        <a:lstStyle/>
        <a:p>
          <a:endParaRPr lang="en-US" sz="1600">
            <a:solidFill>
              <a:srgbClr val="003300"/>
            </a:solidFill>
          </a:endParaRPr>
        </a:p>
      </dgm:t>
    </dgm:pt>
    <dgm:pt modelId="{30F26671-953A-41D2-A462-D24D6F8720E9}" type="sibTrans" cxnId="{BCFF0E37-A368-4729-A45E-62974F1E3F06}">
      <dgm:prSet/>
      <dgm:spPr/>
      <dgm:t>
        <a:bodyPr/>
        <a:lstStyle/>
        <a:p>
          <a:endParaRPr lang="en-US" sz="1600">
            <a:solidFill>
              <a:srgbClr val="003300"/>
            </a:solidFill>
          </a:endParaRPr>
        </a:p>
      </dgm:t>
    </dgm:pt>
    <dgm:pt modelId="{E6C74032-E74D-4546-9C92-D4692298E134}">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2400" dirty="0" smtClean="0">
              <a:solidFill>
                <a:srgbClr val="003300"/>
              </a:solidFill>
            </a:rPr>
            <a:t>Management Review</a:t>
          </a:r>
          <a:endParaRPr lang="en-US" sz="2400" dirty="0">
            <a:solidFill>
              <a:srgbClr val="003300"/>
            </a:solidFill>
          </a:endParaRPr>
        </a:p>
      </dgm:t>
    </dgm:pt>
    <dgm:pt modelId="{F2D4171B-E828-48E4-B2AA-C4C1496E5079}" type="parTrans" cxnId="{47D1831A-72E6-4FF6-8F1C-AC8E60F55630}">
      <dgm:prSet/>
      <dgm:spPr/>
      <dgm:t>
        <a:bodyPr/>
        <a:lstStyle/>
        <a:p>
          <a:endParaRPr lang="en-US" sz="1600">
            <a:solidFill>
              <a:srgbClr val="003300"/>
            </a:solidFill>
          </a:endParaRPr>
        </a:p>
      </dgm:t>
    </dgm:pt>
    <dgm:pt modelId="{BD6FDB0B-FE49-442C-B276-465C26A0AB5E}" type="sibTrans" cxnId="{47D1831A-72E6-4FF6-8F1C-AC8E60F55630}">
      <dgm:prSet/>
      <dgm:spPr/>
      <dgm:t>
        <a:bodyPr/>
        <a:lstStyle/>
        <a:p>
          <a:endParaRPr lang="en-US" sz="1600">
            <a:solidFill>
              <a:srgbClr val="003300"/>
            </a:solidFill>
          </a:endParaRPr>
        </a:p>
      </dgm:t>
    </dgm:pt>
    <dgm:pt modelId="{6FCB838F-B487-4BCD-BABE-02A14C39ABAD}">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2400" dirty="0" smtClean="0">
              <a:solidFill>
                <a:srgbClr val="003300"/>
              </a:solidFill>
            </a:rPr>
            <a:t>Planning</a:t>
          </a:r>
          <a:endParaRPr lang="en-US" sz="2400" dirty="0">
            <a:solidFill>
              <a:srgbClr val="003300"/>
            </a:solidFill>
          </a:endParaRPr>
        </a:p>
      </dgm:t>
    </dgm:pt>
    <dgm:pt modelId="{DACE1940-A0EF-43BD-B2C5-30BA1328B6C6}" type="parTrans" cxnId="{C6091CAE-B22F-4403-A50A-8BBE85216487}">
      <dgm:prSet/>
      <dgm:spPr/>
      <dgm:t>
        <a:bodyPr/>
        <a:lstStyle/>
        <a:p>
          <a:endParaRPr lang="en-US" sz="1600"/>
        </a:p>
      </dgm:t>
    </dgm:pt>
    <dgm:pt modelId="{E231A526-16D9-429A-9131-647C6E65CA78}" type="sibTrans" cxnId="{C6091CAE-B22F-4403-A50A-8BBE85216487}">
      <dgm:prSet/>
      <dgm:spPr/>
      <dgm:t>
        <a:bodyPr/>
        <a:lstStyle/>
        <a:p>
          <a:endParaRPr lang="en-US" sz="1600"/>
        </a:p>
      </dgm:t>
    </dgm:pt>
    <dgm:pt modelId="{E8328C2C-94B0-4F0D-B4C2-9DF4001EE3FF}" type="pres">
      <dgm:prSet presAssocID="{15F2305A-4248-49BD-9F5B-81ECA3FC30CA}" presName="Name0" presStyleCnt="0">
        <dgm:presLayoutVars>
          <dgm:dir/>
          <dgm:resizeHandles val="exact"/>
        </dgm:presLayoutVars>
      </dgm:prSet>
      <dgm:spPr/>
      <dgm:t>
        <a:bodyPr/>
        <a:lstStyle/>
        <a:p>
          <a:endParaRPr lang="en-US"/>
        </a:p>
      </dgm:t>
    </dgm:pt>
    <dgm:pt modelId="{8738DFEC-0573-4B10-8DD0-D4B00B84F0E8}" type="pres">
      <dgm:prSet presAssocID="{15F2305A-4248-49BD-9F5B-81ECA3FC30CA}" presName="cycle" presStyleCnt="0"/>
      <dgm:spPr/>
    </dgm:pt>
    <dgm:pt modelId="{EE1DCECB-15C9-44A6-8457-E0D708ECFA3D}" type="pres">
      <dgm:prSet presAssocID="{8C1630D9-C241-41D3-8E11-7DAB197E30FC}" presName="nodeFirstNode" presStyleLbl="node1" presStyleIdx="0" presStyleCnt="5">
        <dgm:presLayoutVars>
          <dgm:bulletEnabled val="1"/>
        </dgm:presLayoutVars>
      </dgm:prSet>
      <dgm:spPr/>
      <dgm:t>
        <a:bodyPr/>
        <a:lstStyle/>
        <a:p>
          <a:endParaRPr lang="en-US"/>
        </a:p>
      </dgm:t>
    </dgm:pt>
    <dgm:pt modelId="{E79FD6EE-EDDB-4990-BD34-C96E8E3ECD2A}" type="pres">
      <dgm:prSet presAssocID="{03994117-446D-4266-87DD-B85A5AAC6479}" presName="sibTransFirstNode" presStyleLbl="bgShp" presStyleIdx="0" presStyleCnt="1" custScaleX="158452"/>
      <dgm:spPr/>
      <dgm:t>
        <a:bodyPr/>
        <a:lstStyle/>
        <a:p>
          <a:endParaRPr lang="en-US"/>
        </a:p>
      </dgm:t>
    </dgm:pt>
    <dgm:pt modelId="{82B4F376-E010-44A8-B829-B911A40C73B8}" type="pres">
      <dgm:prSet presAssocID="{6FCB838F-B487-4BCD-BABE-02A14C39ABAD}" presName="nodeFollowingNodes" presStyleLbl="node1" presStyleIdx="1" presStyleCnt="5" custRadScaleRad="150631" custRadScaleInc="18841">
        <dgm:presLayoutVars>
          <dgm:bulletEnabled val="1"/>
        </dgm:presLayoutVars>
      </dgm:prSet>
      <dgm:spPr/>
      <dgm:t>
        <a:bodyPr/>
        <a:lstStyle/>
        <a:p>
          <a:endParaRPr lang="en-US"/>
        </a:p>
      </dgm:t>
    </dgm:pt>
    <dgm:pt modelId="{0730934C-6B69-466C-AC73-C43628A9D062}" type="pres">
      <dgm:prSet presAssocID="{BB519789-54F2-4C20-8003-9117EF9D724B}" presName="nodeFollowingNodes" presStyleLbl="node1" presStyleIdx="2" presStyleCnt="5" custRadScaleRad="125952" custRadScaleInc="-30994">
        <dgm:presLayoutVars>
          <dgm:bulletEnabled val="1"/>
        </dgm:presLayoutVars>
      </dgm:prSet>
      <dgm:spPr/>
      <dgm:t>
        <a:bodyPr/>
        <a:lstStyle/>
        <a:p>
          <a:endParaRPr lang="en-US"/>
        </a:p>
      </dgm:t>
    </dgm:pt>
    <dgm:pt modelId="{8C76682E-5EA9-4AD8-8B15-13EA80D01D8B}" type="pres">
      <dgm:prSet presAssocID="{FE2A48C8-1717-4BFE-ADDA-AD5E8CE53592}" presName="nodeFollowingNodes" presStyleLbl="node1" presStyleIdx="3" presStyleCnt="5" custRadScaleRad="128046" custRadScaleInc="32100">
        <dgm:presLayoutVars>
          <dgm:bulletEnabled val="1"/>
        </dgm:presLayoutVars>
      </dgm:prSet>
      <dgm:spPr/>
      <dgm:t>
        <a:bodyPr/>
        <a:lstStyle/>
        <a:p>
          <a:endParaRPr lang="en-US"/>
        </a:p>
      </dgm:t>
    </dgm:pt>
    <dgm:pt modelId="{A48C82B8-F950-42CC-8B0E-6589DEB766D6}" type="pres">
      <dgm:prSet presAssocID="{E6C74032-E74D-4546-9C92-D4692298E134}" presName="nodeFollowingNodes" presStyleLbl="node1" presStyleIdx="4" presStyleCnt="5" custRadScaleRad="156503" custRadScaleInc="-19262">
        <dgm:presLayoutVars>
          <dgm:bulletEnabled val="1"/>
        </dgm:presLayoutVars>
      </dgm:prSet>
      <dgm:spPr/>
      <dgm:t>
        <a:bodyPr/>
        <a:lstStyle/>
        <a:p>
          <a:endParaRPr lang="en-US"/>
        </a:p>
      </dgm:t>
    </dgm:pt>
  </dgm:ptLst>
  <dgm:cxnLst>
    <dgm:cxn modelId="{96B018CF-EE75-4C02-85C3-658E46BC8860}" type="presOf" srcId="{BB519789-54F2-4C20-8003-9117EF9D724B}" destId="{0730934C-6B69-466C-AC73-C43628A9D062}" srcOrd="0" destOrd="0" presId="urn:microsoft.com/office/officeart/2005/8/layout/cycle3"/>
    <dgm:cxn modelId="{C6091CAE-B22F-4403-A50A-8BBE85216487}" srcId="{15F2305A-4248-49BD-9F5B-81ECA3FC30CA}" destId="{6FCB838F-B487-4BCD-BABE-02A14C39ABAD}" srcOrd="1" destOrd="0" parTransId="{DACE1940-A0EF-43BD-B2C5-30BA1328B6C6}" sibTransId="{E231A526-16D9-429A-9131-647C6E65CA78}"/>
    <dgm:cxn modelId="{EEC4EB7F-836E-4E6E-8284-67D837FFED90}" type="presOf" srcId="{03994117-446D-4266-87DD-B85A5AAC6479}" destId="{E79FD6EE-EDDB-4990-BD34-C96E8E3ECD2A}" srcOrd="0" destOrd="0" presId="urn:microsoft.com/office/officeart/2005/8/layout/cycle3"/>
    <dgm:cxn modelId="{699E94CC-D402-4548-BADD-ADCD45022F76}" type="presOf" srcId="{6FCB838F-B487-4BCD-BABE-02A14C39ABAD}" destId="{82B4F376-E010-44A8-B829-B911A40C73B8}" srcOrd="0" destOrd="0" presId="urn:microsoft.com/office/officeart/2005/8/layout/cycle3"/>
    <dgm:cxn modelId="{5BE740DF-597D-4E88-BD42-D9F6CFAC3C0B}" type="presOf" srcId="{8C1630D9-C241-41D3-8E11-7DAB197E30FC}" destId="{EE1DCECB-15C9-44A6-8457-E0D708ECFA3D}" srcOrd="0" destOrd="0" presId="urn:microsoft.com/office/officeart/2005/8/layout/cycle3"/>
    <dgm:cxn modelId="{47D1831A-72E6-4FF6-8F1C-AC8E60F55630}" srcId="{15F2305A-4248-49BD-9F5B-81ECA3FC30CA}" destId="{E6C74032-E74D-4546-9C92-D4692298E134}" srcOrd="4" destOrd="0" parTransId="{F2D4171B-E828-48E4-B2AA-C4C1496E5079}" sibTransId="{BD6FDB0B-FE49-442C-B276-465C26A0AB5E}"/>
    <dgm:cxn modelId="{33B5C09A-2B94-4F88-9E4A-2B48A98D9B76}" type="presOf" srcId="{15F2305A-4248-49BD-9F5B-81ECA3FC30CA}" destId="{E8328C2C-94B0-4F0D-B4C2-9DF4001EE3FF}" srcOrd="0" destOrd="0" presId="urn:microsoft.com/office/officeart/2005/8/layout/cycle3"/>
    <dgm:cxn modelId="{AD747F95-0028-4C73-A42A-B8286F5C6135}" type="presOf" srcId="{FE2A48C8-1717-4BFE-ADDA-AD5E8CE53592}" destId="{8C76682E-5EA9-4AD8-8B15-13EA80D01D8B}" srcOrd="0" destOrd="0" presId="urn:microsoft.com/office/officeart/2005/8/layout/cycle3"/>
    <dgm:cxn modelId="{CA216450-CC7A-4BF5-AA21-8D04A676DCE7}" type="presOf" srcId="{E6C74032-E74D-4546-9C92-D4692298E134}" destId="{A48C82B8-F950-42CC-8B0E-6589DEB766D6}" srcOrd="0" destOrd="0" presId="urn:microsoft.com/office/officeart/2005/8/layout/cycle3"/>
    <dgm:cxn modelId="{BCFF0E37-A368-4729-A45E-62974F1E3F06}" srcId="{15F2305A-4248-49BD-9F5B-81ECA3FC30CA}" destId="{FE2A48C8-1717-4BFE-ADDA-AD5E8CE53592}" srcOrd="3" destOrd="0" parTransId="{9C752356-DC69-4CDC-B6AB-0F1C6F6CAF6E}" sibTransId="{30F26671-953A-41D2-A462-D24D6F8720E9}"/>
    <dgm:cxn modelId="{9E718DC9-A019-4675-A9DC-1A45C801613B}" srcId="{15F2305A-4248-49BD-9F5B-81ECA3FC30CA}" destId="{BB519789-54F2-4C20-8003-9117EF9D724B}" srcOrd="2" destOrd="0" parTransId="{8DA98773-3629-4BA8-8774-DEC4C5A88235}" sibTransId="{D2786144-36D7-48A0-93C2-DF019DE3E12E}"/>
    <dgm:cxn modelId="{CC90FA0B-7CF1-4003-9B68-1373A7ABC88D}" srcId="{15F2305A-4248-49BD-9F5B-81ECA3FC30CA}" destId="{8C1630D9-C241-41D3-8E11-7DAB197E30FC}" srcOrd="0" destOrd="0" parTransId="{0BF37350-75A7-47A9-A26D-B1437D8E2C04}" sibTransId="{03994117-446D-4266-87DD-B85A5AAC6479}"/>
    <dgm:cxn modelId="{DD0FAF61-3C49-49EC-BBBC-5C4AFD66C491}" type="presParOf" srcId="{E8328C2C-94B0-4F0D-B4C2-9DF4001EE3FF}" destId="{8738DFEC-0573-4B10-8DD0-D4B00B84F0E8}" srcOrd="0" destOrd="0" presId="urn:microsoft.com/office/officeart/2005/8/layout/cycle3"/>
    <dgm:cxn modelId="{A794D769-7DCE-4253-B6BF-6BB67FE2BC78}" type="presParOf" srcId="{8738DFEC-0573-4B10-8DD0-D4B00B84F0E8}" destId="{EE1DCECB-15C9-44A6-8457-E0D708ECFA3D}" srcOrd="0" destOrd="0" presId="urn:microsoft.com/office/officeart/2005/8/layout/cycle3"/>
    <dgm:cxn modelId="{D6A5716C-BE4C-4946-9B32-4DBC5BEAE859}" type="presParOf" srcId="{8738DFEC-0573-4B10-8DD0-D4B00B84F0E8}" destId="{E79FD6EE-EDDB-4990-BD34-C96E8E3ECD2A}" srcOrd="1" destOrd="0" presId="urn:microsoft.com/office/officeart/2005/8/layout/cycle3"/>
    <dgm:cxn modelId="{920822C0-0F5A-4518-943B-5524AACB869A}" type="presParOf" srcId="{8738DFEC-0573-4B10-8DD0-D4B00B84F0E8}" destId="{82B4F376-E010-44A8-B829-B911A40C73B8}" srcOrd="2" destOrd="0" presId="urn:microsoft.com/office/officeart/2005/8/layout/cycle3"/>
    <dgm:cxn modelId="{C3B5C9E1-BBBF-40C8-9293-A29B38D3D083}" type="presParOf" srcId="{8738DFEC-0573-4B10-8DD0-D4B00B84F0E8}" destId="{0730934C-6B69-466C-AC73-C43628A9D062}" srcOrd="3" destOrd="0" presId="urn:microsoft.com/office/officeart/2005/8/layout/cycle3"/>
    <dgm:cxn modelId="{E219E90D-EE47-49A1-80AA-E4A923D50F6A}" type="presParOf" srcId="{8738DFEC-0573-4B10-8DD0-D4B00B84F0E8}" destId="{8C76682E-5EA9-4AD8-8B15-13EA80D01D8B}" srcOrd="4" destOrd="0" presId="urn:microsoft.com/office/officeart/2005/8/layout/cycle3"/>
    <dgm:cxn modelId="{9EF86F49-984B-49A5-ABC8-64AE8C34A224}" type="presParOf" srcId="{8738DFEC-0573-4B10-8DD0-D4B00B84F0E8}" destId="{A48C82B8-F950-42CC-8B0E-6589DEB766D6}"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F2305A-4248-49BD-9F5B-81ECA3FC30CA}" type="doc">
      <dgm:prSet loTypeId="urn:microsoft.com/office/officeart/2005/8/layout/cycle3" loCatId="cycle" qsTypeId="urn:microsoft.com/office/officeart/2005/8/quickstyle/simple1#12" qsCatId="simple" csTypeId="urn:microsoft.com/office/officeart/2005/8/colors/accent1_2#8" csCatId="accent1" phldr="1"/>
      <dgm:spPr/>
      <dgm:t>
        <a:bodyPr/>
        <a:lstStyle/>
        <a:p>
          <a:endParaRPr lang="en-US"/>
        </a:p>
      </dgm:t>
    </dgm:pt>
    <dgm:pt modelId="{8C1630D9-C241-41D3-8E11-7DAB197E30FC}">
      <dgm:prSet phldrT="[Text]" custT="1">
        <dgm:style>
          <a:lnRef idx="0">
            <a:schemeClr val="accent5"/>
          </a:lnRef>
          <a:fillRef idx="3">
            <a:schemeClr val="accent5"/>
          </a:fillRef>
          <a:effectRef idx="3">
            <a:schemeClr val="accent5"/>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Environmental Policy</a:t>
          </a:r>
          <a:endParaRPr lang="en-US" sz="1400" dirty="0">
            <a:solidFill>
              <a:srgbClr val="003300"/>
            </a:solidFill>
          </a:endParaRPr>
        </a:p>
      </dgm:t>
    </dgm:pt>
    <dgm:pt modelId="{0BF37350-75A7-47A9-A26D-B1437D8E2C04}" type="parTrans" cxnId="{CC90FA0B-7CF1-4003-9B68-1373A7ABC88D}">
      <dgm:prSet/>
      <dgm:spPr/>
      <dgm:t>
        <a:bodyPr/>
        <a:lstStyle/>
        <a:p>
          <a:endParaRPr lang="en-US" sz="1050">
            <a:solidFill>
              <a:srgbClr val="003300"/>
            </a:solidFill>
          </a:endParaRPr>
        </a:p>
      </dgm:t>
    </dgm:pt>
    <dgm:pt modelId="{03994117-446D-4266-87DD-B85A5AAC6479}" type="sibTrans" cxnId="{CC90FA0B-7CF1-4003-9B68-1373A7ABC88D}">
      <dgm:prSet/>
      <dgm:spPr>
        <a:solidFill>
          <a:srgbClr val="00B050"/>
        </a:solidFill>
      </dgm:spPr>
      <dgm:t>
        <a:bodyPr/>
        <a:lstStyle/>
        <a:p>
          <a:endParaRPr lang="en-US" sz="1050">
            <a:solidFill>
              <a:srgbClr val="003300"/>
            </a:solidFill>
          </a:endParaRPr>
        </a:p>
      </dgm:t>
    </dgm:pt>
    <dgm:pt modelId="{BB519789-54F2-4C20-8003-9117EF9D724B}">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Regulations, aspects &amp; impacts</a:t>
          </a:r>
          <a:endParaRPr lang="en-US" sz="1400" dirty="0">
            <a:solidFill>
              <a:srgbClr val="003300"/>
            </a:solidFill>
          </a:endParaRPr>
        </a:p>
      </dgm:t>
    </dgm:pt>
    <dgm:pt modelId="{8DA98773-3629-4BA8-8774-DEC4C5A88235}" type="parTrans" cxnId="{9E718DC9-A019-4675-A9DC-1A45C801613B}">
      <dgm:prSet/>
      <dgm:spPr/>
      <dgm:t>
        <a:bodyPr/>
        <a:lstStyle/>
        <a:p>
          <a:endParaRPr lang="en-US" sz="1050">
            <a:solidFill>
              <a:srgbClr val="003300"/>
            </a:solidFill>
          </a:endParaRPr>
        </a:p>
      </dgm:t>
    </dgm:pt>
    <dgm:pt modelId="{D2786144-36D7-48A0-93C2-DF019DE3E12E}" type="sibTrans" cxnId="{9E718DC9-A019-4675-A9DC-1A45C801613B}">
      <dgm:prSet/>
      <dgm:spPr/>
      <dgm:t>
        <a:bodyPr/>
        <a:lstStyle/>
        <a:p>
          <a:endParaRPr lang="en-US" sz="1050">
            <a:solidFill>
              <a:srgbClr val="003300"/>
            </a:solidFill>
          </a:endParaRPr>
        </a:p>
      </dgm:t>
    </dgm:pt>
    <dgm:pt modelId="{FE2A48C8-1717-4BFE-ADDA-AD5E8CE53592}">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Objectives &amp; Targets</a:t>
          </a:r>
          <a:endParaRPr lang="en-US" sz="1400" dirty="0">
            <a:solidFill>
              <a:srgbClr val="003300"/>
            </a:solidFill>
          </a:endParaRPr>
        </a:p>
      </dgm:t>
    </dgm:pt>
    <dgm:pt modelId="{9C752356-DC69-4CDC-B6AB-0F1C6F6CAF6E}" type="parTrans" cxnId="{BCFF0E37-A368-4729-A45E-62974F1E3F06}">
      <dgm:prSet/>
      <dgm:spPr/>
      <dgm:t>
        <a:bodyPr/>
        <a:lstStyle/>
        <a:p>
          <a:endParaRPr lang="en-US" sz="1050">
            <a:solidFill>
              <a:srgbClr val="003300"/>
            </a:solidFill>
          </a:endParaRPr>
        </a:p>
      </dgm:t>
    </dgm:pt>
    <dgm:pt modelId="{30F26671-953A-41D2-A462-D24D6F8720E9}" type="sibTrans" cxnId="{BCFF0E37-A368-4729-A45E-62974F1E3F06}">
      <dgm:prSet/>
      <dgm:spPr/>
      <dgm:t>
        <a:bodyPr/>
        <a:lstStyle/>
        <a:p>
          <a:endParaRPr lang="en-US" sz="1050">
            <a:solidFill>
              <a:srgbClr val="003300"/>
            </a:solidFill>
          </a:endParaRPr>
        </a:p>
      </dgm:t>
    </dgm:pt>
    <dgm:pt modelId="{6FCB838F-B487-4BCD-BABE-02A14C39ABAD}">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Organization &amp; Personnel</a:t>
          </a:r>
          <a:endParaRPr lang="en-US" sz="1400" dirty="0">
            <a:solidFill>
              <a:srgbClr val="003300"/>
            </a:solidFill>
          </a:endParaRPr>
        </a:p>
      </dgm:t>
    </dgm:pt>
    <dgm:pt modelId="{DACE1940-A0EF-43BD-B2C5-30BA1328B6C6}" type="parTrans" cxnId="{C6091CAE-B22F-4403-A50A-8BBE85216487}">
      <dgm:prSet/>
      <dgm:spPr/>
      <dgm:t>
        <a:bodyPr/>
        <a:lstStyle/>
        <a:p>
          <a:endParaRPr lang="en-US" sz="1050"/>
        </a:p>
      </dgm:t>
    </dgm:pt>
    <dgm:pt modelId="{E231A526-16D9-429A-9131-647C6E65CA78}" type="sibTrans" cxnId="{C6091CAE-B22F-4403-A50A-8BBE85216487}">
      <dgm:prSet/>
      <dgm:spPr/>
      <dgm:t>
        <a:bodyPr/>
        <a:lstStyle/>
        <a:p>
          <a:endParaRPr lang="en-US" sz="1050"/>
        </a:p>
      </dgm:t>
    </dgm:pt>
    <dgm:pt modelId="{0AE3C17A-DD18-426E-979C-75DEA49EE64F}">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Management Programs</a:t>
          </a:r>
          <a:endParaRPr lang="en-US" sz="1400" dirty="0">
            <a:solidFill>
              <a:srgbClr val="003300"/>
            </a:solidFill>
          </a:endParaRPr>
        </a:p>
      </dgm:t>
    </dgm:pt>
    <dgm:pt modelId="{08E2F38D-A140-42AD-A02C-C44E5571A43B}" type="parTrans" cxnId="{10C811F6-8037-4F72-8657-E24B291950C1}">
      <dgm:prSet/>
      <dgm:spPr/>
      <dgm:t>
        <a:bodyPr/>
        <a:lstStyle/>
        <a:p>
          <a:endParaRPr lang="en-US" sz="1100"/>
        </a:p>
      </dgm:t>
    </dgm:pt>
    <dgm:pt modelId="{96FE789B-F1F8-4D77-A963-3196B6B89629}" type="sibTrans" cxnId="{10C811F6-8037-4F72-8657-E24B291950C1}">
      <dgm:prSet/>
      <dgm:spPr/>
      <dgm:t>
        <a:bodyPr/>
        <a:lstStyle/>
        <a:p>
          <a:endParaRPr lang="en-US" sz="1100"/>
        </a:p>
      </dgm:t>
    </dgm:pt>
    <dgm:pt modelId="{DACFCC57-3402-4A22-BAF5-10DC4AFDFAA6}">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Management Procedures</a:t>
          </a:r>
          <a:endParaRPr lang="en-US" sz="1400" dirty="0">
            <a:solidFill>
              <a:srgbClr val="003300"/>
            </a:solidFill>
          </a:endParaRPr>
        </a:p>
      </dgm:t>
    </dgm:pt>
    <dgm:pt modelId="{625C2FCE-831E-4D9A-A071-DD8CBC359965}" type="parTrans" cxnId="{968BEA7B-6A36-446D-8E70-6AF551D2F519}">
      <dgm:prSet/>
      <dgm:spPr/>
      <dgm:t>
        <a:bodyPr/>
        <a:lstStyle/>
        <a:p>
          <a:endParaRPr lang="en-US" sz="1100"/>
        </a:p>
      </dgm:t>
    </dgm:pt>
    <dgm:pt modelId="{2FCA6B12-B869-433A-B63A-6AE35371A35E}" type="sibTrans" cxnId="{968BEA7B-6A36-446D-8E70-6AF551D2F519}">
      <dgm:prSet/>
      <dgm:spPr/>
      <dgm:t>
        <a:bodyPr/>
        <a:lstStyle/>
        <a:p>
          <a:endParaRPr lang="en-US" sz="1100"/>
        </a:p>
      </dgm:t>
    </dgm:pt>
    <dgm:pt modelId="{16EAFF3C-9242-4031-A2BD-8D65075364CB}">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Operational Control</a:t>
          </a:r>
          <a:endParaRPr lang="en-US" sz="1400" dirty="0">
            <a:solidFill>
              <a:srgbClr val="003300"/>
            </a:solidFill>
          </a:endParaRPr>
        </a:p>
      </dgm:t>
    </dgm:pt>
    <dgm:pt modelId="{1CE107C7-0F7C-42F9-96A9-5DF272CFC12B}" type="parTrans" cxnId="{BB67BD55-CEAF-47D8-A9F4-22D573DC5C96}">
      <dgm:prSet/>
      <dgm:spPr/>
      <dgm:t>
        <a:bodyPr/>
        <a:lstStyle/>
        <a:p>
          <a:endParaRPr lang="en-US" sz="1100"/>
        </a:p>
      </dgm:t>
    </dgm:pt>
    <dgm:pt modelId="{8458700F-BE3D-4546-87F2-02E25E5C660A}" type="sibTrans" cxnId="{BB67BD55-CEAF-47D8-A9F4-22D573DC5C96}">
      <dgm:prSet/>
      <dgm:spPr/>
      <dgm:t>
        <a:bodyPr/>
        <a:lstStyle/>
        <a:p>
          <a:endParaRPr lang="en-US" sz="1100"/>
        </a:p>
      </dgm:t>
    </dgm:pt>
    <dgm:pt modelId="{78AC823C-265E-4C2F-A7D7-99AAB0207050}">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Records</a:t>
          </a:r>
          <a:endParaRPr lang="en-US" sz="1400" dirty="0">
            <a:solidFill>
              <a:srgbClr val="003300"/>
            </a:solidFill>
          </a:endParaRPr>
        </a:p>
      </dgm:t>
    </dgm:pt>
    <dgm:pt modelId="{C72FB3F6-2715-4CE0-A58F-44597A2AEE1B}" type="parTrans" cxnId="{FE704F0A-BFD9-44BA-B777-52077E00DEBF}">
      <dgm:prSet/>
      <dgm:spPr/>
      <dgm:t>
        <a:bodyPr/>
        <a:lstStyle/>
        <a:p>
          <a:endParaRPr lang="en-US" sz="1100"/>
        </a:p>
      </dgm:t>
    </dgm:pt>
    <dgm:pt modelId="{8CA7DCA4-2EA9-4A4F-9D5E-D908068DC252}" type="sibTrans" cxnId="{FE704F0A-BFD9-44BA-B777-52077E00DEBF}">
      <dgm:prSet/>
      <dgm:spPr/>
      <dgm:t>
        <a:bodyPr/>
        <a:lstStyle/>
        <a:p>
          <a:endParaRPr lang="en-US" sz="1100"/>
        </a:p>
      </dgm:t>
    </dgm:pt>
    <dgm:pt modelId="{D178FCEB-C50C-4CC9-BE7E-A347D5A39631}">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EMS Audits</a:t>
          </a:r>
          <a:endParaRPr lang="en-US" sz="1400" dirty="0">
            <a:solidFill>
              <a:srgbClr val="003300"/>
            </a:solidFill>
          </a:endParaRPr>
        </a:p>
      </dgm:t>
    </dgm:pt>
    <dgm:pt modelId="{6F925043-9377-44DA-AC75-34DE78EE963A}" type="parTrans" cxnId="{934AC95A-7272-4C9E-939D-1C52E2F54221}">
      <dgm:prSet/>
      <dgm:spPr/>
      <dgm:t>
        <a:bodyPr/>
        <a:lstStyle/>
        <a:p>
          <a:endParaRPr lang="en-US" sz="1100"/>
        </a:p>
      </dgm:t>
    </dgm:pt>
    <dgm:pt modelId="{47A1397D-CEA9-4428-AA45-102E8C366D92}" type="sibTrans" cxnId="{934AC95A-7272-4C9E-939D-1C52E2F54221}">
      <dgm:prSet/>
      <dgm:spPr/>
      <dgm:t>
        <a:bodyPr/>
        <a:lstStyle/>
        <a:p>
          <a:endParaRPr lang="en-US" sz="1100"/>
        </a:p>
      </dgm:t>
    </dgm:pt>
    <dgm:pt modelId="{31DB8F5A-4531-444B-BAE2-F65D4BBC1A72}">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dgm:spPr>
      <dgm:t>
        <a:bodyPr/>
        <a:lstStyle/>
        <a:p>
          <a:r>
            <a:rPr lang="en-US" sz="1400" dirty="0" smtClean="0">
              <a:solidFill>
                <a:srgbClr val="003300"/>
              </a:solidFill>
            </a:rPr>
            <a:t>Mgt Review</a:t>
          </a:r>
          <a:endParaRPr lang="en-US" sz="1400" dirty="0">
            <a:solidFill>
              <a:srgbClr val="003300"/>
            </a:solidFill>
          </a:endParaRPr>
        </a:p>
      </dgm:t>
    </dgm:pt>
    <dgm:pt modelId="{BB4D6698-A0CC-4A2D-B4F7-C4ABAA225EB7}" type="parTrans" cxnId="{37D62734-D1CD-4AC7-BB69-BBBA63D3DF5F}">
      <dgm:prSet/>
      <dgm:spPr/>
      <dgm:t>
        <a:bodyPr/>
        <a:lstStyle/>
        <a:p>
          <a:endParaRPr lang="en-US" sz="1100"/>
        </a:p>
      </dgm:t>
    </dgm:pt>
    <dgm:pt modelId="{0EE31DFE-FA0F-4836-B7EE-A88EAC891525}" type="sibTrans" cxnId="{37D62734-D1CD-4AC7-BB69-BBBA63D3DF5F}">
      <dgm:prSet/>
      <dgm:spPr/>
      <dgm:t>
        <a:bodyPr/>
        <a:lstStyle/>
        <a:p>
          <a:endParaRPr lang="en-US" sz="1100"/>
        </a:p>
      </dgm:t>
    </dgm:pt>
    <dgm:pt modelId="{E8328C2C-94B0-4F0D-B4C2-9DF4001EE3FF}" type="pres">
      <dgm:prSet presAssocID="{15F2305A-4248-49BD-9F5B-81ECA3FC30CA}" presName="Name0" presStyleCnt="0">
        <dgm:presLayoutVars>
          <dgm:dir/>
          <dgm:resizeHandles val="exact"/>
        </dgm:presLayoutVars>
      </dgm:prSet>
      <dgm:spPr/>
      <dgm:t>
        <a:bodyPr/>
        <a:lstStyle/>
        <a:p>
          <a:endParaRPr lang="en-US"/>
        </a:p>
      </dgm:t>
    </dgm:pt>
    <dgm:pt modelId="{8738DFEC-0573-4B10-8DD0-D4B00B84F0E8}" type="pres">
      <dgm:prSet presAssocID="{15F2305A-4248-49BD-9F5B-81ECA3FC30CA}" presName="cycle" presStyleCnt="0"/>
      <dgm:spPr/>
    </dgm:pt>
    <dgm:pt modelId="{EE1DCECB-15C9-44A6-8457-E0D708ECFA3D}" type="pres">
      <dgm:prSet presAssocID="{8C1630D9-C241-41D3-8E11-7DAB197E30FC}" presName="nodeFirstNode" presStyleLbl="node1" presStyleIdx="0" presStyleCnt="10">
        <dgm:presLayoutVars>
          <dgm:bulletEnabled val="1"/>
        </dgm:presLayoutVars>
      </dgm:prSet>
      <dgm:spPr/>
      <dgm:t>
        <a:bodyPr/>
        <a:lstStyle/>
        <a:p>
          <a:endParaRPr lang="en-US"/>
        </a:p>
      </dgm:t>
    </dgm:pt>
    <dgm:pt modelId="{E79FD6EE-EDDB-4990-BD34-C96E8E3ECD2A}" type="pres">
      <dgm:prSet presAssocID="{03994117-446D-4266-87DD-B85A5AAC6479}" presName="sibTransFirstNode" presStyleLbl="bgShp" presStyleIdx="0" presStyleCnt="1" custScaleX="158452"/>
      <dgm:spPr/>
      <dgm:t>
        <a:bodyPr/>
        <a:lstStyle/>
        <a:p>
          <a:endParaRPr lang="en-US"/>
        </a:p>
      </dgm:t>
    </dgm:pt>
    <dgm:pt modelId="{82B4F376-E010-44A8-B829-B911A40C73B8}" type="pres">
      <dgm:prSet presAssocID="{6FCB838F-B487-4BCD-BABE-02A14C39ABAD}" presName="nodeFollowingNodes" presStyleLbl="node1" presStyleIdx="1" presStyleCnt="10" custRadScaleRad="123665" custRadScaleInc="38106">
        <dgm:presLayoutVars>
          <dgm:bulletEnabled val="1"/>
        </dgm:presLayoutVars>
      </dgm:prSet>
      <dgm:spPr/>
      <dgm:t>
        <a:bodyPr/>
        <a:lstStyle/>
        <a:p>
          <a:endParaRPr lang="en-US"/>
        </a:p>
      </dgm:t>
    </dgm:pt>
    <dgm:pt modelId="{0730934C-6B69-466C-AC73-C43628A9D062}" type="pres">
      <dgm:prSet presAssocID="{BB519789-54F2-4C20-8003-9117EF9D724B}" presName="nodeFollowingNodes" presStyleLbl="node1" presStyleIdx="2" presStyleCnt="10" custRadScaleRad="163270" custRadScaleInc="22332">
        <dgm:presLayoutVars>
          <dgm:bulletEnabled val="1"/>
        </dgm:presLayoutVars>
      </dgm:prSet>
      <dgm:spPr/>
      <dgm:t>
        <a:bodyPr/>
        <a:lstStyle/>
        <a:p>
          <a:endParaRPr lang="en-US"/>
        </a:p>
      </dgm:t>
    </dgm:pt>
    <dgm:pt modelId="{8C76682E-5EA9-4AD8-8B15-13EA80D01D8B}" type="pres">
      <dgm:prSet presAssocID="{FE2A48C8-1717-4BFE-ADDA-AD5E8CE53592}" presName="nodeFollowingNodes" presStyleLbl="node1" presStyleIdx="3" presStyleCnt="10" custRadScaleRad="166023" custRadScaleInc="-25467">
        <dgm:presLayoutVars>
          <dgm:bulletEnabled val="1"/>
        </dgm:presLayoutVars>
      </dgm:prSet>
      <dgm:spPr/>
      <dgm:t>
        <a:bodyPr/>
        <a:lstStyle/>
        <a:p>
          <a:endParaRPr lang="en-US"/>
        </a:p>
      </dgm:t>
    </dgm:pt>
    <dgm:pt modelId="{A5D9FE09-D238-4C21-A4C1-367B53EDFA62}" type="pres">
      <dgm:prSet presAssocID="{0AE3C17A-DD18-426E-979C-75DEA49EE64F}" presName="nodeFollowingNodes" presStyleLbl="node1" presStyleIdx="4" presStyleCnt="10" custRadScaleRad="127624" custRadScaleInc="-52738">
        <dgm:presLayoutVars>
          <dgm:bulletEnabled val="1"/>
        </dgm:presLayoutVars>
      </dgm:prSet>
      <dgm:spPr/>
      <dgm:t>
        <a:bodyPr/>
        <a:lstStyle/>
        <a:p>
          <a:endParaRPr lang="en-US"/>
        </a:p>
      </dgm:t>
    </dgm:pt>
    <dgm:pt modelId="{6EFBBA4E-2ED5-4354-97A4-71FB3F6D8D84}" type="pres">
      <dgm:prSet presAssocID="{DACFCC57-3402-4A22-BAF5-10DC4AFDFAA6}" presName="nodeFollowingNodes" presStyleLbl="node1" presStyleIdx="5" presStyleCnt="10">
        <dgm:presLayoutVars>
          <dgm:bulletEnabled val="1"/>
        </dgm:presLayoutVars>
      </dgm:prSet>
      <dgm:spPr/>
      <dgm:t>
        <a:bodyPr/>
        <a:lstStyle/>
        <a:p>
          <a:endParaRPr lang="en-US"/>
        </a:p>
      </dgm:t>
    </dgm:pt>
    <dgm:pt modelId="{C897926E-8B07-426F-A5AF-82D97FFC2138}" type="pres">
      <dgm:prSet presAssocID="{16EAFF3C-9242-4031-A2BD-8D65075364CB}" presName="nodeFollowingNodes" presStyleLbl="node1" presStyleIdx="6" presStyleCnt="10" custRadScaleRad="127623" custRadScaleInc="50524">
        <dgm:presLayoutVars>
          <dgm:bulletEnabled val="1"/>
        </dgm:presLayoutVars>
      </dgm:prSet>
      <dgm:spPr/>
      <dgm:t>
        <a:bodyPr/>
        <a:lstStyle/>
        <a:p>
          <a:endParaRPr lang="en-US"/>
        </a:p>
      </dgm:t>
    </dgm:pt>
    <dgm:pt modelId="{C9D0D240-1602-433A-BB8B-E77E8BE76CD9}" type="pres">
      <dgm:prSet presAssocID="{78AC823C-265E-4C2F-A7D7-99AAB0207050}" presName="nodeFollowingNodes" presStyleLbl="node1" presStyleIdx="7" presStyleCnt="10" custRadScaleRad="164747" custRadScaleInc="27331">
        <dgm:presLayoutVars>
          <dgm:bulletEnabled val="1"/>
        </dgm:presLayoutVars>
      </dgm:prSet>
      <dgm:spPr/>
      <dgm:t>
        <a:bodyPr/>
        <a:lstStyle/>
        <a:p>
          <a:endParaRPr lang="en-US"/>
        </a:p>
      </dgm:t>
    </dgm:pt>
    <dgm:pt modelId="{451EE310-C1C8-4448-A440-AFE7EDE78FA5}" type="pres">
      <dgm:prSet presAssocID="{D178FCEB-C50C-4CC9-BE7E-A347D5A39631}" presName="nodeFollowingNodes" presStyleLbl="node1" presStyleIdx="8" presStyleCnt="10" custRadScaleRad="160252" custRadScaleInc="-20801">
        <dgm:presLayoutVars>
          <dgm:bulletEnabled val="1"/>
        </dgm:presLayoutVars>
      </dgm:prSet>
      <dgm:spPr/>
      <dgm:t>
        <a:bodyPr/>
        <a:lstStyle/>
        <a:p>
          <a:endParaRPr lang="en-US"/>
        </a:p>
      </dgm:t>
    </dgm:pt>
    <dgm:pt modelId="{83CB45DD-E523-46EA-B09A-3DDB935CFB0C}" type="pres">
      <dgm:prSet presAssocID="{31DB8F5A-4531-444B-BAE2-F65D4BBC1A72}" presName="nodeFollowingNodes" presStyleLbl="node1" presStyleIdx="9" presStyleCnt="10" custRadScaleRad="121106" custRadScaleInc="-33192">
        <dgm:presLayoutVars>
          <dgm:bulletEnabled val="1"/>
        </dgm:presLayoutVars>
      </dgm:prSet>
      <dgm:spPr/>
      <dgm:t>
        <a:bodyPr/>
        <a:lstStyle/>
        <a:p>
          <a:endParaRPr lang="en-US"/>
        </a:p>
      </dgm:t>
    </dgm:pt>
  </dgm:ptLst>
  <dgm:cxnLst>
    <dgm:cxn modelId="{CC90FA0B-7CF1-4003-9B68-1373A7ABC88D}" srcId="{15F2305A-4248-49BD-9F5B-81ECA3FC30CA}" destId="{8C1630D9-C241-41D3-8E11-7DAB197E30FC}" srcOrd="0" destOrd="0" parTransId="{0BF37350-75A7-47A9-A26D-B1437D8E2C04}" sibTransId="{03994117-446D-4266-87DD-B85A5AAC6479}"/>
    <dgm:cxn modelId="{BCFF0E37-A368-4729-A45E-62974F1E3F06}" srcId="{15F2305A-4248-49BD-9F5B-81ECA3FC30CA}" destId="{FE2A48C8-1717-4BFE-ADDA-AD5E8CE53592}" srcOrd="3" destOrd="0" parTransId="{9C752356-DC69-4CDC-B6AB-0F1C6F6CAF6E}" sibTransId="{30F26671-953A-41D2-A462-D24D6F8720E9}"/>
    <dgm:cxn modelId="{934AC95A-7272-4C9E-939D-1C52E2F54221}" srcId="{15F2305A-4248-49BD-9F5B-81ECA3FC30CA}" destId="{D178FCEB-C50C-4CC9-BE7E-A347D5A39631}" srcOrd="8" destOrd="0" parTransId="{6F925043-9377-44DA-AC75-34DE78EE963A}" sibTransId="{47A1397D-CEA9-4428-AA45-102E8C366D92}"/>
    <dgm:cxn modelId="{2EBF80A8-EC10-4A94-B86D-141978044DAC}" type="presOf" srcId="{0AE3C17A-DD18-426E-979C-75DEA49EE64F}" destId="{A5D9FE09-D238-4C21-A4C1-367B53EDFA62}" srcOrd="0" destOrd="0" presId="urn:microsoft.com/office/officeart/2005/8/layout/cycle3"/>
    <dgm:cxn modelId="{37D62734-D1CD-4AC7-BB69-BBBA63D3DF5F}" srcId="{15F2305A-4248-49BD-9F5B-81ECA3FC30CA}" destId="{31DB8F5A-4531-444B-BAE2-F65D4BBC1A72}" srcOrd="9" destOrd="0" parTransId="{BB4D6698-A0CC-4A2D-B4F7-C4ABAA225EB7}" sibTransId="{0EE31DFE-FA0F-4836-B7EE-A88EAC891525}"/>
    <dgm:cxn modelId="{10C811F6-8037-4F72-8657-E24B291950C1}" srcId="{15F2305A-4248-49BD-9F5B-81ECA3FC30CA}" destId="{0AE3C17A-DD18-426E-979C-75DEA49EE64F}" srcOrd="4" destOrd="0" parTransId="{08E2F38D-A140-42AD-A02C-C44E5571A43B}" sibTransId="{96FE789B-F1F8-4D77-A963-3196B6B89629}"/>
    <dgm:cxn modelId="{61A54275-5DDD-4621-8D9C-C9B50D009B9E}" type="presOf" srcId="{D178FCEB-C50C-4CC9-BE7E-A347D5A39631}" destId="{451EE310-C1C8-4448-A440-AFE7EDE78FA5}" srcOrd="0" destOrd="0" presId="urn:microsoft.com/office/officeart/2005/8/layout/cycle3"/>
    <dgm:cxn modelId="{C6091CAE-B22F-4403-A50A-8BBE85216487}" srcId="{15F2305A-4248-49BD-9F5B-81ECA3FC30CA}" destId="{6FCB838F-B487-4BCD-BABE-02A14C39ABAD}" srcOrd="1" destOrd="0" parTransId="{DACE1940-A0EF-43BD-B2C5-30BA1328B6C6}" sibTransId="{E231A526-16D9-429A-9131-647C6E65CA78}"/>
    <dgm:cxn modelId="{BB67BD55-CEAF-47D8-A9F4-22D573DC5C96}" srcId="{15F2305A-4248-49BD-9F5B-81ECA3FC30CA}" destId="{16EAFF3C-9242-4031-A2BD-8D65075364CB}" srcOrd="6" destOrd="0" parTransId="{1CE107C7-0F7C-42F9-96A9-5DF272CFC12B}" sibTransId="{8458700F-BE3D-4546-87F2-02E25E5C660A}"/>
    <dgm:cxn modelId="{B9EE8536-2D34-496A-A388-9165D8BE84B8}" type="presOf" srcId="{DACFCC57-3402-4A22-BAF5-10DC4AFDFAA6}" destId="{6EFBBA4E-2ED5-4354-97A4-71FB3F6D8D84}" srcOrd="0" destOrd="0" presId="urn:microsoft.com/office/officeart/2005/8/layout/cycle3"/>
    <dgm:cxn modelId="{88FE5559-DAFE-4743-8F23-CEA85232E659}" type="presOf" srcId="{03994117-446D-4266-87DD-B85A5AAC6479}" destId="{E79FD6EE-EDDB-4990-BD34-C96E8E3ECD2A}" srcOrd="0" destOrd="0" presId="urn:microsoft.com/office/officeart/2005/8/layout/cycle3"/>
    <dgm:cxn modelId="{93678F2D-A316-42B1-8FE8-4D100E606C79}" type="presOf" srcId="{15F2305A-4248-49BD-9F5B-81ECA3FC30CA}" destId="{E8328C2C-94B0-4F0D-B4C2-9DF4001EE3FF}" srcOrd="0" destOrd="0" presId="urn:microsoft.com/office/officeart/2005/8/layout/cycle3"/>
    <dgm:cxn modelId="{9E718DC9-A019-4675-A9DC-1A45C801613B}" srcId="{15F2305A-4248-49BD-9F5B-81ECA3FC30CA}" destId="{BB519789-54F2-4C20-8003-9117EF9D724B}" srcOrd="2" destOrd="0" parTransId="{8DA98773-3629-4BA8-8774-DEC4C5A88235}" sibTransId="{D2786144-36D7-48A0-93C2-DF019DE3E12E}"/>
    <dgm:cxn modelId="{333BB3A8-E9A4-4F57-B485-6D3ADEB8D8E1}" type="presOf" srcId="{8C1630D9-C241-41D3-8E11-7DAB197E30FC}" destId="{EE1DCECB-15C9-44A6-8457-E0D708ECFA3D}" srcOrd="0" destOrd="0" presId="urn:microsoft.com/office/officeart/2005/8/layout/cycle3"/>
    <dgm:cxn modelId="{B861DC92-FA24-4920-93EC-32763365385A}" type="presOf" srcId="{FE2A48C8-1717-4BFE-ADDA-AD5E8CE53592}" destId="{8C76682E-5EA9-4AD8-8B15-13EA80D01D8B}" srcOrd="0" destOrd="0" presId="urn:microsoft.com/office/officeart/2005/8/layout/cycle3"/>
    <dgm:cxn modelId="{968BEA7B-6A36-446D-8E70-6AF551D2F519}" srcId="{15F2305A-4248-49BD-9F5B-81ECA3FC30CA}" destId="{DACFCC57-3402-4A22-BAF5-10DC4AFDFAA6}" srcOrd="5" destOrd="0" parTransId="{625C2FCE-831E-4D9A-A071-DD8CBC359965}" sibTransId="{2FCA6B12-B869-433A-B63A-6AE35371A35E}"/>
    <dgm:cxn modelId="{173D762E-CD93-4A29-A9AE-C9A02F74BBFD}" type="presOf" srcId="{6FCB838F-B487-4BCD-BABE-02A14C39ABAD}" destId="{82B4F376-E010-44A8-B829-B911A40C73B8}" srcOrd="0" destOrd="0" presId="urn:microsoft.com/office/officeart/2005/8/layout/cycle3"/>
    <dgm:cxn modelId="{52FE51DE-D32E-453C-BDE4-AEA64805A7C4}" type="presOf" srcId="{78AC823C-265E-4C2F-A7D7-99AAB0207050}" destId="{C9D0D240-1602-433A-BB8B-E77E8BE76CD9}" srcOrd="0" destOrd="0" presId="urn:microsoft.com/office/officeart/2005/8/layout/cycle3"/>
    <dgm:cxn modelId="{B52C4A71-A168-40DB-8514-37E2823FA55D}" type="presOf" srcId="{16EAFF3C-9242-4031-A2BD-8D65075364CB}" destId="{C897926E-8B07-426F-A5AF-82D97FFC2138}" srcOrd="0" destOrd="0" presId="urn:microsoft.com/office/officeart/2005/8/layout/cycle3"/>
    <dgm:cxn modelId="{FE704F0A-BFD9-44BA-B777-52077E00DEBF}" srcId="{15F2305A-4248-49BD-9F5B-81ECA3FC30CA}" destId="{78AC823C-265E-4C2F-A7D7-99AAB0207050}" srcOrd="7" destOrd="0" parTransId="{C72FB3F6-2715-4CE0-A58F-44597A2AEE1B}" sibTransId="{8CA7DCA4-2EA9-4A4F-9D5E-D908068DC252}"/>
    <dgm:cxn modelId="{3BDC45DC-D0EF-4492-89B4-71C497C3E03B}" type="presOf" srcId="{BB519789-54F2-4C20-8003-9117EF9D724B}" destId="{0730934C-6B69-466C-AC73-C43628A9D062}" srcOrd="0" destOrd="0" presId="urn:microsoft.com/office/officeart/2005/8/layout/cycle3"/>
    <dgm:cxn modelId="{302463D4-9DDD-477A-B09B-40E40431FB2D}" type="presOf" srcId="{31DB8F5A-4531-444B-BAE2-F65D4BBC1A72}" destId="{83CB45DD-E523-46EA-B09A-3DDB935CFB0C}" srcOrd="0" destOrd="0" presId="urn:microsoft.com/office/officeart/2005/8/layout/cycle3"/>
    <dgm:cxn modelId="{2BC9FA7E-14E8-4D93-BA29-84A36127F5F9}" type="presParOf" srcId="{E8328C2C-94B0-4F0D-B4C2-9DF4001EE3FF}" destId="{8738DFEC-0573-4B10-8DD0-D4B00B84F0E8}" srcOrd="0" destOrd="0" presId="urn:microsoft.com/office/officeart/2005/8/layout/cycle3"/>
    <dgm:cxn modelId="{C436DCE0-5AF6-4F4A-ABDB-7700E5478157}" type="presParOf" srcId="{8738DFEC-0573-4B10-8DD0-D4B00B84F0E8}" destId="{EE1DCECB-15C9-44A6-8457-E0D708ECFA3D}" srcOrd="0" destOrd="0" presId="urn:microsoft.com/office/officeart/2005/8/layout/cycle3"/>
    <dgm:cxn modelId="{D0592211-70A1-4E69-8E9F-0F2E7E9ED7B5}" type="presParOf" srcId="{8738DFEC-0573-4B10-8DD0-D4B00B84F0E8}" destId="{E79FD6EE-EDDB-4990-BD34-C96E8E3ECD2A}" srcOrd="1" destOrd="0" presId="urn:microsoft.com/office/officeart/2005/8/layout/cycle3"/>
    <dgm:cxn modelId="{A3B4E460-B00C-4D41-877D-74EB79FD9AD2}" type="presParOf" srcId="{8738DFEC-0573-4B10-8DD0-D4B00B84F0E8}" destId="{82B4F376-E010-44A8-B829-B911A40C73B8}" srcOrd="2" destOrd="0" presId="urn:microsoft.com/office/officeart/2005/8/layout/cycle3"/>
    <dgm:cxn modelId="{3ABE7E90-EE7E-4436-825E-EC4C77FF2E97}" type="presParOf" srcId="{8738DFEC-0573-4B10-8DD0-D4B00B84F0E8}" destId="{0730934C-6B69-466C-AC73-C43628A9D062}" srcOrd="3" destOrd="0" presId="urn:microsoft.com/office/officeart/2005/8/layout/cycle3"/>
    <dgm:cxn modelId="{3D3628BB-09BF-46F6-BE62-8330F6766530}" type="presParOf" srcId="{8738DFEC-0573-4B10-8DD0-D4B00B84F0E8}" destId="{8C76682E-5EA9-4AD8-8B15-13EA80D01D8B}" srcOrd="4" destOrd="0" presId="urn:microsoft.com/office/officeart/2005/8/layout/cycle3"/>
    <dgm:cxn modelId="{FCE72351-557C-4F61-B9A9-746497DCD8CE}" type="presParOf" srcId="{8738DFEC-0573-4B10-8DD0-D4B00B84F0E8}" destId="{A5D9FE09-D238-4C21-A4C1-367B53EDFA62}" srcOrd="5" destOrd="0" presId="urn:microsoft.com/office/officeart/2005/8/layout/cycle3"/>
    <dgm:cxn modelId="{215269CD-53EA-4B23-ADFA-B422AD686CDA}" type="presParOf" srcId="{8738DFEC-0573-4B10-8DD0-D4B00B84F0E8}" destId="{6EFBBA4E-2ED5-4354-97A4-71FB3F6D8D84}" srcOrd="6" destOrd="0" presId="urn:microsoft.com/office/officeart/2005/8/layout/cycle3"/>
    <dgm:cxn modelId="{1B79F4E1-A373-4FCA-A499-AB32C2E7559B}" type="presParOf" srcId="{8738DFEC-0573-4B10-8DD0-D4B00B84F0E8}" destId="{C897926E-8B07-426F-A5AF-82D97FFC2138}" srcOrd="7" destOrd="0" presId="urn:microsoft.com/office/officeart/2005/8/layout/cycle3"/>
    <dgm:cxn modelId="{2A5AB41C-4BB5-4B37-A72F-A5AC51620C75}" type="presParOf" srcId="{8738DFEC-0573-4B10-8DD0-D4B00B84F0E8}" destId="{C9D0D240-1602-433A-BB8B-E77E8BE76CD9}" srcOrd="8" destOrd="0" presId="urn:microsoft.com/office/officeart/2005/8/layout/cycle3"/>
    <dgm:cxn modelId="{4653DE26-8567-4923-8842-1443B65112A9}" type="presParOf" srcId="{8738DFEC-0573-4B10-8DD0-D4B00B84F0E8}" destId="{451EE310-C1C8-4448-A440-AFE7EDE78FA5}" srcOrd="9" destOrd="0" presId="urn:microsoft.com/office/officeart/2005/8/layout/cycle3"/>
    <dgm:cxn modelId="{B401FDCE-6EE9-4A17-9E5C-98058D545DBF}" type="presParOf" srcId="{8738DFEC-0573-4B10-8DD0-D4B00B84F0E8}" destId="{83CB45DD-E523-46EA-B09A-3DDB935CFB0C}" srcOrd="10" destOrd="0" presId="urn:microsoft.com/office/officeart/2005/8/layout/cycle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5F8532E-9C1D-4F0E-A136-CECE001882F5}" type="datetimeFigureOut">
              <a:rPr lang="en-US"/>
              <a:pPr>
                <a:defRPr/>
              </a:pPr>
              <a:t>11/21/2011</a:t>
            </a:fld>
            <a:endParaRPr lang="en-US"/>
          </a:p>
        </p:txBody>
      </p:sp>
      <p:sp>
        <p:nvSpPr>
          <p:cNvPr id="4" name="Slide Image Placeholder 3"/>
          <p:cNvSpPr>
            <a:spLocks noGrp="1" noRot="1" noChangeAspect="1"/>
          </p:cNvSpPr>
          <p:nvPr>
            <p:ph type="sldImg" idx="2"/>
          </p:nvPr>
        </p:nvSpPr>
        <p:spPr>
          <a:xfrm>
            <a:off x="1136650" y="685800"/>
            <a:ext cx="45847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CB89A02-1726-4E13-A9FB-DEB94FC98E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CB3144-B627-434D-8E21-857961BBDFD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4C8297-A424-41AB-8B82-18B4B24AFC4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28A65B-E2E0-4F24-BC16-C8EFAF715C4A}"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F85021-ECBE-41E1-BDCC-E909D4AEDAC8}"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440A44-4FFC-4312-B18C-7620F1D9917E}"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C45544-830B-4458-86A0-8207498F606A}"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D944A8-7A63-4913-B5DF-F20D6E7E99F3}"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E0AE00-6C31-480C-BEBA-DB27E8CAB324}"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4A67D3-2BB6-4C2A-8600-42C507A3F9D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900628-79BF-4ACF-9C37-04814E707135}"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F1DBB5-E114-4E1F-9083-1122C7A5C352}"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0CCC5E-74B9-43FE-B8D6-AA69A41E7B06}"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FD609-FFC0-4625-A608-061933D67468}"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ED7953-E617-458E-A3C1-8EE5684DE6AC}"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4C1771-9728-402E-877E-4370D1B4D391}"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30B710-D69E-447B-87E6-BF851570909C}"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8E14D9-6CD9-4391-A143-E283B143B089}"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BE46A9-EAB8-4143-B0CC-225863BB028F}"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9F269E-C58C-4413-BF26-41F4835239C6}"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B70518-DF5B-4B9C-857A-A3A32D76BF91}"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A742EA-57D3-450A-971F-402A387F1FA7}"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3AC19-3A2C-45C1-8537-DE9170776FF9}"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B1B03F-6EE9-4A8E-86D0-B9631884E117}"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26B281-2175-4468-B06F-006DCBC792EC}"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96F961-368E-4D60-861C-0DD258827075}"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D1B47C-BA94-4D12-A24F-2FF796864B1C}"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7374CF-5E8A-4CBE-A25B-8B521C9FA686}"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BA2F5D-DB97-4F3E-BCDA-C671B2F00CCE}"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3C3369-89FF-4B44-88CD-FEAA2AA93506}"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AE2FB-7278-4B5C-B5C4-99876949FDAA}"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481531-B3B0-41A5-BF4F-7A9BF6BDB19E}"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D1BE79-968B-4852-B6A5-F8F0EAAF85C1}"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820DF-FA77-41EA-84D9-20AED11182E6}"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BED3F6-89F1-40C6-AC28-CFCC1D0EBD1B}"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94D64-09E4-46A9-8820-304C47303D60}"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8DDDFB-B275-49B6-AB1F-37AC78959FEC}" type="slidenum">
              <a:rPr lang="en-US"/>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1D771-47FF-497B-9101-D99DEF9BA446}"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F7E7D-EEBD-4AEB-AAA3-FEB3A33256A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7E945-7347-4C52-A2C0-2229938B66E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46DA7F-AD14-4A52-8C1A-042B0E49E940}"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7DAAE6-F437-4FA7-BFCC-9C28417E505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828800"/>
            <a:ext cx="5715000" cy="1066800"/>
          </a:xfrm>
        </p:spPr>
        <p:txBody>
          <a:bodyPr/>
          <a:lstStyle>
            <a:lvl1pPr>
              <a:defRPr sz="3800"/>
            </a:lvl1pPr>
          </a:lstStyle>
          <a:p>
            <a:r>
              <a:rPr lang="en-US" altLang="en-US" smtClean="0"/>
              <a:t>Click to edit Master title style</a:t>
            </a:r>
            <a:endParaRPr lang="en-US" altLang="en-US"/>
          </a:p>
        </p:txBody>
      </p:sp>
      <p:sp>
        <p:nvSpPr>
          <p:cNvPr id="2051" name="Rectangle 3"/>
          <p:cNvSpPr>
            <a:spLocks noGrp="1" noChangeArrowheads="1"/>
          </p:cNvSpPr>
          <p:nvPr>
            <p:ph type="subTitle" idx="1"/>
          </p:nvPr>
        </p:nvSpPr>
        <p:spPr>
          <a:xfrm>
            <a:off x="228600" y="3429000"/>
            <a:ext cx="6019800" cy="685800"/>
          </a:xfrm>
        </p:spPr>
        <p:txBody>
          <a:bodyPr/>
          <a:lstStyle>
            <a:lvl1pPr marL="0" indent="0">
              <a:buFontTx/>
              <a:buNone/>
              <a:defRPr sz="3200"/>
            </a:lvl1pPr>
          </a:lstStyle>
          <a:p>
            <a:r>
              <a:rPr lang="en-US" altLang="en-US" smtClean="0"/>
              <a:t>Click to edit Master subtitle style</a:t>
            </a:r>
            <a:endParaRPr lang="en-US" altLang="en-US"/>
          </a:p>
        </p:txBody>
      </p:sp>
      <p:sp>
        <p:nvSpPr>
          <p:cNvPr id="4" name="Rectangle 4"/>
          <p:cNvSpPr>
            <a:spLocks noGrp="1" noChangeArrowheads="1"/>
          </p:cNvSpPr>
          <p:nvPr>
            <p:ph type="dt" sz="half" idx="10"/>
          </p:nvPr>
        </p:nvSpPr>
        <p:spPr>
          <a:xfrm>
            <a:off x="838200" y="6858000"/>
            <a:ext cx="2133600" cy="533400"/>
          </a:xfrm>
        </p:spPr>
        <p:txBody>
          <a:bodyPr/>
          <a:lstStyle>
            <a:lvl1pPr>
              <a:defRPr/>
            </a:lvl1pPr>
          </a:lstStyle>
          <a:p>
            <a:endParaRPr lang="en-US" altLang="en-US"/>
          </a:p>
        </p:txBody>
      </p:sp>
      <p:sp>
        <p:nvSpPr>
          <p:cNvPr id="5" name="Rectangle 5"/>
          <p:cNvSpPr>
            <a:spLocks noGrp="1" noChangeArrowheads="1"/>
          </p:cNvSpPr>
          <p:nvPr>
            <p:ph type="ftr" sz="quarter" idx="11"/>
          </p:nvPr>
        </p:nvSpPr>
        <p:spPr>
          <a:xfrm>
            <a:off x="3581400" y="6858000"/>
            <a:ext cx="3124200" cy="533400"/>
          </a:xfrm>
        </p:spPr>
        <p:txBody>
          <a:bodyPr/>
          <a:lstStyle>
            <a:lvl1pPr>
              <a:defRPr/>
            </a:lvl1pPr>
          </a:lstStyle>
          <a:p>
            <a:endParaRPr lang="en-US" altLang="en-US"/>
          </a:p>
        </p:txBody>
      </p:sp>
      <p:sp>
        <p:nvSpPr>
          <p:cNvPr id="6" name="Rectangle 6"/>
          <p:cNvSpPr>
            <a:spLocks noGrp="1" noChangeArrowheads="1"/>
          </p:cNvSpPr>
          <p:nvPr>
            <p:ph type="sldNum" sz="quarter" idx="12"/>
          </p:nvPr>
        </p:nvSpPr>
        <p:spPr>
          <a:xfrm>
            <a:off x="7315200" y="6858000"/>
            <a:ext cx="2133600" cy="533400"/>
          </a:xfrm>
        </p:spPr>
        <p:txBody>
          <a:bodyPr/>
          <a:lstStyle>
            <a:lvl1pPr>
              <a:defRPr/>
            </a:lvl1pPr>
          </a:lstStyle>
          <a:p>
            <a:fld id="{4B568ADE-EB91-4912-8C10-443C079204C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9A1A109-6990-43B8-BFBF-305D339C9D61}"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6650" y="76200"/>
            <a:ext cx="2419350" cy="670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7105650" cy="670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14E956D-DB85-498F-BBA1-E66623481E5C}"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BB2BC3B-C211-46E3-A56B-263AAC60A2EA}"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15596F8-B013-42DC-9964-814594319BD4}"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762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76400"/>
            <a:ext cx="4762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2FB17A3-C11E-447F-8BF6-8D832E29F9F9}"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05F04F75-9B3C-4FDE-836B-59BE6FFD8B80}"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7230FABA-C5B0-4B7E-8880-1101DEFAEFD6}"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5D9665C7-284C-4E91-8A87-C0E7561BD63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684850E-0EAE-4C49-B95C-C88BB70C49E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6709B54-7C19-4850-89F1-92C327330CF2}"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229600" cy="914400"/>
          </a:xfrm>
          <a:prstGeom prst="rect">
            <a:avLst/>
          </a:prstGeom>
          <a:noFill/>
          <a:ln w="9525">
            <a:noFill/>
            <a:miter lim="800000"/>
            <a:headEnd/>
            <a:tailEnd/>
          </a:ln>
        </p:spPr>
        <p:txBody>
          <a:bodyPr vert="horz" wrap="square" lIns="101370" tIns="50685" rIns="101370" bIns="5068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676400"/>
            <a:ext cx="9677400" cy="5105400"/>
          </a:xfrm>
          <a:prstGeom prst="rect">
            <a:avLst/>
          </a:prstGeom>
          <a:noFill/>
          <a:ln w="9525">
            <a:noFill/>
            <a:miter lim="800000"/>
            <a:headEnd/>
            <a:tailEnd/>
          </a:ln>
        </p:spPr>
        <p:txBody>
          <a:bodyPr vert="horz" wrap="square" lIns="101370" tIns="50685" rIns="101370" bIns="50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15150"/>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600">
                <a:latin typeface="Calibri" pitchFamily="34" charset="0"/>
              </a:defRPr>
            </a:lvl1pPr>
          </a:lstStyle>
          <a:p>
            <a:endParaRPr lang="en-US" altLang="en-US"/>
          </a:p>
        </p:txBody>
      </p:sp>
      <p:sp>
        <p:nvSpPr>
          <p:cNvPr id="1029" name="Rectangle 5"/>
          <p:cNvSpPr>
            <a:spLocks noGrp="1" noChangeArrowheads="1"/>
          </p:cNvSpPr>
          <p:nvPr>
            <p:ph type="ftr" sz="quarter" idx="3"/>
          </p:nvPr>
        </p:nvSpPr>
        <p:spPr bwMode="auto">
          <a:xfrm>
            <a:off x="3468688" y="6915150"/>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600">
                <a:latin typeface="Calibri" pitchFamily="34" charset="0"/>
              </a:defRPr>
            </a:lvl1pPr>
          </a:lstStyle>
          <a:p>
            <a:endParaRPr lang="en-US" altLang="en-US"/>
          </a:p>
        </p:txBody>
      </p:sp>
      <p:sp>
        <p:nvSpPr>
          <p:cNvPr id="1030" name="Rectangle 6"/>
          <p:cNvSpPr>
            <a:spLocks noGrp="1" noChangeArrowheads="1"/>
          </p:cNvSpPr>
          <p:nvPr>
            <p:ph type="sldNum" sz="quarter" idx="4"/>
          </p:nvPr>
        </p:nvSpPr>
        <p:spPr bwMode="auto">
          <a:xfrm>
            <a:off x="7273925" y="6915150"/>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600">
                <a:latin typeface="Calibri" pitchFamily="34" charset="0"/>
              </a:defRPr>
            </a:lvl1pPr>
          </a:lstStyle>
          <a:p>
            <a:fld id="{D21315FB-3F53-4810-A14F-A8ECB4F615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defTabSz="1014413" rtl="0" fontAlgn="base">
        <a:spcBef>
          <a:spcPct val="0"/>
        </a:spcBef>
        <a:spcAft>
          <a:spcPct val="0"/>
        </a:spcAft>
        <a:defRPr sz="4000">
          <a:solidFill>
            <a:schemeClr val="tx1"/>
          </a:solidFill>
          <a:latin typeface="Calibri" pitchFamily="34" charset="0"/>
          <a:ea typeface="+mj-ea"/>
          <a:cs typeface="+mj-cs"/>
        </a:defRPr>
      </a:lvl1pPr>
      <a:lvl2pPr algn="l" defTabSz="1014413" rtl="0" fontAlgn="base">
        <a:spcBef>
          <a:spcPct val="0"/>
        </a:spcBef>
        <a:spcAft>
          <a:spcPct val="0"/>
        </a:spcAft>
        <a:defRPr sz="4000">
          <a:solidFill>
            <a:schemeClr val="tx1"/>
          </a:solidFill>
          <a:latin typeface="Calibri" pitchFamily="34" charset="0"/>
        </a:defRPr>
      </a:lvl2pPr>
      <a:lvl3pPr algn="l" defTabSz="1014413" rtl="0" fontAlgn="base">
        <a:spcBef>
          <a:spcPct val="0"/>
        </a:spcBef>
        <a:spcAft>
          <a:spcPct val="0"/>
        </a:spcAft>
        <a:defRPr sz="4000">
          <a:solidFill>
            <a:schemeClr val="tx1"/>
          </a:solidFill>
          <a:latin typeface="Calibri" pitchFamily="34" charset="0"/>
        </a:defRPr>
      </a:lvl3pPr>
      <a:lvl4pPr algn="l" defTabSz="1014413" rtl="0" fontAlgn="base">
        <a:spcBef>
          <a:spcPct val="0"/>
        </a:spcBef>
        <a:spcAft>
          <a:spcPct val="0"/>
        </a:spcAft>
        <a:defRPr sz="4000">
          <a:solidFill>
            <a:schemeClr val="tx1"/>
          </a:solidFill>
          <a:latin typeface="Calibri" pitchFamily="34" charset="0"/>
        </a:defRPr>
      </a:lvl4pPr>
      <a:lvl5pPr algn="l" defTabSz="1014413" rtl="0" fontAlgn="base">
        <a:spcBef>
          <a:spcPct val="0"/>
        </a:spcBef>
        <a:spcAft>
          <a:spcPct val="0"/>
        </a:spcAft>
        <a:defRPr sz="4000">
          <a:solidFill>
            <a:schemeClr val="tx1"/>
          </a:solidFill>
          <a:latin typeface="Calibri" pitchFamily="34" charset="0"/>
        </a:defRPr>
      </a:lvl5pPr>
      <a:lvl6pPr marL="457200" algn="l" defTabSz="1014413" rtl="0" eaLnBrk="1" fontAlgn="base" hangingPunct="1">
        <a:spcBef>
          <a:spcPct val="0"/>
        </a:spcBef>
        <a:spcAft>
          <a:spcPct val="0"/>
        </a:spcAft>
        <a:defRPr sz="4000">
          <a:solidFill>
            <a:schemeClr val="tx1"/>
          </a:solidFill>
          <a:latin typeface="Arial" charset="0"/>
        </a:defRPr>
      </a:lvl6pPr>
      <a:lvl7pPr marL="914400" algn="l" defTabSz="1014413" rtl="0" eaLnBrk="1" fontAlgn="base" hangingPunct="1">
        <a:spcBef>
          <a:spcPct val="0"/>
        </a:spcBef>
        <a:spcAft>
          <a:spcPct val="0"/>
        </a:spcAft>
        <a:defRPr sz="4000">
          <a:solidFill>
            <a:schemeClr val="tx1"/>
          </a:solidFill>
          <a:latin typeface="Arial" charset="0"/>
        </a:defRPr>
      </a:lvl7pPr>
      <a:lvl8pPr marL="1371600" algn="l" defTabSz="1014413" rtl="0" eaLnBrk="1" fontAlgn="base" hangingPunct="1">
        <a:spcBef>
          <a:spcPct val="0"/>
        </a:spcBef>
        <a:spcAft>
          <a:spcPct val="0"/>
        </a:spcAft>
        <a:defRPr sz="4000">
          <a:solidFill>
            <a:schemeClr val="tx1"/>
          </a:solidFill>
          <a:latin typeface="Arial" charset="0"/>
        </a:defRPr>
      </a:lvl8pPr>
      <a:lvl9pPr marL="1828800" algn="l" defTabSz="1014413" rtl="0" eaLnBrk="1" fontAlgn="base" hangingPunct="1">
        <a:spcBef>
          <a:spcPct val="0"/>
        </a:spcBef>
        <a:spcAft>
          <a:spcPct val="0"/>
        </a:spcAft>
        <a:defRPr sz="4000">
          <a:solidFill>
            <a:schemeClr val="tx1"/>
          </a:solidFill>
          <a:latin typeface="Arial" charset="0"/>
        </a:defRPr>
      </a:lvl9pPr>
    </p:titleStyle>
    <p:bodyStyle>
      <a:lvl1pPr marL="379413" indent="-379413" algn="l" defTabSz="1014413" rtl="0" fontAlgn="base">
        <a:spcBef>
          <a:spcPct val="20000"/>
        </a:spcBef>
        <a:spcAft>
          <a:spcPct val="0"/>
        </a:spcAft>
        <a:buChar char="•"/>
        <a:defRPr sz="3500">
          <a:solidFill>
            <a:schemeClr val="tx1"/>
          </a:solidFill>
          <a:latin typeface="Calibri" pitchFamily="34" charset="0"/>
          <a:ea typeface="+mn-ea"/>
          <a:cs typeface="+mn-cs"/>
        </a:defRPr>
      </a:lvl1pPr>
      <a:lvl2pPr marL="823913" indent="-317500" algn="l" defTabSz="1014413" rtl="0" fontAlgn="base">
        <a:spcBef>
          <a:spcPct val="20000"/>
        </a:spcBef>
        <a:spcAft>
          <a:spcPct val="0"/>
        </a:spcAft>
        <a:buChar char="–"/>
        <a:defRPr sz="3100">
          <a:solidFill>
            <a:schemeClr val="tx1"/>
          </a:solidFill>
          <a:latin typeface="Calibri" pitchFamily="34" charset="0"/>
        </a:defRPr>
      </a:lvl2pPr>
      <a:lvl3pPr marL="1266825" indent="-252413" algn="l" defTabSz="1014413" rtl="0" fontAlgn="base">
        <a:spcBef>
          <a:spcPct val="20000"/>
        </a:spcBef>
        <a:spcAft>
          <a:spcPct val="0"/>
        </a:spcAft>
        <a:buChar char="•"/>
        <a:defRPr sz="2700">
          <a:solidFill>
            <a:schemeClr val="tx1"/>
          </a:solidFill>
          <a:latin typeface="Calibri" pitchFamily="34" charset="0"/>
        </a:defRPr>
      </a:lvl3pPr>
      <a:lvl4pPr marL="1773238" indent="-252413" algn="l" defTabSz="1014413" rtl="0" fontAlgn="base">
        <a:spcBef>
          <a:spcPct val="20000"/>
        </a:spcBef>
        <a:spcAft>
          <a:spcPct val="0"/>
        </a:spcAft>
        <a:buChar char="–"/>
        <a:defRPr sz="2200">
          <a:solidFill>
            <a:schemeClr val="tx1"/>
          </a:solidFill>
          <a:latin typeface="Calibri" pitchFamily="34" charset="0"/>
        </a:defRPr>
      </a:lvl4pPr>
      <a:lvl5pPr marL="2281238" indent="-254000" algn="l" defTabSz="1014413" rtl="0" fontAlgn="base">
        <a:spcBef>
          <a:spcPct val="20000"/>
        </a:spcBef>
        <a:spcAft>
          <a:spcPct val="0"/>
        </a:spcAft>
        <a:buChar char="»"/>
        <a:defRPr sz="2200">
          <a:solidFill>
            <a:schemeClr val="tx1"/>
          </a:solidFill>
          <a:latin typeface="Calibri" pitchFamily="34" charset="0"/>
        </a:defRPr>
      </a:lvl5pPr>
      <a:lvl6pPr marL="2738438" indent="-254000" algn="l" defTabSz="1014413" rtl="0" eaLnBrk="1" fontAlgn="base" hangingPunct="1">
        <a:spcBef>
          <a:spcPct val="20000"/>
        </a:spcBef>
        <a:spcAft>
          <a:spcPct val="0"/>
        </a:spcAft>
        <a:buChar char="»"/>
        <a:defRPr sz="2200">
          <a:solidFill>
            <a:schemeClr val="tx1"/>
          </a:solidFill>
          <a:latin typeface="+mn-lt"/>
        </a:defRPr>
      </a:lvl6pPr>
      <a:lvl7pPr marL="3195638" indent="-254000" algn="l" defTabSz="1014413" rtl="0" eaLnBrk="1" fontAlgn="base" hangingPunct="1">
        <a:spcBef>
          <a:spcPct val="20000"/>
        </a:spcBef>
        <a:spcAft>
          <a:spcPct val="0"/>
        </a:spcAft>
        <a:buChar char="»"/>
        <a:defRPr sz="2200">
          <a:solidFill>
            <a:schemeClr val="tx1"/>
          </a:solidFill>
          <a:latin typeface="+mn-lt"/>
        </a:defRPr>
      </a:lvl7pPr>
      <a:lvl8pPr marL="3652838" indent="-254000" algn="l" defTabSz="1014413" rtl="0" eaLnBrk="1" fontAlgn="base" hangingPunct="1">
        <a:spcBef>
          <a:spcPct val="20000"/>
        </a:spcBef>
        <a:spcAft>
          <a:spcPct val="0"/>
        </a:spcAft>
        <a:buChar char="»"/>
        <a:defRPr sz="2200">
          <a:solidFill>
            <a:schemeClr val="tx1"/>
          </a:solidFill>
          <a:latin typeface="+mn-lt"/>
        </a:defRPr>
      </a:lvl8pPr>
      <a:lvl9pPr marL="4110038" indent="-254000" algn="l" defTabSz="1014413"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smtClean="0">
                <a:solidFill>
                  <a:srgbClr val="009900"/>
                </a:solidFill>
                <a:effectLst>
                  <a:outerShdw blurRad="38100" dist="38100" dir="2700000" algn="tl">
                    <a:srgbClr val="000000"/>
                  </a:outerShdw>
                </a:effectLst>
                <a:latin typeface="Verdana" pitchFamily="34" charset="0"/>
              </a:rPr>
              <a:t>ISO 14001:2004 Requirements </a:t>
            </a:r>
            <a:endParaRPr lang="en-US" smtClean="0"/>
          </a:p>
        </p:txBody>
      </p:sp>
      <p:sp>
        <p:nvSpPr>
          <p:cNvPr id="3" name="Subtitle 2"/>
          <p:cNvSpPr>
            <a:spLocks noGrp="1"/>
          </p:cNvSpPr>
          <p:nvPr>
            <p:ph type="subTitle" idx="1"/>
          </p:nvPr>
        </p:nvSpPr>
        <p:spPr/>
        <p:txBody>
          <a:bodyPr/>
          <a:lstStyle/>
          <a:p>
            <a:pPr algn="ctr" defTabSz="914400">
              <a:spcBef>
                <a:spcPct val="0"/>
              </a:spcBef>
            </a:pPr>
            <a:r>
              <a:rPr lang="en-US" sz="11500" b="1" smtClean="0">
                <a:solidFill>
                  <a:srgbClr val="009900"/>
                </a:solidFill>
                <a:effectLst>
                  <a:outerShdw blurRad="38100" dist="38100" dir="2700000" algn="tl">
                    <a:srgbClr val="000000"/>
                  </a:outerShdw>
                </a:effectLst>
                <a:latin typeface="Verdana" pitchFamily="34" charset="0"/>
              </a:rPr>
              <a:t>EMS</a:t>
            </a:r>
            <a:endParaRPr lang="en-US" sz="8000" b="1" smtClean="0">
              <a:solidFill>
                <a:srgbClr val="009900"/>
              </a:solidFill>
              <a:effectLst>
                <a:outerShdw blurRad="38100" dist="38100" dir="2700000" algn="tl">
                  <a:srgbClr val="000000"/>
                </a:outerShdw>
              </a:effectLst>
              <a:latin typeface="Verdana" pitchFamily="34" charset="0"/>
            </a:endParaRPr>
          </a:p>
          <a:p>
            <a:pPr defTabSz="914400"/>
            <a:endParaRPr lang="en-US" sz="4000" smtClean="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srcRect/>
          <a:stretch>
            <a:fillRect/>
          </a:stretch>
        </p:blipFill>
        <p:spPr bwMode="auto">
          <a:xfrm>
            <a:off x="7589838" y="5091113"/>
            <a:ext cx="2352675" cy="2352675"/>
          </a:xfrm>
          <a:prstGeom prst="rect">
            <a:avLst/>
          </a:prstGeom>
          <a:noFill/>
          <a:ln w="9525">
            <a:noFill/>
            <a:miter lim="800000"/>
            <a:headEnd/>
            <a:tailEnd/>
          </a:ln>
        </p:spPr>
      </p:pic>
      <p:sp>
        <p:nvSpPr>
          <p:cNvPr id="32770" name="Title 1"/>
          <p:cNvSpPr>
            <a:spLocks noGrp="1"/>
          </p:cNvSpPr>
          <p:nvPr>
            <p:ph type="title"/>
          </p:nvPr>
        </p:nvSpPr>
        <p:spPr/>
        <p:txBody>
          <a:bodyPr/>
          <a:lstStyle/>
          <a:p>
            <a:r>
              <a:rPr lang="en-US" smtClean="0">
                <a:solidFill>
                  <a:srgbClr val="003300"/>
                </a:solidFill>
              </a:rPr>
              <a:t>Mission of ISO:</a:t>
            </a:r>
          </a:p>
        </p:txBody>
      </p:sp>
      <p:sp>
        <p:nvSpPr>
          <p:cNvPr id="32771" name="Content Placeholder 2"/>
          <p:cNvSpPr>
            <a:spLocks noGrp="1"/>
          </p:cNvSpPr>
          <p:nvPr>
            <p:ph idx="1"/>
          </p:nvPr>
        </p:nvSpPr>
        <p:spPr/>
        <p:txBody>
          <a:bodyPr/>
          <a:lstStyle/>
          <a:p>
            <a:r>
              <a:rPr lang="en-US" smtClean="0">
                <a:solidFill>
                  <a:srgbClr val="003300"/>
                </a:solidFill>
              </a:rPr>
              <a:t>Promotion of the development of standardization and related activities in the world with a view to:</a:t>
            </a:r>
          </a:p>
          <a:p>
            <a:pPr lvl="1"/>
            <a:r>
              <a:rPr lang="en-US" smtClean="0">
                <a:solidFill>
                  <a:srgbClr val="003300"/>
                </a:solidFill>
              </a:rPr>
              <a:t>Facilitate the international exchange of goods and services</a:t>
            </a:r>
          </a:p>
          <a:p>
            <a:pPr lvl="1"/>
            <a:r>
              <a:rPr lang="en-US" smtClean="0">
                <a:solidFill>
                  <a:srgbClr val="003300"/>
                </a:solidFill>
              </a:rPr>
              <a:t>Develop cooperation in the spheres of intellectual, scientific, technological and economic activity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373562" y="1889919"/>
            <a:ext cx="5426075" cy="4808537"/>
          </a:xfrm>
          <a:prstGeom prst="rect">
            <a:avLst/>
          </a:prstGeom>
          <a:ln>
            <a:noFill/>
          </a:ln>
          <a:effectLst>
            <a:softEdge rad="635000"/>
          </a:effectLst>
        </p:spPr>
      </p:pic>
      <p:sp>
        <p:nvSpPr>
          <p:cNvPr id="34818" name="Title 1"/>
          <p:cNvSpPr>
            <a:spLocks noGrp="1"/>
          </p:cNvSpPr>
          <p:nvPr>
            <p:ph type="title"/>
          </p:nvPr>
        </p:nvSpPr>
        <p:spPr/>
        <p:txBody>
          <a:bodyPr/>
          <a:lstStyle/>
          <a:p>
            <a:r>
              <a:rPr lang="en-US" smtClean="0">
                <a:solidFill>
                  <a:srgbClr val="003300"/>
                </a:solidFill>
              </a:rPr>
              <a:t>Rationale for the EMS</a:t>
            </a:r>
          </a:p>
        </p:txBody>
      </p:sp>
      <p:sp>
        <p:nvSpPr>
          <p:cNvPr id="34819" name="Content Placeholder 2"/>
          <p:cNvSpPr>
            <a:spLocks noGrp="1"/>
          </p:cNvSpPr>
          <p:nvPr>
            <p:ph idx="1"/>
          </p:nvPr>
        </p:nvSpPr>
        <p:spPr/>
        <p:txBody>
          <a:bodyPr/>
          <a:lstStyle/>
          <a:p>
            <a:r>
              <a:rPr lang="en-US" sz="2800" smtClean="0">
                <a:solidFill>
                  <a:srgbClr val="003300"/>
                </a:solidFill>
              </a:rPr>
              <a:t>EMS when integrated with other management systems (i.e. QMS), can help achieve environmental and economic goals</a:t>
            </a:r>
          </a:p>
          <a:p>
            <a:endParaRPr lang="en-US" sz="2800" smtClean="0">
              <a:solidFill>
                <a:srgbClr val="003300"/>
              </a:solidFill>
            </a:endParaRPr>
          </a:p>
          <a:p>
            <a:r>
              <a:rPr lang="en-US" sz="2800" smtClean="0">
                <a:solidFill>
                  <a:srgbClr val="003300"/>
                </a:solidFill>
              </a:rPr>
              <a:t>Enables the organization to develop and implement a policy and objectives which take into account legal requirements and information about significant environmental aspects.</a:t>
            </a:r>
          </a:p>
          <a:p>
            <a:endParaRPr lang="en-US" sz="2800" smtClean="0">
              <a:solidFill>
                <a:srgbClr val="003300"/>
              </a:solidFill>
            </a:endParaRPr>
          </a:p>
          <a:p>
            <a:r>
              <a:rPr lang="en-US" sz="2800" smtClean="0">
                <a:solidFill>
                  <a:srgbClr val="003300"/>
                </a:solidFill>
              </a:rPr>
              <a:t>Provides the framework for continual improvement on environmental objectives and targets.</a:t>
            </a:r>
          </a:p>
          <a:p>
            <a:pPr>
              <a:buFontTx/>
              <a:buNone/>
            </a:pPr>
            <a:endParaRPr lang="en-US" sz="28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solidFill>
                  <a:srgbClr val="003300"/>
                </a:solidFill>
              </a:rPr>
              <a:t>What's in it for me?</a:t>
            </a:r>
          </a:p>
        </p:txBody>
      </p:sp>
      <p:sp>
        <p:nvSpPr>
          <p:cNvPr id="36866" name="Content Placeholder 2"/>
          <p:cNvSpPr>
            <a:spLocks noGrp="1"/>
          </p:cNvSpPr>
          <p:nvPr>
            <p:ph idx="1"/>
          </p:nvPr>
        </p:nvSpPr>
        <p:spPr/>
        <p:txBody>
          <a:bodyPr/>
          <a:lstStyle/>
          <a:p>
            <a:r>
              <a:rPr lang="en-US" sz="4000" smtClean="0">
                <a:solidFill>
                  <a:srgbClr val="003300"/>
                </a:solidFill>
              </a:rPr>
              <a:t>Improved company credibility</a:t>
            </a:r>
          </a:p>
          <a:p>
            <a:r>
              <a:rPr lang="en-US" sz="4000" smtClean="0">
                <a:solidFill>
                  <a:srgbClr val="003300"/>
                </a:solidFill>
              </a:rPr>
              <a:t>Competitive advantage in the market place</a:t>
            </a:r>
          </a:p>
          <a:p>
            <a:r>
              <a:rPr lang="en-US" sz="4000" smtClean="0">
                <a:solidFill>
                  <a:srgbClr val="003300"/>
                </a:solidFill>
              </a:rPr>
              <a:t>Reduced trade barrier</a:t>
            </a:r>
          </a:p>
          <a:p>
            <a:r>
              <a:rPr lang="en-US" sz="4000" smtClean="0">
                <a:solidFill>
                  <a:srgbClr val="003300"/>
                </a:solidFill>
              </a:rPr>
              <a:t>Satisfy stakeholders interest</a:t>
            </a:r>
          </a:p>
          <a:p>
            <a:endParaRPr lang="en-US" sz="4000" smtClean="0">
              <a:solidFill>
                <a:srgbClr val="003300"/>
              </a:solidFill>
            </a:endParaRPr>
          </a:p>
        </p:txBody>
      </p:sp>
      <p:pic>
        <p:nvPicPr>
          <p:cNvPr id="6" name="Picture 2"/>
          <p:cNvPicPr>
            <a:picLocks noChangeAspect="1" noChangeArrowheads="1"/>
          </p:cNvPicPr>
          <p:nvPr/>
        </p:nvPicPr>
        <p:blipFill>
          <a:blip r:embed="rId3" cstate="print"/>
          <a:srcRect/>
          <a:stretch>
            <a:fillRect/>
          </a:stretch>
        </p:blipFill>
        <p:spPr bwMode="auto">
          <a:xfrm>
            <a:off x="7132637" y="4480719"/>
            <a:ext cx="2971800" cy="2971800"/>
          </a:xfrm>
          <a:prstGeom prst="rect">
            <a:avLst/>
          </a:prstGeom>
          <a:ln>
            <a:noFill/>
          </a:ln>
          <a:effectLst>
            <a:softEdge rad="317500"/>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132637" y="4480719"/>
            <a:ext cx="2971800" cy="2971800"/>
          </a:xfrm>
          <a:prstGeom prst="rect">
            <a:avLst/>
          </a:prstGeom>
          <a:ln>
            <a:noFill/>
          </a:ln>
          <a:effectLst>
            <a:softEdge rad="317500"/>
          </a:effectLst>
        </p:spPr>
      </p:pic>
      <p:sp>
        <p:nvSpPr>
          <p:cNvPr id="38914" name="Title 1"/>
          <p:cNvSpPr>
            <a:spLocks noGrp="1"/>
          </p:cNvSpPr>
          <p:nvPr>
            <p:ph type="title"/>
          </p:nvPr>
        </p:nvSpPr>
        <p:spPr/>
        <p:txBody>
          <a:bodyPr/>
          <a:lstStyle/>
          <a:p>
            <a:r>
              <a:rPr lang="en-US" smtClean="0">
                <a:solidFill>
                  <a:srgbClr val="003300"/>
                </a:solidFill>
              </a:rPr>
              <a:t>What's in it for me?</a:t>
            </a:r>
          </a:p>
        </p:txBody>
      </p:sp>
      <p:sp>
        <p:nvSpPr>
          <p:cNvPr id="38915" name="Content Placeholder 2"/>
          <p:cNvSpPr>
            <a:spLocks noGrp="1"/>
          </p:cNvSpPr>
          <p:nvPr>
            <p:ph idx="1"/>
          </p:nvPr>
        </p:nvSpPr>
        <p:spPr/>
        <p:txBody>
          <a:bodyPr/>
          <a:lstStyle/>
          <a:p>
            <a:r>
              <a:rPr lang="en-US" smtClean="0">
                <a:solidFill>
                  <a:srgbClr val="003300"/>
                </a:solidFill>
              </a:rPr>
              <a:t>Reduced raw material usage</a:t>
            </a:r>
          </a:p>
          <a:p>
            <a:r>
              <a:rPr lang="en-US" smtClean="0">
                <a:solidFill>
                  <a:srgbClr val="003300"/>
                </a:solidFill>
              </a:rPr>
              <a:t>Reduced energy consumption</a:t>
            </a:r>
          </a:p>
          <a:p>
            <a:r>
              <a:rPr lang="en-US" smtClean="0">
                <a:solidFill>
                  <a:srgbClr val="003300"/>
                </a:solidFill>
              </a:rPr>
              <a:t>Reduced waste disposal cost</a:t>
            </a:r>
          </a:p>
          <a:p>
            <a:r>
              <a:rPr lang="en-US" smtClean="0">
                <a:solidFill>
                  <a:srgbClr val="003300"/>
                </a:solidFill>
              </a:rPr>
              <a:t>Recoverable resources</a:t>
            </a:r>
          </a:p>
          <a:p>
            <a:r>
              <a:rPr lang="en-US" smtClean="0">
                <a:solidFill>
                  <a:srgbClr val="003300"/>
                </a:solidFill>
              </a:rPr>
              <a:t>Reduced penalties and insurance premium</a:t>
            </a:r>
          </a:p>
          <a:p>
            <a:r>
              <a:rPr lang="en-US" smtClean="0">
                <a:solidFill>
                  <a:srgbClr val="003300"/>
                </a:solidFill>
              </a:rPr>
              <a:t>Continuity of operation and increased efficiency</a:t>
            </a:r>
          </a:p>
          <a:p>
            <a:r>
              <a:rPr lang="en-US" smtClean="0">
                <a:solidFill>
                  <a:srgbClr val="003300"/>
                </a:solidFill>
              </a:rPr>
              <a:t>Fewer accidents</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a:srcRect/>
          <a:stretch>
            <a:fillRect/>
          </a:stretch>
        </p:blipFill>
        <p:spPr bwMode="auto">
          <a:xfrm>
            <a:off x="5075238" y="3643313"/>
            <a:ext cx="4587875" cy="3444875"/>
          </a:xfrm>
          <a:prstGeom prst="rect">
            <a:avLst/>
          </a:prstGeom>
          <a:noFill/>
          <a:ln w="9525">
            <a:noFill/>
            <a:miter lim="800000"/>
            <a:headEnd/>
            <a:tailEnd/>
          </a:ln>
        </p:spPr>
      </p:pic>
      <p:sp>
        <p:nvSpPr>
          <p:cNvPr id="40962" name="Title 1"/>
          <p:cNvSpPr>
            <a:spLocks noGrp="1"/>
          </p:cNvSpPr>
          <p:nvPr>
            <p:ph type="title"/>
          </p:nvPr>
        </p:nvSpPr>
        <p:spPr/>
        <p:txBody>
          <a:bodyPr/>
          <a:lstStyle/>
          <a:p>
            <a:r>
              <a:rPr lang="en-US" smtClean="0">
                <a:solidFill>
                  <a:srgbClr val="003300"/>
                </a:solidFill>
              </a:rPr>
              <a:t>ISO 14000 Family of Standards</a:t>
            </a:r>
          </a:p>
        </p:txBody>
      </p:sp>
      <p:sp>
        <p:nvSpPr>
          <p:cNvPr id="40963" name="Content Placeholder 2"/>
          <p:cNvSpPr>
            <a:spLocks noGrp="1"/>
          </p:cNvSpPr>
          <p:nvPr>
            <p:ph idx="1"/>
          </p:nvPr>
        </p:nvSpPr>
        <p:spPr/>
        <p:txBody>
          <a:bodyPr/>
          <a:lstStyle/>
          <a:p>
            <a:r>
              <a:rPr lang="en-US" sz="4800" smtClean="0">
                <a:solidFill>
                  <a:srgbClr val="003300"/>
                </a:solidFill>
              </a:rPr>
              <a:t>ISO 14001:2004</a:t>
            </a:r>
          </a:p>
          <a:p>
            <a:r>
              <a:rPr lang="en-US" sz="4800" smtClean="0">
                <a:solidFill>
                  <a:srgbClr val="003300"/>
                </a:solidFill>
              </a:rPr>
              <a:t>ISO 14004:2004</a:t>
            </a:r>
          </a:p>
          <a:p>
            <a:r>
              <a:rPr lang="en-US" sz="4800" smtClean="0">
                <a:solidFill>
                  <a:srgbClr val="003300"/>
                </a:solidFill>
              </a:rPr>
              <a:t>ISO 19011:2002</a:t>
            </a:r>
          </a:p>
          <a:p>
            <a:pPr>
              <a:buFontTx/>
              <a:buNone/>
            </a:pPr>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992188" y="2719388"/>
            <a:ext cx="2482850" cy="2905125"/>
          </a:xfrm>
          <a:prstGeom prst="rect">
            <a:avLst/>
          </a:prstGeom>
          <a:noFill/>
          <a:ln w="9525">
            <a:noFill/>
            <a:miter lim="800000"/>
            <a:headEnd/>
            <a:tailEnd/>
          </a:ln>
        </p:spPr>
      </p:pic>
      <p:sp>
        <p:nvSpPr>
          <p:cNvPr id="162819" name="Rectangle 3"/>
          <p:cNvSpPr>
            <a:spLocks noChangeArrowheads="1"/>
          </p:cNvSpPr>
          <p:nvPr/>
        </p:nvSpPr>
        <p:spPr bwMode="auto">
          <a:xfrm>
            <a:off x="2960688" y="2276475"/>
            <a:ext cx="6851650" cy="4386263"/>
          </a:xfrm>
          <a:prstGeom prst="rect">
            <a:avLst/>
          </a:prstGeom>
          <a:noFill/>
          <a:ln w="9525">
            <a:noFill/>
            <a:miter lim="800000"/>
            <a:headEnd/>
            <a:tailEnd/>
          </a:ln>
        </p:spPr>
        <p:txBody>
          <a:bodyPr lIns="101370" tIns="50685" rIns="101370" bIns="50685"/>
          <a:lstStyle/>
          <a:p>
            <a:pPr marL="963613" lvl="1" indent="-506413">
              <a:spcBef>
                <a:spcPct val="20000"/>
              </a:spcBef>
              <a:buClr>
                <a:srgbClr val="003300"/>
              </a:buClr>
              <a:buSzPct val="75000"/>
              <a:buFont typeface="Calibri" pitchFamily="34" charset="0"/>
              <a:buChar char="•"/>
            </a:pPr>
            <a:r>
              <a:rPr lang="en-US" sz="3200">
                <a:solidFill>
                  <a:srgbClr val="003300"/>
                </a:solidFill>
                <a:latin typeface="Calibri" pitchFamily="34" charset="0"/>
              </a:rPr>
              <a:t>specifies requirements for an environmental management system to enable an organization to develop and implement a policy and objectives, and information about significant environmental aspects. </a:t>
            </a:r>
          </a:p>
        </p:txBody>
      </p:sp>
      <p:sp>
        <p:nvSpPr>
          <p:cNvPr id="43011" name="Title 1"/>
          <p:cNvSpPr>
            <a:spLocks noGrp="1"/>
          </p:cNvSpPr>
          <p:nvPr>
            <p:ph type="title"/>
          </p:nvPr>
        </p:nvSpPr>
        <p:spPr/>
        <p:txBody>
          <a:bodyPr/>
          <a:lstStyle/>
          <a:p>
            <a:r>
              <a:rPr lang="en-US" smtClean="0">
                <a:solidFill>
                  <a:srgbClr val="003300"/>
                </a:solidFill>
              </a:rPr>
              <a:t>ISO 14001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2819"/>
                                        </p:tgtEl>
                                        <p:attrNameLst>
                                          <p:attrName>style.visibility</p:attrName>
                                        </p:attrNameLst>
                                      </p:cBhvr>
                                      <p:to>
                                        <p:strVal val="visible"/>
                                      </p:to>
                                    </p:set>
                                    <p:anim calcmode="lin" valueType="num">
                                      <p:cBhvr additive="base">
                                        <p:cTn id="7" dur="500" fill="hold"/>
                                        <p:tgtEl>
                                          <p:spTgt spid="162819"/>
                                        </p:tgtEl>
                                        <p:attrNameLst>
                                          <p:attrName>ppt_x</p:attrName>
                                        </p:attrNameLst>
                                      </p:cBhvr>
                                      <p:tavLst>
                                        <p:tav tm="0">
                                          <p:val>
                                            <p:strVal val="#ppt_x"/>
                                          </p:val>
                                        </p:tav>
                                        <p:tav tm="100000">
                                          <p:val>
                                            <p:strVal val="#ppt_x"/>
                                          </p:val>
                                        </p:tav>
                                      </p:tavLst>
                                    </p:anim>
                                    <p:anim calcmode="lin" valueType="num">
                                      <p:cBhvr additive="base">
                                        <p:cTn id="8" dur="500" fill="hold"/>
                                        <p:tgtEl>
                                          <p:spTgt spid="162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3" name="Rectangle 3"/>
          <p:cNvSpPr>
            <a:spLocks noChangeArrowheads="1"/>
          </p:cNvSpPr>
          <p:nvPr/>
        </p:nvSpPr>
        <p:spPr bwMode="auto">
          <a:xfrm>
            <a:off x="350838" y="2576513"/>
            <a:ext cx="6665912" cy="2608262"/>
          </a:xfrm>
          <a:prstGeom prst="rect">
            <a:avLst/>
          </a:prstGeom>
          <a:noFill/>
          <a:ln w="9525">
            <a:noFill/>
            <a:miter lim="800000"/>
            <a:headEnd/>
            <a:tailEnd/>
          </a:ln>
        </p:spPr>
        <p:txBody>
          <a:bodyPr lIns="101370" tIns="50685" rIns="101370" bIns="50685"/>
          <a:lstStyle/>
          <a:p>
            <a:pPr marL="506413" indent="-506413">
              <a:spcBef>
                <a:spcPct val="20000"/>
              </a:spcBef>
              <a:buClr>
                <a:srgbClr val="003300"/>
              </a:buClr>
              <a:buSzPct val="75000"/>
              <a:buFont typeface="Calibri" pitchFamily="34" charset="0"/>
              <a:buChar char="•"/>
            </a:pPr>
            <a:r>
              <a:rPr lang="en-US" sz="4000">
                <a:solidFill>
                  <a:srgbClr val="003300"/>
                </a:solidFill>
                <a:latin typeface="Calibri" pitchFamily="34" charset="0"/>
              </a:rPr>
              <a:t>Provides organizations requiring more general guidance on a broad range of EMS issues. </a:t>
            </a:r>
            <a:endParaRPr lang="en-US" sz="3200" i="1">
              <a:solidFill>
                <a:srgbClr val="003300"/>
              </a:solidFill>
              <a:latin typeface="Calibri" pitchFamily="34" charset="0"/>
            </a:endParaRPr>
          </a:p>
          <a:p>
            <a:pPr marL="506413" indent="-506413">
              <a:spcBef>
                <a:spcPct val="20000"/>
              </a:spcBef>
              <a:buClr>
                <a:srgbClr val="A50021"/>
              </a:buClr>
              <a:buSzPct val="75000"/>
            </a:pPr>
            <a:endParaRPr lang="en-US" sz="3200" i="1">
              <a:solidFill>
                <a:srgbClr val="003300"/>
              </a:solidFill>
              <a:latin typeface="Calibri" pitchFamily="34" charset="0"/>
            </a:endParaRPr>
          </a:p>
        </p:txBody>
      </p:sp>
      <p:sp>
        <p:nvSpPr>
          <p:cNvPr id="45058" name="Title 1"/>
          <p:cNvSpPr>
            <a:spLocks noGrp="1"/>
          </p:cNvSpPr>
          <p:nvPr>
            <p:ph type="title"/>
          </p:nvPr>
        </p:nvSpPr>
        <p:spPr/>
        <p:txBody>
          <a:bodyPr/>
          <a:lstStyle/>
          <a:p>
            <a:r>
              <a:rPr lang="en-US" smtClean="0">
                <a:solidFill>
                  <a:srgbClr val="003300"/>
                </a:solidFill>
              </a:rPr>
              <a:t>ISO 14004</a:t>
            </a:r>
          </a:p>
        </p:txBody>
      </p:sp>
      <p:pic>
        <p:nvPicPr>
          <p:cNvPr id="6146" name="Picture 2"/>
          <p:cNvPicPr>
            <a:picLocks noChangeAspect="1" noChangeArrowheads="1"/>
          </p:cNvPicPr>
          <p:nvPr/>
        </p:nvPicPr>
        <p:blipFill>
          <a:blip r:embed="rId3" cstate="print"/>
          <a:srcRect/>
          <a:stretch>
            <a:fillRect/>
          </a:stretch>
        </p:blipFill>
        <p:spPr bwMode="auto">
          <a:xfrm>
            <a:off x="6446837" y="2651919"/>
            <a:ext cx="3045336" cy="3036763"/>
          </a:xfrm>
          <a:prstGeom prst="rect">
            <a:avLst/>
          </a:prstGeom>
          <a:ln>
            <a:noFill/>
          </a:ln>
          <a:effectLst>
            <a:softEdge rad="112500"/>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srcRect/>
          <a:stretch>
            <a:fillRect/>
          </a:stretch>
        </p:blipFill>
        <p:spPr bwMode="auto">
          <a:xfrm>
            <a:off x="6827838" y="4100513"/>
            <a:ext cx="2530475" cy="2530475"/>
          </a:xfrm>
          <a:prstGeom prst="rect">
            <a:avLst/>
          </a:prstGeom>
          <a:noFill/>
          <a:ln w="9525">
            <a:noFill/>
            <a:miter lim="800000"/>
            <a:headEnd/>
            <a:tailEnd/>
          </a:ln>
        </p:spPr>
      </p:pic>
      <p:sp>
        <p:nvSpPr>
          <p:cNvPr id="164867" name="Rectangle 3"/>
          <p:cNvSpPr>
            <a:spLocks noChangeArrowheads="1"/>
          </p:cNvSpPr>
          <p:nvPr/>
        </p:nvSpPr>
        <p:spPr bwMode="auto">
          <a:xfrm>
            <a:off x="877888" y="2424113"/>
            <a:ext cx="7019925" cy="3333750"/>
          </a:xfrm>
          <a:prstGeom prst="rect">
            <a:avLst/>
          </a:prstGeom>
          <a:noFill/>
          <a:ln w="9525">
            <a:noFill/>
            <a:miter lim="800000"/>
            <a:headEnd/>
            <a:tailEnd/>
          </a:ln>
        </p:spPr>
        <p:txBody>
          <a:bodyPr lIns="101370" tIns="50685" rIns="101370" bIns="50685"/>
          <a:lstStyle/>
          <a:p>
            <a:pPr marL="506413" indent="-506413">
              <a:spcBef>
                <a:spcPct val="20000"/>
              </a:spcBef>
              <a:buClr>
                <a:srgbClr val="003300"/>
              </a:buClr>
              <a:buSzPct val="75000"/>
              <a:buFont typeface="Calibri" pitchFamily="34" charset="0"/>
              <a:buChar char="•"/>
            </a:pPr>
            <a:r>
              <a:rPr lang="en-US" sz="4000">
                <a:solidFill>
                  <a:srgbClr val="003300"/>
                </a:solidFill>
                <a:latin typeface="Calibri" pitchFamily="34" charset="0"/>
              </a:rPr>
              <a:t>provides guidelines on auditing quality and environmental management systems.</a:t>
            </a:r>
            <a:r>
              <a:rPr lang="en-US" sz="4800">
                <a:solidFill>
                  <a:srgbClr val="003300"/>
                </a:solidFill>
                <a:latin typeface="Calibri" pitchFamily="34" charset="0"/>
              </a:rPr>
              <a:t> </a:t>
            </a:r>
          </a:p>
          <a:p>
            <a:pPr marL="506413" indent="-506413">
              <a:spcBef>
                <a:spcPct val="20000"/>
              </a:spcBef>
              <a:buClr>
                <a:srgbClr val="A50021"/>
              </a:buClr>
              <a:buSzPct val="75000"/>
            </a:pPr>
            <a:endParaRPr lang="en-US" sz="4800">
              <a:solidFill>
                <a:srgbClr val="003300"/>
              </a:solidFill>
              <a:latin typeface="Calibri" pitchFamily="34" charset="0"/>
            </a:endParaRPr>
          </a:p>
        </p:txBody>
      </p:sp>
      <p:sp>
        <p:nvSpPr>
          <p:cNvPr id="47107" name="Title 1"/>
          <p:cNvSpPr>
            <a:spLocks noGrp="1"/>
          </p:cNvSpPr>
          <p:nvPr>
            <p:ph type="title"/>
          </p:nvPr>
        </p:nvSpPr>
        <p:spPr/>
        <p:txBody>
          <a:bodyPr/>
          <a:lstStyle/>
          <a:p>
            <a:r>
              <a:rPr lang="en-US" smtClean="0">
                <a:solidFill>
                  <a:srgbClr val="003300"/>
                </a:solidFill>
              </a:rPr>
              <a:t>ISO 19011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cycling-waste-elimination.jpg"/>
          <p:cNvPicPr>
            <a:picLocks noChangeAspect="1"/>
          </p:cNvPicPr>
          <p:nvPr/>
        </p:nvPicPr>
        <p:blipFill>
          <a:blip r:embed="rId3" cstate="print"/>
          <a:stretch>
            <a:fillRect/>
          </a:stretch>
        </p:blipFill>
        <p:spPr>
          <a:xfrm>
            <a:off x="6398525" y="3185319"/>
            <a:ext cx="2791512" cy="3505200"/>
          </a:xfrm>
          <a:prstGeom prst="rect">
            <a:avLst/>
          </a:prstGeom>
          <a:ln>
            <a:noFill/>
          </a:ln>
          <a:effectLst>
            <a:softEdge rad="112500"/>
          </a:effectLst>
        </p:spPr>
      </p:pic>
      <p:sp>
        <p:nvSpPr>
          <p:cNvPr id="49154" name="Content Placeholder 11"/>
          <p:cNvSpPr>
            <a:spLocks noGrp="1"/>
          </p:cNvSpPr>
          <p:nvPr>
            <p:ph idx="1"/>
          </p:nvPr>
        </p:nvSpPr>
        <p:spPr/>
        <p:txBody>
          <a:bodyPr/>
          <a:lstStyle/>
          <a:p>
            <a:r>
              <a:rPr lang="en-US" smtClean="0">
                <a:solidFill>
                  <a:srgbClr val="003300"/>
                </a:solidFill>
              </a:rPr>
              <a:t>Reduced pollution and negative effects</a:t>
            </a:r>
          </a:p>
          <a:p>
            <a:r>
              <a:rPr lang="en-US" smtClean="0">
                <a:solidFill>
                  <a:srgbClr val="003300"/>
                </a:solidFill>
              </a:rPr>
              <a:t>Improved utilization of resources</a:t>
            </a:r>
          </a:p>
          <a:p>
            <a:r>
              <a:rPr lang="en-US" smtClean="0">
                <a:solidFill>
                  <a:srgbClr val="003300"/>
                </a:solidFill>
              </a:rPr>
              <a:t>Does not replace legislative and regulatory requirements</a:t>
            </a:r>
          </a:p>
          <a:p>
            <a:r>
              <a:rPr lang="en-US" smtClean="0">
                <a:solidFill>
                  <a:srgbClr val="003300"/>
                </a:solidFill>
              </a:rPr>
              <a:t>Does not specify environmental performance criteria</a:t>
            </a:r>
          </a:p>
          <a:p>
            <a:endParaRPr lang="en-US" smtClean="0">
              <a:solidFill>
                <a:srgbClr val="003300"/>
              </a:solidFill>
            </a:endParaRPr>
          </a:p>
        </p:txBody>
      </p:sp>
      <p:sp>
        <p:nvSpPr>
          <p:cNvPr id="49155" name="Text Box 4"/>
          <p:cNvSpPr txBox="1">
            <a:spLocks noChangeArrowheads="1"/>
          </p:cNvSpPr>
          <p:nvPr/>
        </p:nvSpPr>
        <p:spPr bwMode="auto">
          <a:xfrm>
            <a:off x="592138" y="6915150"/>
            <a:ext cx="1860550" cy="512763"/>
          </a:xfrm>
          <a:prstGeom prst="rect">
            <a:avLst/>
          </a:prstGeom>
          <a:noFill/>
          <a:ln w="9525">
            <a:noFill/>
            <a:miter lim="800000"/>
            <a:headEnd/>
            <a:tailEnd/>
          </a:ln>
        </p:spPr>
        <p:txBody>
          <a:bodyPr lIns="101370" tIns="50685" rIns="101370" bIns="50685">
            <a:spAutoFit/>
          </a:bodyPr>
          <a:lstStyle/>
          <a:p>
            <a:pPr>
              <a:spcBef>
                <a:spcPct val="50000"/>
              </a:spcBef>
            </a:pPr>
            <a:endParaRPr lang="en-US" sz="2700"/>
          </a:p>
        </p:txBody>
      </p:sp>
      <p:sp>
        <p:nvSpPr>
          <p:cNvPr id="49156" name="WordArt 7"/>
          <p:cNvSpPr>
            <a:spLocks noChangeArrowheads="1" noChangeShapeType="1" noTextEdit="1"/>
          </p:cNvSpPr>
          <p:nvPr/>
        </p:nvSpPr>
        <p:spPr bwMode="auto">
          <a:xfrm>
            <a:off x="9355138" y="6892925"/>
            <a:ext cx="711200" cy="674688"/>
          </a:xfrm>
          <a:prstGeom prst="rect">
            <a:avLst/>
          </a:prstGeom>
        </p:spPr>
        <p:txBody>
          <a:bodyPr wrap="none" fromWordArt="1">
            <a:prstTxWarp prst="textPlain">
              <a:avLst>
                <a:gd name="adj" fmla="val 50000"/>
              </a:avLst>
            </a:prstTxWarp>
          </a:bodyPr>
          <a:lstStyle/>
          <a:p>
            <a:pPr algn="ctr"/>
            <a:r>
              <a:rPr lang="en-US" sz="4000" kern="10">
                <a:ln w="6350">
                  <a:solidFill>
                    <a:srgbClr val="000000"/>
                  </a:solidFill>
                  <a:round/>
                  <a:headEnd/>
                  <a:tailEnd/>
                </a:ln>
                <a:solidFill>
                  <a:srgbClr val="CC9900"/>
                </a:solidFill>
                <a:latin typeface="Book Antiqua"/>
              </a:rPr>
              <a:t>Q</a:t>
            </a:r>
          </a:p>
        </p:txBody>
      </p:sp>
      <p:sp>
        <p:nvSpPr>
          <p:cNvPr id="49157" name="WordArt 8"/>
          <p:cNvSpPr>
            <a:spLocks noChangeArrowheads="1" noChangeShapeType="1" noTextEdit="1"/>
          </p:cNvSpPr>
          <p:nvPr/>
        </p:nvSpPr>
        <p:spPr bwMode="auto">
          <a:xfrm>
            <a:off x="9525000" y="6999288"/>
            <a:ext cx="382588" cy="314325"/>
          </a:xfrm>
          <a:prstGeom prst="rect">
            <a:avLst/>
          </a:prstGeom>
        </p:spPr>
        <p:txBody>
          <a:bodyPr wrap="none" fromWordArt="1">
            <a:prstTxWarp prst="textPlain">
              <a:avLst>
                <a:gd name="adj" fmla="val 50000"/>
              </a:avLst>
            </a:prstTxWarp>
          </a:bodyPr>
          <a:lstStyle/>
          <a:p>
            <a:pPr algn="ctr"/>
            <a:r>
              <a:rPr lang="en-US" sz="4000" b="1" kern="10">
                <a:ln w="9525">
                  <a:solidFill>
                    <a:schemeClr val="tx1"/>
                  </a:solidFill>
                  <a:round/>
                  <a:headEnd/>
                  <a:tailEnd/>
                </a:ln>
                <a:solidFill>
                  <a:srgbClr val="EAEAEA"/>
                </a:solidFill>
                <a:latin typeface="Times New Roman"/>
                <a:cs typeface="Times New Roman"/>
              </a:rPr>
              <a:t>ACF</a:t>
            </a:r>
          </a:p>
        </p:txBody>
      </p:sp>
      <p:sp>
        <p:nvSpPr>
          <p:cNvPr id="49158" name="Title 1"/>
          <p:cNvSpPr>
            <a:spLocks noGrp="1"/>
          </p:cNvSpPr>
          <p:nvPr>
            <p:ph type="title"/>
          </p:nvPr>
        </p:nvSpPr>
        <p:spPr/>
        <p:txBody>
          <a:bodyPr/>
          <a:lstStyle/>
          <a:p>
            <a:r>
              <a:rPr lang="en-US" sz="3600" smtClean="0">
                <a:solidFill>
                  <a:srgbClr val="003300"/>
                </a:solidFill>
              </a:rPr>
              <a:t>The purpose of ISO 14000 standards</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189038" y="1204119"/>
            <a:ext cx="7924800" cy="5568488"/>
          </a:xfrm>
          <a:prstGeom prst="ellipse">
            <a:avLst/>
          </a:prstGeom>
          <a:ln>
            <a:noFill/>
          </a:ln>
          <a:effectLst>
            <a:softEdge rad="112500"/>
          </a:effectLst>
        </p:spPr>
      </p:pic>
      <p:sp>
        <p:nvSpPr>
          <p:cNvPr id="22531" name="Rectangle 3"/>
          <p:cNvSpPr>
            <a:spLocks noGrp="1" noChangeArrowheads="1"/>
          </p:cNvSpPr>
          <p:nvPr>
            <p:ph type="body" idx="1"/>
          </p:nvPr>
        </p:nvSpPr>
        <p:spPr>
          <a:xfrm>
            <a:off x="0" y="2867025"/>
            <a:ext cx="10150475" cy="2362200"/>
          </a:xfrm>
        </p:spPr>
        <p:txBody>
          <a:bodyPr/>
          <a:lstStyle/>
          <a:p>
            <a:pPr algn="ctr">
              <a:buFontTx/>
              <a:buNone/>
            </a:pPr>
            <a:r>
              <a:rPr lang="en-US" sz="5400" b="1" smtClean="0">
                <a:solidFill>
                  <a:srgbClr val="003300"/>
                </a:solidFill>
                <a:effectLst>
                  <a:outerShdw blurRad="38100" dist="38100" dir="2700000" algn="tl">
                    <a:srgbClr val="000000"/>
                  </a:outerShdw>
                </a:effectLst>
              </a:rPr>
              <a:t>ISO 14001:2004 STANDARD REQUIREMENTS</a:t>
            </a:r>
            <a:endParaRPr lang="en-US" sz="4400" b="1" smtClean="0">
              <a:solidFill>
                <a:srgbClr val="003300"/>
              </a:solidFill>
              <a:effectLst>
                <a:outerShdw blurRad="38100" dist="38100" dir="2700000" algn="tl">
                  <a:srgbClr val="000000"/>
                </a:outerShdw>
              </a:effectLst>
            </a:endParaRPr>
          </a:p>
        </p:txBody>
      </p:sp>
      <p:sp>
        <p:nvSpPr>
          <p:cNvPr id="51203" name="Text Box 4"/>
          <p:cNvSpPr txBox="1">
            <a:spLocks noChangeArrowheads="1"/>
          </p:cNvSpPr>
          <p:nvPr/>
        </p:nvSpPr>
        <p:spPr bwMode="auto">
          <a:xfrm>
            <a:off x="592138" y="6915150"/>
            <a:ext cx="1860550" cy="512763"/>
          </a:xfrm>
          <a:prstGeom prst="rect">
            <a:avLst/>
          </a:prstGeom>
          <a:noFill/>
          <a:ln w="9525">
            <a:noFill/>
            <a:miter lim="800000"/>
            <a:headEnd/>
            <a:tailEnd/>
          </a:ln>
        </p:spPr>
        <p:txBody>
          <a:bodyPr lIns="101370" tIns="50685" rIns="101370" bIns="50685">
            <a:spAutoFit/>
          </a:bodyPr>
          <a:lstStyle/>
          <a:p>
            <a:pPr>
              <a:spcBef>
                <a:spcPct val="50000"/>
              </a:spcBef>
            </a:pPr>
            <a:endParaRPr lang="en-US" sz="270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a:srcRect/>
          <a:stretch>
            <a:fillRect/>
          </a:stretch>
        </p:blipFill>
        <p:spPr bwMode="auto">
          <a:xfrm>
            <a:off x="5181600" y="2606675"/>
            <a:ext cx="4968875" cy="4983163"/>
          </a:xfrm>
          <a:prstGeom prst="rect">
            <a:avLst/>
          </a:prstGeom>
          <a:noFill/>
          <a:ln w="9525">
            <a:noFill/>
            <a:miter lim="800000"/>
            <a:headEnd/>
            <a:tailEnd/>
          </a:ln>
        </p:spPr>
      </p:pic>
      <p:sp>
        <p:nvSpPr>
          <p:cNvPr id="16386" name="Title 1"/>
          <p:cNvSpPr>
            <a:spLocks noGrp="1"/>
          </p:cNvSpPr>
          <p:nvPr>
            <p:ph type="title"/>
          </p:nvPr>
        </p:nvSpPr>
        <p:spPr/>
        <p:txBody>
          <a:bodyPr/>
          <a:lstStyle/>
          <a:p>
            <a:r>
              <a:rPr lang="en-US" smtClean="0">
                <a:solidFill>
                  <a:srgbClr val="003300"/>
                </a:solidFill>
              </a:rPr>
              <a:t>Course Outline </a:t>
            </a:r>
          </a:p>
        </p:txBody>
      </p:sp>
      <p:sp>
        <p:nvSpPr>
          <p:cNvPr id="16387" name="Content Placeholder 2"/>
          <p:cNvSpPr>
            <a:spLocks noGrp="1"/>
          </p:cNvSpPr>
          <p:nvPr>
            <p:ph idx="1"/>
          </p:nvPr>
        </p:nvSpPr>
        <p:spPr/>
        <p:txBody>
          <a:bodyPr/>
          <a:lstStyle/>
          <a:p>
            <a:pPr>
              <a:lnSpc>
                <a:spcPct val="150000"/>
              </a:lnSpc>
            </a:pPr>
            <a:r>
              <a:rPr lang="en-US" smtClean="0">
                <a:solidFill>
                  <a:srgbClr val="003300"/>
                </a:solidFill>
              </a:rPr>
              <a:t>Introduction to EMS</a:t>
            </a:r>
          </a:p>
          <a:p>
            <a:pPr>
              <a:lnSpc>
                <a:spcPct val="150000"/>
              </a:lnSpc>
            </a:pPr>
            <a:r>
              <a:rPr lang="en-US" smtClean="0">
                <a:solidFill>
                  <a:srgbClr val="003300"/>
                </a:solidFill>
              </a:rPr>
              <a:t>Requirements of ISO 14001:2004 standard</a:t>
            </a:r>
          </a:p>
          <a:p>
            <a:pPr>
              <a:lnSpc>
                <a:spcPct val="150000"/>
              </a:lnSpc>
            </a:pPr>
            <a:r>
              <a:rPr lang="en-US" smtClean="0">
                <a:solidFill>
                  <a:srgbClr val="003300"/>
                </a:solidFill>
              </a:rPr>
              <a:t>Initial Environmental Review </a:t>
            </a:r>
          </a:p>
          <a:p>
            <a:pPr>
              <a:lnSpc>
                <a:spcPct val="150000"/>
              </a:lnSpc>
            </a:pPr>
            <a:r>
              <a:rPr lang="en-US" smtClean="0">
                <a:solidFill>
                  <a:srgbClr val="003300"/>
                </a:solidFill>
              </a:rPr>
              <a:t>Assessment of Significant Aspects</a:t>
            </a:r>
          </a:p>
          <a:p>
            <a:pPr>
              <a:lnSpc>
                <a:spcPct val="150000"/>
              </a:lnSpc>
            </a:pPr>
            <a:endParaRPr lang="en-US" smtClean="0">
              <a:solidFill>
                <a:srgbClr val="003300"/>
              </a:solidFill>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28600" y="76200"/>
            <a:ext cx="8809038" cy="914400"/>
          </a:xfrm>
        </p:spPr>
        <p:txBody>
          <a:bodyPr/>
          <a:lstStyle/>
          <a:p>
            <a:pPr marL="342900" indent="-342900"/>
            <a:r>
              <a:rPr lang="en-US" sz="3600" smtClean="0">
                <a:solidFill>
                  <a:srgbClr val="003300"/>
                </a:solidFill>
              </a:rPr>
              <a:t>The scope of ISO 14001 standard</a:t>
            </a:r>
          </a:p>
        </p:txBody>
      </p:sp>
      <p:sp>
        <p:nvSpPr>
          <p:cNvPr id="53250" name="Content Placeholder 2"/>
          <p:cNvSpPr>
            <a:spLocks noGrp="1"/>
          </p:cNvSpPr>
          <p:nvPr>
            <p:ph idx="1"/>
          </p:nvPr>
        </p:nvSpPr>
        <p:spPr/>
        <p:txBody>
          <a:bodyPr/>
          <a:lstStyle/>
          <a:p>
            <a:pPr>
              <a:buFontTx/>
              <a:buNone/>
            </a:pPr>
            <a:r>
              <a:rPr lang="en-US" smtClean="0">
                <a:solidFill>
                  <a:srgbClr val="003300"/>
                </a:solidFill>
              </a:rPr>
              <a:t>CLAUSE #	DESCRIPTION</a:t>
            </a:r>
          </a:p>
          <a:p>
            <a:pPr>
              <a:buFontTx/>
              <a:buNone/>
            </a:pPr>
            <a:r>
              <a:rPr lang="en-US" smtClean="0">
                <a:solidFill>
                  <a:srgbClr val="003300"/>
                </a:solidFill>
              </a:rPr>
              <a:t>1				Scope</a:t>
            </a:r>
          </a:p>
          <a:p>
            <a:pPr>
              <a:buFontTx/>
              <a:buNone/>
            </a:pPr>
            <a:r>
              <a:rPr lang="en-US" smtClean="0">
                <a:solidFill>
                  <a:srgbClr val="003300"/>
                </a:solidFill>
              </a:rPr>
              <a:t>2				Normative Reference</a:t>
            </a:r>
          </a:p>
          <a:p>
            <a:pPr>
              <a:buFontTx/>
              <a:buNone/>
            </a:pPr>
            <a:r>
              <a:rPr lang="en-US" smtClean="0">
                <a:solidFill>
                  <a:srgbClr val="003300"/>
                </a:solidFill>
              </a:rPr>
              <a:t>3				Terms &amp; Definitions</a:t>
            </a:r>
          </a:p>
          <a:p>
            <a:pPr>
              <a:buFontTx/>
              <a:buNone/>
            </a:pPr>
            <a:r>
              <a:rPr lang="en-US" smtClean="0">
                <a:solidFill>
                  <a:srgbClr val="003300"/>
                </a:solidFill>
              </a:rPr>
              <a:t>4				Environmental Management 				System Requirements</a:t>
            </a:r>
          </a:p>
          <a:p>
            <a:pPr>
              <a:buFontTx/>
              <a:buNone/>
            </a:pPr>
            <a:r>
              <a:rPr lang="en-US" smtClean="0">
                <a:solidFill>
                  <a:srgbClr val="003300"/>
                </a:solidFill>
              </a:rPr>
              <a:t>4.1			General Requirements</a:t>
            </a:r>
          </a:p>
          <a:p>
            <a:pPr>
              <a:buFontTx/>
              <a:buNone/>
            </a:pPr>
            <a:r>
              <a:rPr lang="en-US" smtClean="0">
                <a:solidFill>
                  <a:srgbClr val="003300"/>
                </a:solidFill>
              </a:rPr>
              <a:t>4.2			Environmental Policy</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228600" y="76200"/>
            <a:ext cx="8809038" cy="914400"/>
          </a:xfrm>
        </p:spPr>
        <p:txBody>
          <a:bodyPr/>
          <a:lstStyle/>
          <a:p>
            <a:pPr marL="342900" indent="-342900"/>
            <a:r>
              <a:rPr lang="en-US" sz="3600" smtClean="0">
                <a:solidFill>
                  <a:srgbClr val="003300"/>
                </a:solidFill>
              </a:rPr>
              <a:t>The scope of ISO 14001 standard</a:t>
            </a:r>
          </a:p>
        </p:txBody>
      </p:sp>
      <p:sp>
        <p:nvSpPr>
          <p:cNvPr id="55298" name="Content Placeholder 2"/>
          <p:cNvSpPr>
            <a:spLocks noGrp="1"/>
          </p:cNvSpPr>
          <p:nvPr>
            <p:ph idx="1"/>
          </p:nvPr>
        </p:nvSpPr>
        <p:spPr/>
        <p:txBody>
          <a:bodyPr/>
          <a:lstStyle/>
          <a:p>
            <a:pPr>
              <a:buFontTx/>
              <a:buNone/>
            </a:pPr>
            <a:r>
              <a:rPr lang="en-US" smtClean="0">
                <a:solidFill>
                  <a:srgbClr val="003300"/>
                </a:solidFill>
              </a:rPr>
              <a:t>CLAUSE #	DESCRIPTION</a:t>
            </a:r>
          </a:p>
          <a:p>
            <a:pPr>
              <a:buFontTx/>
              <a:buNone/>
            </a:pPr>
            <a:r>
              <a:rPr lang="en-US" smtClean="0">
                <a:solidFill>
                  <a:srgbClr val="003300"/>
                </a:solidFill>
              </a:rPr>
              <a:t>4.3			PLANNING</a:t>
            </a:r>
          </a:p>
          <a:p>
            <a:pPr>
              <a:buFontTx/>
              <a:buNone/>
            </a:pPr>
            <a:r>
              <a:rPr lang="en-US" smtClean="0">
                <a:solidFill>
                  <a:srgbClr val="003300"/>
                </a:solidFill>
              </a:rPr>
              <a:t>4.3.1			Environmental aspects</a:t>
            </a:r>
          </a:p>
          <a:p>
            <a:pPr>
              <a:buFontTx/>
              <a:buNone/>
            </a:pPr>
            <a:r>
              <a:rPr lang="en-US" smtClean="0">
                <a:solidFill>
                  <a:srgbClr val="003300"/>
                </a:solidFill>
              </a:rPr>
              <a:t>4.3.2			Legal and other requirements</a:t>
            </a:r>
          </a:p>
          <a:p>
            <a:pPr>
              <a:buFontTx/>
              <a:buNone/>
            </a:pPr>
            <a:r>
              <a:rPr lang="en-US" smtClean="0">
                <a:solidFill>
                  <a:srgbClr val="003300"/>
                </a:solidFill>
              </a:rPr>
              <a:t>4.3.3			Objectives, targets and 					programme(s)</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228600" y="76200"/>
            <a:ext cx="8809038" cy="914400"/>
          </a:xfrm>
        </p:spPr>
        <p:txBody>
          <a:bodyPr/>
          <a:lstStyle/>
          <a:p>
            <a:pPr marL="342900" indent="-342900"/>
            <a:r>
              <a:rPr lang="en-US" sz="3600" smtClean="0">
                <a:solidFill>
                  <a:srgbClr val="003300"/>
                </a:solidFill>
              </a:rPr>
              <a:t>The scope of ISO 14001 standard</a:t>
            </a:r>
          </a:p>
        </p:txBody>
      </p:sp>
      <p:sp>
        <p:nvSpPr>
          <p:cNvPr id="57346" name="Content Placeholder 2"/>
          <p:cNvSpPr>
            <a:spLocks noGrp="1"/>
          </p:cNvSpPr>
          <p:nvPr>
            <p:ph idx="1"/>
          </p:nvPr>
        </p:nvSpPr>
        <p:spPr/>
        <p:txBody>
          <a:bodyPr/>
          <a:lstStyle/>
          <a:p>
            <a:pPr>
              <a:buFontTx/>
              <a:buNone/>
            </a:pPr>
            <a:r>
              <a:rPr lang="en-US" smtClean="0">
                <a:solidFill>
                  <a:srgbClr val="003300"/>
                </a:solidFill>
              </a:rPr>
              <a:t>CLAUSE #	DESCRIPTION</a:t>
            </a:r>
          </a:p>
          <a:p>
            <a:pPr>
              <a:buFontTx/>
              <a:buNone/>
            </a:pPr>
            <a:r>
              <a:rPr lang="en-US" sz="3000" smtClean="0">
                <a:solidFill>
                  <a:srgbClr val="003300"/>
                </a:solidFill>
              </a:rPr>
              <a:t>4.4			IMPLEMENTATION AND 					OPERATION</a:t>
            </a:r>
          </a:p>
          <a:p>
            <a:pPr>
              <a:buFontTx/>
              <a:buNone/>
            </a:pPr>
            <a:r>
              <a:rPr lang="en-US" sz="3000" smtClean="0">
                <a:solidFill>
                  <a:srgbClr val="003300"/>
                </a:solidFill>
              </a:rPr>
              <a:t>4.4.1			Resources, roles, responsibility 				and authority</a:t>
            </a:r>
          </a:p>
          <a:p>
            <a:pPr>
              <a:buFontTx/>
              <a:buNone/>
            </a:pPr>
            <a:r>
              <a:rPr lang="en-US" sz="3000" smtClean="0">
                <a:solidFill>
                  <a:srgbClr val="003300"/>
                </a:solidFill>
              </a:rPr>
              <a:t>4.4.2			Competence, training and 					awareness</a:t>
            </a:r>
          </a:p>
          <a:p>
            <a:pPr>
              <a:buFontTx/>
              <a:buNone/>
            </a:pPr>
            <a:r>
              <a:rPr lang="en-US" sz="3000" smtClean="0">
                <a:solidFill>
                  <a:srgbClr val="003300"/>
                </a:solidFill>
              </a:rPr>
              <a:t>4.4.3			Communication</a:t>
            </a:r>
          </a:p>
          <a:p>
            <a:pPr>
              <a:buFontTx/>
              <a:buNone/>
            </a:pPr>
            <a:r>
              <a:rPr lang="en-US" sz="3000" smtClean="0">
                <a:solidFill>
                  <a:srgbClr val="003300"/>
                </a:solidFill>
              </a:rPr>
              <a:t>4.4.4			Operational control</a:t>
            </a:r>
          </a:p>
          <a:p>
            <a:pPr>
              <a:buFontTx/>
              <a:buNone/>
            </a:pPr>
            <a:r>
              <a:rPr lang="en-US" sz="3000" smtClean="0">
                <a:solidFill>
                  <a:srgbClr val="003300"/>
                </a:solidFill>
              </a:rPr>
              <a:t>4.4.5			Emergency preparedness and 				response</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8600" y="76200"/>
            <a:ext cx="8809038" cy="914400"/>
          </a:xfrm>
        </p:spPr>
        <p:txBody>
          <a:bodyPr/>
          <a:lstStyle/>
          <a:p>
            <a:pPr marL="342900" indent="-342900"/>
            <a:r>
              <a:rPr lang="en-US" sz="3600" smtClean="0">
                <a:solidFill>
                  <a:srgbClr val="003300"/>
                </a:solidFill>
              </a:rPr>
              <a:t>The scope of ISO 14001 standard</a:t>
            </a:r>
          </a:p>
        </p:txBody>
      </p:sp>
      <p:sp>
        <p:nvSpPr>
          <p:cNvPr id="59394" name="Content Placeholder 2"/>
          <p:cNvSpPr>
            <a:spLocks noGrp="1"/>
          </p:cNvSpPr>
          <p:nvPr>
            <p:ph idx="1"/>
          </p:nvPr>
        </p:nvSpPr>
        <p:spPr/>
        <p:txBody>
          <a:bodyPr/>
          <a:lstStyle/>
          <a:p>
            <a:pPr>
              <a:buFontTx/>
              <a:buNone/>
            </a:pPr>
            <a:r>
              <a:rPr lang="en-US" smtClean="0">
                <a:solidFill>
                  <a:srgbClr val="003300"/>
                </a:solidFill>
              </a:rPr>
              <a:t>CLAUSE #	DESCRIPTION</a:t>
            </a:r>
          </a:p>
          <a:p>
            <a:pPr>
              <a:buFontTx/>
              <a:buNone/>
            </a:pPr>
            <a:r>
              <a:rPr lang="en-US" sz="3000" smtClean="0">
                <a:solidFill>
                  <a:srgbClr val="003300"/>
                </a:solidFill>
              </a:rPr>
              <a:t>4.5 			CHECKING</a:t>
            </a:r>
          </a:p>
          <a:p>
            <a:pPr>
              <a:buFontTx/>
              <a:buNone/>
            </a:pPr>
            <a:r>
              <a:rPr lang="en-US" sz="3000" smtClean="0">
                <a:solidFill>
                  <a:srgbClr val="003300"/>
                </a:solidFill>
              </a:rPr>
              <a:t>4.5.1			Monitoring and Measurement</a:t>
            </a:r>
          </a:p>
          <a:p>
            <a:pPr>
              <a:buFontTx/>
              <a:buNone/>
            </a:pPr>
            <a:r>
              <a:rPr lang="en-US" sz="3000" smtClean="0">
                <a:solidFill>
                  <a:srgbClr val="003300"/>
                </a:solidFill>
              </a:rPr>
              <a:t>4.5.2			Evaluation and Compliance</a:t>
            </a:r>
          </a:p>
          <a:p>
            <a:pPr>
              <a:buFontTx/>
              <a:buNone/>
            </a:pPr>
            <a:r>
              <a:rPr lang="en-US" sz="3000" smtClean="0">
                <a:solidFill>
                  <a:srgbClr val="003300"/>
                </a:solidFill>
              </a:rPr>
              <a:t>4.5.3			Nonconformity, corrective action and 			preventive action</a:t>
            </a:r>
          </a:p>
          <a:p>
            <a:pPr>
              <a:buFontTx/>
              <a:buNone/>
            </a:pPr>
            <a:r>
              <a:rPr lang="en-US" sz="3000" smtClean="0">
                <a:solidFill>
                  <a:srgbClr val="003300"/>
                </a:solidFill>
              </a:rPr>
              <a:t>4.5.4			Control of Records</a:t>
            </a:r>
          </a:p>
          <a:p>
            <a:pPr>
              <a:buFontTx/>
              <a:buNone/>
            </a:pPr>
            <a:r>
              <a:rPr lang="en-US" sz="3000" smtClean="0">
                <a:solidFill>
                  <a:srgbClr val="003300"/>
                </a:solidFill>
              </a:rPr>
              <a:t>4.5.5			Internal audit</a:t>
            </a:r>
          </a:p>
          <a:p>
            <a:pPr>
              <a:buFontTx/>
              <a:buNone/>
            </a:pPr>
            <a:r>
              <a:rPr lang="en-US" sz="3000" smtClean="0">
                <a:solidFill>
                  <a:srgbClr val="003300"/>
                </a:solidFill>
              </a:rPr>
              <a:t>4.6			Management Review</a:t>
            </a:r>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1386858"/>
          <a:ext cx="10150475" cy="5379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2" name="Title 1"/>
          <p:cNvSpPr>
            <a:spLocks noGrp="1"/>
          </p:cNvSpPr>
          <p:nvPr>
            <p:ph type="title"/>
          </p:nvPr>
        </p:nvSpPr>
        <p:spPr/>
        <p:txBody>
          <a:bodyPr/>
          <a:lstStyle/>
          <a:p>
            <a:r>
              <a:rPr lang="en-US" smtClean="0">
                <a:solidFill>
                  <a:srgbClr val="003300"/>
                </a:solidFill>
              </a:rPr>
              <a:t>EMS Model</a:t>
            </a:r>
          </a:p>
        </p:txBody>
      </p:sp>
      <p:pic>
        <p:nvPicPr>
          <p:cNvPr id="61443" name="Content Placeholder 3" descr="globe.png"/>
          <p:cNvPicPr>
            <a:picLocks noGrp="1" noChangeAspect="1"/>
          </p:cNvPicPr>
          <p:nvPr>
            <p:ph idx="1"/>
          </p:nvPr>
        </p:nvPicPr>
        <p:blipFill>
          <a:blip r:embed="rId8"/>
          <a:srcRect/>
          <a:stretch>
            <a:fillRect/>
          </a:stretch>
        </p:blipFill>
        <p:spPr>
          <a:xfrm>
            <a:off x="2941638" y="2119313"/>
            <a:ext cx="4264025" cy="4143375"/>
          </a:xfrm>
        </p:spPr>
      </p:pic>
      <p:sp>
        <p:nvSpPr>
          <p:cNvPr id="6" name="Rectangle 5"/>
          <p:cNvSpPr/>
          <p:nvPr/>
        </p:nvSpPr>
        <p:spPr>
          <a:xfrm>
            <a:off x="3052596" y="3413919"/>
            <a:ext cx="4080041" cy="1200329"/>
          </a:xfrm>
          <a:prstGeom prst="rect">
            <a:avLst/>
          </a:prstGeom>
          <a:noFill/>
        </p:spPr>
        <p:txBody>
          <a:bodyPr>
            <a:spAutoFit/>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Continual Improvement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graphicEl>
                                              <a:dgm id="{EE1DCECB-15C9-44A6-8457-E0D708ECFA3D}"/>
                                            </p:graphicEl>
                                          </p:spTgt>
                                        </p:tgtEl>
                                        <p:attrNameLst>
                                          <p:attrName>style.visibility</p:attrName>
                                        </p:attrNameLst>
                                      </p:cBhvr>
                                      <p:to>
                                        <p:strVal val="visible"/>
                                      </p:to>
                                    </p:set>
                                    <p:animEffect transition="in" filter="box(out)">
                                      <p:cBhvr>
                                        <p:cTn id="7" dur="500"/>
                                        <p:tgtEl>
                                          <p:spTgt spid="5">
                                            <p:graphicEl>
                                              <a:dgm id="{EE1DCECB-15C9-44A6-8457-E0D708ECFA3D}"/>
                                            </p:graphic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graphicEl>
                                              <a:dgm id="{E79FD6EE-EDDB-4990-BD34-C96E8E3ECD2A}"/>
                                            </p:graphicEl>
                                          </p:spTgt>
                                        </p:tgtEl>
                                        <p:attrNameLst>
                                          <p:attrName>style.visibility</p:attrName>
                                        </p:attrNameLst>
                                      </p:cBhvr>
                                      <p:to>
                                        <p:strVal val="visible"/>
                                      </p:to>
                                    </p:set>
                                    <p:animEffect transition="in" filter="wheel(1)">
                                      <p:cBhvr>
                                        <p:cTn id="11" dur="3000"/>
                                        <p:tgtEl>
                                          <p:spTgt spid="5">
                                            <p:graphicEl>
                                              <a:dgm id="{E79FD6EE-EDDB-4990-BD34-C96E8E3ECD2A}"/>
                                            </p:graphicEl>
                                          </p:spTgt>
                                        </p:tgtEl>
                                      </p:cBhvr>
                                    </p:animEffect>
                                  </p:childTnLst>
                                </p:cTn>
                              </p:par>
                              <p:par>
                                <p:cTn id="12" presetID="4" presetClass="entr" presetSubtype="32" fill="hold" grpId="0" nodeType="withEffect">
                                  <p:stCondLst>
                                    <p:cond delay="0"/>
                                  </p:stCondLst>
                                  <p:childTnLst>
                                    <p:set>
                                      <p:cBhvr>
                                        <p:cTn id="13" dur="1" fill="hold">
                                          <p:stCondLst>
                                            <p:cond delay="0"/>
                                          </p:stCondLst>
                                        </p:cTn>
                                        <p:tgtEl>
                                          <p:spTgt spid="5">
                                            <p:graphicEl>
                                              <a:dgm id="{82B4F376-E010-44A8-B829-B911A40C73B8}"/>
                                            </p:graphicEl>
                                          </p:spTgt>
                                        </p:tgtEl>
                                        <p:attrNameLst>
                                          <p:attrName>style.visibility</p:attrName>
                                        </p:attrNameLst>
                                      </p:cBhvr>
                                      <p:to>
                                        <p:strVal val="visible"/>
                                      </p:to>
                                    </p:set>
                                    <p:animEffect transition="in" filter="box(out)">
                                      <p:cBhvr>
                                        <p:cTn id="14" dur="500"/>
                                        <p:tgtEl>
                                          <p:spTgt spid="5">
                                            <p:graphicEl>
                                              <a:dgm id="{82B4F376-E010-44A8-B829-B911A40C73B8}"/>
                                            </p:graphicEl>
                                          </p:spTgt>
                                        </p:tgtEl>
                                      </p:cBhvr>
                                    </p:animEffect>
                                  </p:childTnLst>
                                </p:cTn>
                              </p:par>
                              <p:par>
                                <p:cTn id="15" presetID="4" presetClass="entr" presetSubtype="32" fill="hold" grpId="0" nodeType="withEffect">
                                  <p:stCondLst>
                                    <p:cond delay="500"/>
                                  </p:stCondLst>
                                  <p:childTnLst>
                                    <p:set>
                                      <p:cBhvr>
                                        <p:cTn id="16" dur="1" fill="hold">
                                          <p:stCondLst>
                                            <p:cond delay="0"/>
                                          </p:stCondLst>
                                        </p:cTn>
                                        <p:tgtEl>
                                          <p:spTgt spid="5">
                                            <p:graphicEl>
                                              <a:dgm id="{0730934C-6B69-466C-AC73-C43628A9D062}"/>
                                            </p:graphicEl>
                                          </p:spTgt>
                                        </p:tgtEl>
                                        <p:attrNameLst>
                                          <p:attrName>style.visibility</p:attrName>
                                        </p:attrNameLst>
                                      </p:cBhvr>
                                      <p:to>
                                        <p:strVal val="visible"/>
                                      </p:to>
                                    </p:set>
                                    <p:animEffect transition="in" filter="box(out)">
                                      <p:cBhvr>
                                        <p:cTn id="17" dur="500"/>
                                        <p:tgtEl>
                                          <p:spTgt spid="5">
                                            <p:graphicEl>
                                              <a:dgm id="{0730934C-6B69-466C-AC73-C43628A9D062}"/>
                                            </p:graphicEl>
                                          </p:spTgt>
                                        </p:tgtEl>
                                      </p:cBhvr>
                                    </p:animEffect>
                                  </p:childTnLst>
                                </p:cTn>
                              </p:par>
                              <p:par>
                                <p:cTn id="18" presetID="4" presetClass="entr" presetSubtype="32" fill="hold" grpId="0" nodeType="withEffect">
                                  <p:stCondLst>
                                    <p:cond delay="1000"/>
                                  </p:stCondLst>
                                  <p:childTnLst>
                                    <p:set>
                                      <p:cBhvr>
                                        <p:cTn id="19" dur="1" fill="hold">
                                          <p:stCondLst>
                                            <p:cond delay="0"/>
                                          </p:stCondLst>
                                        </p:cTn>
                                        <p:tgtEl>
                                          <p:spTgt spid="5">
                                            <p:graphicEl>
                                              <a:dgm id="{8C76682E-5EA9-4AD8-8B15-13EA80D01D8B}"/>
                                            </p:graphicEl>
                                          </p:spTgt>
                                        </p:tgtEl>
                                        <p:attrNameLst>
                                          <p:attrName>style.visibility</p:attrName>
                                        </p:attrNameLst>
                                      </p:cBhvr>
                                      <p:to>
                                        <p:strVal val="visible"/>
                                      </p:to>
                                    </p:set>
                                    <p:animEffect transition="in" filter="box(out)">
                                      <p:cBhvr>
                                        <p:cTn id="20" dur="500"/>
                                        <p:tgtEl>
                                          <p:spTgt spid="5">
                                            <p:graphicEl>
                                              <a:dgm id="{8C76682E-5EA9-4AD8-8B15-13EA80D01D8B}"/>
                                            </p:graphicEl>
                                          </p:spTgt>
                                        </p:tgtEl>
                                      </p:cBhvr>
                                    </p:animEffect>
                                  </p:childTnLst>
                                </p:cTn>
                              </p:par>
                              <p:par>
                                <p:cTn id="21" presetID="4" presetClass="entr" presetSubtype="32" fill="hold" grpId="0" nodeType="withEffect">
                                  <p:stCondLst>
                                    <p:cond delay="1500"/>
                                  </p:stCondLst>
                                  <p:childTnLst>
                                    <p:set>
                                      <p:cBhvr>
                                        <p:cTn id="22" dur="1" fill="hold">
                                          <p:stCondLst>
                                            <p:cond delay="0"/>
                                          </p:stCondLst>
                                        </p:cTn>
                                        <p:tgtEl>
                                          <p:spTgt spid="5">
                                            <p:graphicEl>
                                              <a:dgm id="{A48C82B8-F950-42CC-8B0E-6589DEB766D6}"/>
                                            </p:graphicEl>
                                          </p:spTgt>
                                        </p:tgtEl>
                                        <p:attrNameLst>
                                          <p:attrName>style.visibility</p:attrName>
                                        </p:attrNameLst>
                                      </p:cBhvr>
                                      <p:to>
                                        <p:strVal val="visible"/>
                                      </p:to>
                                    </p:set>
                                    <p:animEffect transition="in" filter="box(out)">
                                      <p:cBhvr>
                                        <p:cTn id="23" dur="500"/>
                                        <p:tgtEl>
                                          <p:spTgt spid="5">
                                            <p:graphicEl>
                                              <a:dgm id="{A48C82B8-F950-42CC-8B0E-6589DEB766D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solidFill>
                  <a:srgbClr val="003300"/>
                </a:solidFill>
              </a:rPr>
              <a:t>EMS Implementation Cycle</a:t>
            </a:r>
          </a:p>
        </p:txBody>
      </p:sp>
      <p:pic>
        <p:nvPicPr>
          <p:cNvPr id="63490" name="Content Placeholder 3" descr="globe.png"/>
          <p:cNvPicPr>
            <a:picLocks noChangeAspect="1"/>
          </p:cNvPicPr>
          <p:nvPr/>
        </p:nvPicPr>
        <p:blipFill>
          <a:blip r:embed="rId3"/>
          <a:srcRect/>
          <a:stretch>
            <a:fillRect/>
          </a:stretch>
        </p:blipFill>
        <p:spPr bwMode="auto">
          <a:xfrm>
            <a:off x="2941638" y="2119313"/>
            <a:ext cx="4264025" cy="4143375"/>
          </a:xfrm>
          <a:prstGeom prst="rect">
            <a:avLst/>
          </a:prstGeom>
          <a:noFill/>
          <a:ln w="9525">
            <a:noFill/>
            <a:miter lim="800000"/>
            <a:headEnd/>
            <a:tailEnd/>
          </a:ln>
        </p:spPr>
      </p:pic>
      <p:graphicFrame>
        <p:nvGraphicFramePr>
          <p:cNvPr id="5" name="Diagram 4"/>
          <p:cNvGraphicFramePr/>
          <p:nvPr/>
        </p:nvGraphicFramePr>
        <p:xfrm>
          <a:off x="-30163" y="1508919"/>
          <a:ext cx="10150475" cy="5379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graphicEl>
                                              <a:dgm id="{EE1DCECB-15C9-44A6-8457-E0D708ECFA3D}"/>
                                            </p:graphicEl>
                                          </p:spTgt>
                                        </p:tgtEl>
                                        <p:attrNameLst>
                                          <p:attrName>style.visibility</p:attrName>
                                        </p:attrNameLst>
                                      </p:cBhvr>
                                      <p:to>
                                        <p:strVal val="visible"/>
                                      </p:to>
                                    </p:set>
                                    <p:animEffect transition="in" filter="box(out)">
                                      <p:cBhvr>
                                        <p:cTn id="7" dur="500"/>
                                        <p:tgtEl>
                                          <p:spTgt spid="5">
                                            <p:graphicEl>
                                              <a:dgm id="{EE1DCECB-15C9-44A6-8457-E0D708ECFA3D}"/>
                                            </p:graphic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
                                            <p:graphicEl>
                                              <a:dgm id="{E79FD6EE-EDDB-4990-BD34-C96E8E3ECD2A}"/>
                                            </p:graphicEl>
                                          </p:spTgt>
                                        </p:tgtEl>
                                        <p:attrNameLst>
                                          <p:attrName>style.visibility</p:attrName>
                                        </p:attrNameLst>
                                      </p:cBhvr>
                                      <p:to>
                                        <p:strVal val="visible"/>
                                      </p:to>
                                    </p:set>
                                    <p:animEffect transition="in" filter="wheel(1)">
                                      <p:cBhvr>
                                        <p:cTn id="11" dur="2000"/>
                                        <p:tgtEl>
                                          <p:spTgt spid="5">
                                            <p:graphicEl>
                                              <a:dgm id="{E79FD6EE-EDDB-4990-BD34-C96E8E3ECD2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5">
                                            <p:graphicEl>
                                              <a:dgm id="{82B4F376-E010-44A8-B829-B911A40C73B8}"/>
                                            </p:graphicEl>
                                          </p:spTgt>
                                        </p:tgtEl>
                                        <p:attrNameLst>
                                          <p:attrName>style.visibility</p:attrName>
                                        </p:attrNameLst>
                                      </p:cBhvr>
                                      <p:to>
                                        <p:strVal val="visible"/>
                                      </p:to>
                                    </p:set>
                                    <p:animEffect transition="in" filter="box(out)">
                                      <p:cBhvr>
                                        <p:cTn id="16" dur="500"/>
                                        <p:tgtEl>
                                          <p:spTgt spid="5">
                                            <p:graphicEl>
                                              <a:dgm id="{82B4F376-E010-44A8-B829-B911A40C73B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5">
                                            <p:graphicEl>
                                              <a:dgm id="{0730934C-6B69-466C-AC73-C43628A9D062}"/>
                                            </p:graphicEl>
                                          </p:spTgt>
                                        </p:tgtEl>
                                        <p:attrNameLst>
                                          <p:attrName>style.visibility</p:attrName>
                                        </p:attrNameLst>
                                      </p:cBhvr>
                                      <p:to>
                                        <p:strVal val="visible"/>
                                      </p:to>
                                    </p:set>
                                    <p:animEffect transition="in" filter="box(out)">
                                      <p:cBhvr>
                                        <p:cTn id="21" dur="500"/>
                                        <p:tgtEl>
                                          <p:spTgt spid="5">
                                            <p:graphicEl>
                                              <a:dgm id="{0730934C-6B69-466C-AC73-C43628A9D06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5">
                                            <p:graphicEl>
                                              <a:dgm id="{8C76682E-5EA9-4AD8-8B15-13EA80D01D8B}"/>
                                            </p:graphicEl>
                                          </p:spTgt>
                                        </p:tgtEl>
                                        <p:attrNameLst>
                                          <p:attrName>style.visibility</p:attrName>
                                        </p:attrNameLst>
                                      </p:cBhvr>
                                      <p:to>
                                        <p:strVal val="visible"/>
                                      </p:to>
                                    </p:set>
                                    <p:animEffect transition="in" filter="box(out)">
                                      <p:cBhvr>
                                        <p:cTn id="26" dur="500"/>
                                        <p:tgtEl>
                                          <p:spTgt spid="5">
                                            <p:graphicEl>
                                              <a:dgm id="{8C76682E-5EA9-4AD8-8B15-13EA80D01D8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5">
                                            <p:graphicEl>
                                              <a:dgm id="{A5D9FE09-D238-4C21-A4C1-367B53EDFA62}"/>
                                            </p:graphicEl>
                                          </p:spTgt>
                                        </p:tgtEl>
                                        <p:attrNameLst>
                                          <p:attrName>style.visibility</p:attrName>
                                        </p:attrNameLst>
                                      </p:cBhvr>
                                      <p:to>
                                        <p:strVal val="visible"/>
                                      </p:to>
                                    </p:set>
                                    <p:animEffect transition="in" filter="box(out)">
                                      <p:cBhvr>
                                        <p:cTn id="31" dur="500"/>
                                        <p:tgtEl>
                                          <p:spTgt spid="5">
                                            <p:graphicEl>
                                              <a:dgm id="{A5D9FE09-D238-4C21-A4C1-367B53EDFA6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5">
                                            <p:graphicEl>
                                              <a:dgm id="{6EFBBA4E-2ED5-4354-97A4-71FB3F6D8D84}"/>
                                            </p:graphicEl>
                                          </p:spTgt>
                                        </p:tgtEl>
                                        <p:attrNameLst>
                                          <p:attrName>style.visibility</p:attrName>
                                        </p:attrNameLst>
                                      </p:cBhvr>
                                      <p:to>
                                        <p:strVal val="visible"/>
                                      </p:to>
                                    </p:set>
                                    <p:animEffect transition="in" filter="box(out)">
                                      <p:cBhvr>
                                        <p:cTn id="36" dur="500"/>
                                        <p:tgtEl>
                                          <p:spTgt spid="5">
                                            <p:graphicEl>
                                              <a:dgm id="{6EFBBA4E-2ED5-4354-97A4-71FB3F6D8D8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5">
                                            <p:graphicEl>
                                              <a:dgm id="{C897926E-8B07-426F-A5AF-82D97FFC2138}"/>
                                            </p:graphicEl>
                                          </p:spTgt>
                                        </p:tgtEl>
                                        <p:attrNameLst>
                                          <p:attrName>style.visibility</p:attrName>
                                        </p:attrNameLst>
                                      </p:cBhvr>
                                      <p:to>
                                        <p:strVal val="visible"/>
                                      </p:to>
                                    </p:set>
                                    <p:animEffect transition="in" filter="box(out)">
                                      <p:cBhvr>
                                        <p:cTn id="41" dur="500"/>
                                        <p:tgtEl>
                                          <p:spTgt spid="5">
                                            <p:graphicEl>
                                              <a:dgm id="{C897926E-8B07-426F-A5AF-82D97FFC2138}"/>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5">
                                            <p:graphicEl>
                                              <a:dgm id="{C9D0D240-1602-433A-BB8B-E77E8BE76CD9}"/>
                                            </p:graphicEl>
                                          </p:spTgt>
                                        </p:tgtEl>
                                        <p:attrNameLst>
                                          <p:attrName>style.visibility</p:attrName>
                                        </p:attrNameLst>
                                      </p:cBhvr>
                                      <p:to>
                                        <p:strVal val="visible"/>
                                      </p:to>
                                    </p:set>
                                    <p:animEffect transition="in" filter="box(out)">
                                      <p:cBhvr>
                                        <p:cTn id="46" dur="500"/>
                                        <p:tgtEl>
                                          <p:spTgt spid="5">
                                            <p:graphicEl>
                                              <a:dgm id="{C9D0D240-1602-433A-BB8B-E77E8BE76CD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5">
                                            <p:graphicEl>
                                              <a:dgm id="{451EE310-C1C8-4448-A440-AFE7EDE78FA5}"/>
                                            </p:graphicEl>
                                          </p:spTgt>
                                        </p:tgtEl>
                                        <p:attrNameLst>
                                          <p:attrName>style.visibility</p:attrName>
                                        </p:attrNameLst>
                                      </p:cBhvr>
                                      <p:to>
                                        <p:strVal val="visible"/>
                                      </p:to>
                                    </p:set>
                                    <p:animEffect transition="in" filter="box(out)">
                                      <p:cBhvr>
                                        <p:cTn id="51" dur="500"/>
                                        <p:tgtEl>
                                          <p:spTgt spid="5">
                                            <p:graphicEl>
                                              <a:dgm id="{451EE310-C1C8-4448-A440-AFE7EDE78FA5}"/>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32" fill="hold" grpId="0" nodeType="clickEffect">
                                  <p:stCondLst>
                                    <p:cond delay="0"/>
                                  </p:stCondLst>
                                  <p:childTnLst>
                                    <p:set>
                                      <p:cBhvr>
                                        <p:cTn id="55" dur="1" fill="hold">
                                          <p:stCondLst>
                                            <p:cond delay="0"/>
                                          </p:stCondLst>
                                        </p:cTn>
                                        <p:tgtEl>
                                          <p:spTgt spid="5">
                                            <p:graphicEl>
                                              <a:dgm id="{83CB45DD-E523-46EA-B09A-3DDB935CFB0C}"/>
                                            </p:graphicEl>
                                          </p:spTgt>
                                        </p:tgtEl>
                                        <p:attrNameLst>
                                          <p:attrName>style.visibility</p:attrName>
                                        </p:attrNameLst>
                                      </p:cBhvr>
                                      <p:to>
                                        <p:strVal val="visible"/>
                                      </p:to>
                                    </p:set>
                                    <p:animEffect transition="in" filter="box(out)">
                                      <p:cBhvr>
                                        <p:cTn id="56" dur="500"/>
                                        <p:tgtEl>
                                          <p:spTgt spid="5">
                                            <p:graphicEl>
                                              <a:dgm id="{83CB45DD-E523-46EA-B09A-3DDB935CFB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srcRect/>
          <a:stretch>
            <a:fillRect/>
          </a:stretch>
        </p:blipFill>
        <p:spPr bwMode="auto">
          <a:xfrm>
            <a:off x="7361238" y="4710113"/>
            <a:ext cx="2452687" cy="2444750"/>
          </a:xfrm>
          <a:prstGeom prst="rect">
            <a:avLst/>
          </a:prstGeom>
          <a:noFill/>
          <a:ln w="9525">
            <a:noFill/>
            <a:miter lim="800000"/>
            <a:headEnd/>
            <a:tailEnd/>
          </a:ln>
        </p:spPr>
      </p:pic>
      <p:sp>
        <p:nvSpPr>
          <p:cNvPr id="65538" name="Title 1"/>
          <p:cNvSpPr>
            <a:spLocks noGrp="1"/>
          </p:cNvSpPr>
          <p:nvPr>
            <p:ph type="title"/>
          </p:nvPr>
        </p:nvSpPr>
        <p:spPr/>
        <p:txBody>
          <a:bodyPr/>
          <a:lstStyle/>
          <a:p>
            <a:pPr marL="342900" indent="-342900"/>
            <a:r>
              <a:rPr lang="en-US" smtClean="0">
                <a:solidFill>
                  <a:srgbClr val="003300"/>
                </a:solidFill>
              </a:rPr>
              <a:t>What does an EMS do?</a:t>
            </a:r>
          </a:p>
        </p:txBody>
      </p:sp>
      <p:sp>
        <p:nvSpPr>
          <p:cNvPr id="65539" name="Content Placeholder 2"/>
          <p:cNvSpPr>
            <a:spLocks noGrp="1"/>
          </p:cNvSpPr>
          <p:nvPr>
            <p:ph idx="1"/>
          </p:nvPr>
        </p:nvSpPr>
        <p:spPr/>
        <p:txBody>
          <a:bodyPr/>
          <a:lstStyle/>
          <a:p>
            <a:r>
              <a:rPr lang="en-US" smtClean="0">
                <a:solidFill>
                  <a:srgbClr val="003300"/>
                </a:solidFill>
              </a:rPr>
              <a:t>Establishes the EMS Policy, Objectives and Targets</a:t>
            </a:r>
          </a:p>
          <a:p>
            <a:r>
              <a:rPr lang="en-US" smtClean="0">
                <a:solidFill>
                  <a:srgbClr val="003300"/>
                </a:solidFill>
              </a:rPr>
              <a:t>Prevents problems rather than fixing them later</a:t>
            </a:r>
          </a:p>
          <a:p>
            <a:r>
              <a:rPr lang="en-US" smtClean="0">
                <a:solidFill>
                  <a:srgbClr val="003300"/>
                </a:solidFill>
              </a:rPr>
              <a:t>Provides evidence of compliance</a:t>
            </a:r>
          </a:p>
          <a:p>
            <a:r>
              <a:rPr lang="en-US" smtClean="0">
                <a:solidFill>
                  <a:srgbClr val="003300"/>
                </a:solidFill>
              </a:rPr>
              <a:t>Makes effort for continual improvement</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b4720c4ec7c79b.jpg"/>
          <p:cNvPicPr>
            <a:picLocks noChangeAspect="1"/>
          </p:cNvPicPr>
          <p:nvPr/>
        </p:nvPicPr>
        <p:blipFill>
          <a:blip r:embed="rId3" cstate="print"/>
          <a:stretch>
            <a:fillRect/>
          </a:stretch>
        </p:blipFill>
        <p:spPr>
          <a:xfrm>
            <a:off x="5913437" y="2956719"/>
            <a:ext cx="3657600" cy="2411604"/>
          </a:xfrm>
          <a:prstGeom prst="rect">
            <a:avLst/>
          </a:prstGeom>
          <a:ln>
            <a:noFill/>
          </a:ln>
          <a:effectLst>
            <a:softEdge rad="112500"/>
          </a:effectLst>
        </p:spPr>
      </p:pic>
      <p:sp>
        <p:nvSpPr>
          <p:cNvPr id="67586" name="Title 1"/>
          <p:cNvSpPr>
            <a:spLocks noGrp="1"/>
          </p:cNvSpPr>
          <p:nvPr>
            <p:ph type="title"/>
          </p:nvPr>
        </p:nvSpPr>
        <p:spPr/>
        <p:txBody>
          <a:bodyPr/>
          <a:lstStyle/>
          <a:p>
            <a:pPr marL="342900" indent="-342900"/>
            <a:r>
              <a:rPr lang="en-US" smtClean="0">
                <a:solidFill>
                  <a:srgbClr val="003300"/>
                </a:solidFill>
              </a:rPr>
              <a:t>EMS Needs</a:t>
            </a:r>
          </a:p>
        </p:txBody>
      </p:sp>
      <p:sp>
        <p:nvSpPr>
          <p:cNvPr id="67587" name="Content Placeholder 2"/>
          <p:cNvSpPr>
            <a:spLocks noGrp="1"/>
          </p:cNvSpPr>
          <p:nvPr>
            <p:ph idx="1"/>
          </p:nvPr>
        </p:nvSpPr>
        <p:spPr/>
        <p:txBody>
          <a:bodyPr/>
          <a:lstStyle/>
          <a:p>
            <a:r>
              <a:rPr lang="en-US" smtClean="0">
                <a:solidFill>
                  <a:srgbClr val="003300"/>
                </a:solidFill>
              </a:rPr>
              <a:t>Means / methods</a:t>
            </a:r>
          </a:p>
          <a:p>
            <a:r>
              <a:rPr lang="en-US" smtClean="0">
                <a:solidFill>
                  <a:srgbClr val="003300"/>
                </a:solidFill>
              </a:rPr>
              <a:t>Resources</a:t>
            </a:r>
          </a:p>
          <a:p>
            <a:r>
              <a:rPr lang="en-US" smtClean="0">
                <a:solidFill>
                  <a:srgbClr val="003300"/>
                </a:solidFill>
              </a:rPr>
              <a:t>Training</a:t>
            </a:r>
          </a:p>
          <a:p>
            <a:r>
              <a:rPr lang="en-US" smtClean="0">
                <a:solidFill>
                  <a:srgbClr val="003300"/>
                </a:solidFill>
              </a:rPr>
              <a:t>Time frame</a:t>
            </a:r>
          </a:p>
          <a:p>
            <a:r>
              <a:rPr lang="en-US" smtClean="0">
                <a:solidFill>
                  <a:srgbClr val="003300"/>
                </a:solidFill>
              </a:rPr>
              <a:t>Documentation / reporting</a:t>
            </a:r>
          </a:p>
          <a:p>
            <a:r>
              <a:rPr lang="en-US" smtClean="0">
                <a:solidFill>
                  <a:srgbClr val="003300"/>
                </a:solidFill>
              </a:rPr>
              <a:t>Communication</a:t>
            </a:r>
          </a:p>
          <a:p>
            <a:r>
              <a:rPr lang="en-US" smtClean="0">
                <a:solidFill>
                  <a:srgbClr val="003300"/>
                </a:solidFill>
              </a:rPr>
              <a:t>Operational control</a:t>
            </a:r>
          </a:p>
          <a:p>
            <a:pPr>
              <a:buFontTx/>
              <a:buNone/>
            </a:pPr>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solidFill>
                  <a:srgbClr val="003300"/>
                </a:solidFill>
              </a:rPr>
              <a:t>1 Scope</a:t>
            </a:r>
          </a:p>
        </p:txBody>
      </p:sp>
      <p:sp>
        <p:nvSpPr>
          <p:cNvPr id="3" name="Content Placeholder 2"/>
          <p:cNvSpPr>
            <a:spLocks noGrp="1"/>
          </p:cNvSpPr>
          <p:nvPr>
            <p:ph idx="1"/>
          </p:nvPr>
        </p:nvSpPr>
        <p:spPr/>
        <p:txBody>
          <a:bodyPr/>
          <a:lstStyle/>
          <a:p>
            <a:pPr>
              <a:buFontTx/>
              <a:buNone/>
            </a:pPr>
            <a:r>
              <a:rPr lang="en-US" sz="2800" smtClean="0">
                <a:solidFill>
                  <a:srgbClr val="003300"/>
                </a:solidFill>
              </a:rPr>
              <a:t>Applicable to any organization that wishes to:</a:t>
            </a:r>
          </a:p>
          <a:p>
            <a:pPr>
              <a:buFontTx/>
              <a:buAutoNum type="alphaLcPeriod"/>
            </a:pPr>
            <a:r>
              <a:rPr lang="en-US" sz="2800" smtClean="0">
                <a:solidFill>
                  <a:srgbClr val="003300"/>
                </a:solidFill>
              </a:rPr>
              <a:t>establish an EMS</a:t>
            </a:r>
          </a:p>
          <a:p>
            <a:pPr>
              <a:buFontTx/>
              <a:buAutoNum type="alphaLcPeriod"/>
            </a:pPr>
            <a:r>
              <a:rPr lang="en-US" sz="2800" smtClean="0">
                <a:solidFill>
                  <a:srgbClr val="003300"/>
                </a:solidFill>
              </a:rPr>
              <a:t>assure itself of conformity with its stated environmental policy</a:t>
            </a:r>
          </a:p>
          <a:p>
            <a:pPr>
              <a:buFontTx/>
              <a:buAutoNum type="alphaLcPeriod"/>
            </a:pPr>
            <a:r>
              <a:rPr lang="en-US" sz="2800" smtClean="0">
                <a:solidFill>
                  <a:srgbClr val="003300"/>
                </a:solidFill>
              </a:rPr>
              <a:t>demonstrate conformity by:</a:t>
            </a:r>
          </a:p>
          <a:p>
            <a:pPr marL="901700" lvl="1" indent="-457200">
              <a:buFontTx/>
              <a:buAutoNum type="arabicPeriod"/>
            </a:pPr>
            <a:r>
              <a:rPr lang="en-US" sz="2600" smtClean="0">
                <a:solidFill>
                  <a:srgbClr val="003300"/>
                </a:solidFill>
              </a:rPr>
              <a:t>making a self-determination and self-declaration</a:t>
            </a:r>
          </a:p>
          <a:p>
            <a:pPr marL="901700" lvl="1" indent="-457200">
              <a:buFontTx/>
              <a:buAutoNum type="arabicPeriod"/>
            </a:pPr>
            <a:r>
              <a:rPr lang="en-US" sz="2600" smtClean="0">
                <a:solidFill>
                  <a:srgbClr val="003300"/>
                </a:solidFill>
              </a:rPr>
              <a:t>seeking confirmation of its conformance</a:t>
            </a:r>
          </a:p>
          <a:p>
            <a:pPr marL="901700" lvl="1" indent="-457200">
              <a:buFontTx/>
              <a:buAutoNum type="arabicPeriod"/>
            </a:pPr>
            <a:r>
              <a:rPr lang="en-US" sz="2600" smtClean="0">
                <a:solidFill>
                  <a:srgbClr val="003300"/>
                </a:solidFill>
              </a:rPr>
              <a:t>seeking confirmation of its self-declaration by external party</a:t>
            </a:r>
          </a:p>
          <a:p>
            <a:pPr marL="901700" lvl="1" indent="-457200">
              <a:buFontTx/>
              <a:buAutoNum type="arabicPeriod"/>
            </a:pPr>
            <a:r>
              <a:rPr lang="en-US" sz="2600" smtClean="0">
                <a:solidFill>
                  <a:srgbClr val="003300"/>
                </a:solidFill>
              </a:rPr>
              <a:t>seeking certification/registration</a:t>
            </a:r>
          </a:p>
          <a:p>
            <a:endParaRPr lang="en-US" sz="28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solidFill>
                  <a:srgbClr val="003300"/>
                </a:solidFill>
              </a:rPr>
              <a:t>2 Normative reference</a:t>
            </a:r>
          </a:p>
        </p:txBody>
      </p:sp>
      <p:sp>
        <p:nvSpPr>
          <p:cNvPr id="71682" name="Content Placeholder 2"/>
          <p:cNvSpPr>
            <a:spLocks noGrp="1"/>
          </p:cNvSpPr>
          <p:nvPr>
            <p:ph idx="1"/>
          </p:nvPr>
        </p:nvSpPr>
        <p:spPr/>
        <p:txBody>
          <a:bodyPr/>
          <a:lstStyle/>
          <a:p>
            <a:r>
              <a:rPr lang="en-US" smtClean="0">
                <a:solidFill>
                  <a:srgbClr val="003300"/>
                </a:solidFill>
              </a:rPr>
              <a:t>No normative references are cited. This clause is included in order to retain clause numbering identical with the previous edition (ISO 14001:1996).</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8"/>
          <p:cNvGrpSpPr>
            <a:grpSpLocks/>
          </p:cNvGrpSpPr>
          <p:nvPr/>
        </p:nvGrpSpPr>
        <p:grpSpPr bwMode="auto">
          <a:xfrm>
            <a:off x="5589588" y="1814513"/>
            <a:ext cx="3219450" cy="5029200"/>
            <a:chOff x="5380037" y="1661319"/>
            <a:chExt cx="3219450" cy="5029200"/>
          </a:xfrm>
        </p:grpSpPr>
        <p:pic>
          <p:nvPicPr>
            <p:cNvPr id="7" name="Picture 6" descr="23PHAG26.jpg"/>
            <p:cNvPicPr>
              <a:picLocks noChangeAspect="1"/>
            </p:cNvPicPr>
            <p:nvPr/>
          </p:nvPicPr>
          <p:blipFill>
            <a:blip r:embed="rId3" cstate="print"/>
            <a:stretch>
              <a:fillRect/>
            </a:stretch>
          </p:blipFill>
          <p:spPr>
            <a:xfrm>
              <a:off x="5380037" y="1737519"/>
              <a:ext cx="3219450" cy="4953000"/>
            </a:xfrm>
            <a:prstGeom prst="rect">
              <a:avLst/>
            </a:prstGeom>
            <a:ln>
              <a:noFill/>
            </a:ln>
            <a:effectLst>
              <a:softEdge rad="112500"/>
            </a:effectLst>
          </p:spPr>
        </p:pic>
        <p:sp>
          <p:nvSpPr>
            <p:cNvPr id="8" name="Rectangle 7"/>
            <p:cNvSpPr/>
            <p:nvPr/>
          </p:nvSpPr>
          <p:spPr>
            <a:xfrm>
              <a:off x="5399087" y="1661319"/>
              <a:ext cx="3200400" cy="5029200"/>
            </a:xfrm>
            <a:prstGeom prst="rect">
              <a:avLst/>
            </a:prstGeom>
            <a:solidFill>
              <a:srgbClr val="FFFFFF">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B2B2B2"/>
                </a:solidFill>
                <a:latin typeface="Calibri" pitchFamily="34" charset="0"/>
              </a:endParaRPr>
            </a:p>
          </p:txBody>
        </p:sp>
      </p:grpSp>
      <p:sp>
        <p:nvSpPr>
          <p:cNvPr id="18434" name="Title 1"/>
          <p:cNvSpPr>
            <a:spLocks noGrp="1"/>
          </p:cNvSpPr>
          <p:nvPr>
            <p:ph type="title"/>
          </p:nvPr>
        </p:nvSpPr>
        <p:spPr/>
        <p:txBody>
          <a:bodyPr/>
          <a:lstStyle/>
          <a:p>
            <a:r>
              <a:rPr lang="en-US" smtClean="0">
                <a:solidFill>
                  <a:srgbClr val="003300"/>
                </a:solidFill>
              </a:rPr>
              <a:t>Course Outline </a:t>
            </a:r>
          </a:p>
        </p:txBody>
      </p:sp>
      <p:sp>
        <p:nvSpPr>
          <p:cNvPr id="6" name="Rectangle 3"/>
          <p:cNvSpPr txBox="1">
            <a:spLocks noChangeArrowheads="1"/>
          </p:cNvSpPr>
          <p:nvPr/>
        </p:nvSpPr>
        <p:spPr bwMode="auto">
          <a:xfrm>
            <a:off x="0" y="3109913"/>
            <a:ext cx="10150475" cy="1112837"/>
          </a:xfrm>
          <a:prstGeom prst="rect">
            <a:avLst/>
          </a:prstGeom>
          <a:noFill/>
          <a:ln w="9525">
            <a:noFill/>
            <a:miter lim="800000"/>
            <a:headEnd/>
            <a:tailEnd/>
          </a:ln>
          <a:effectLst/>
        </p:spPr>
        <p:txBody>
          <a:bodyPr lIns="101370" tIns="50685" rIns="101370" bIns="50685"/>
          <a:lstStyle/>
          <a:p>
            <a:pPr marL="379413" indent="-379413" algn="ctr" defTabSz="1014413">
              <a:spcBef>
                <a:spcPct val="20000"/>
              </a:spcBef>
            </a:pPr>
            <a:r>
              <a:rPr lang="en-US" sz="4900" b="1">
                <a:solidFill>
                  <a:srgbClr val="006600"/>
                </a:solidFill>
                <a:effectLst>
                  <a:outerShdw blurRad="38100" dist="38100" dir="2700000" algn="tl">
                    <a:srgbClr val="000000"/>
                  </a:outerShdw>
                </a:effectLst>
                <a:latin typeface="Calibri" pitchFamily="34" charset="0"/>
              </a:rPr>
              <a:t>Introduction to EMS </a:t>
            </a:r>
            <a:endParaRPr lang="en-US" sz="4000" b="1">
              <a:solidFill>
                <a:srgbClr val="006600"/>
              </a:solidFill>
              <a:effectLst>
                <a:outerShdw blurRad="38100" dist="38100" dir="2700000" algn="tl">
                  <a:srgbClr val="000000"/>
                </a:outerShdw>
              </a:effectLst>
              <a:latin typeface="Calibri" pitchFamily="34" charset="0"/>
            </a:endParaRPr>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solidFill>
                  <a:srgbClr val="003300"/>
                </a:solidFill>
              </a:rPr>
              <a:t>4.1 General Requirements</a:t>
            </a:r>
          </a:p>
        </p:txBody>
      </p:sp>
      <p:sp>
        <p:nvSpPr>
          <p:cNvPr id="73730" name="Content Placeholder 2"/>
          <p:cNvSpPr>
            <a:spLocks noGrp="1"/>
          </p:cNvSpPr>
          <p:nvPr>
            <p:ph idx="1"/>
          </p:nvPr>
        </p:nvSpPr>
        <p:spPr/>
        <p:txBody>
          <a:bodyPr/>
          <a:lstStyle/>
          <a:p>
            <a:r>
              <a:rPr lang="en-US" smtClean="0">
                <a:solidFill>
                  <a:srgbClr val="003300"/>
                </a:solidFill>
              </a:rPr>
              <a:t>Establish, document, implement, maintain and continually improve an environmental management system</a:t>
            </a:r>
          </a:p>
          <a:p>
            <a:endParaRPr lang="en-US" smtClean="0">
              <a:solidFill>
                <a:srgbClr val="003300"/>
              </a:solidFill>
            </a:endParaRPr>
          </a:p>
          <a:p>
            <a:r>
              <a:rPr lang="en-US" smtClean="0">
                <a:solidFill>
                  <a:srgbClr val="003300"/>
                </a:solidFill>
              </a:rPr>
              <a:t>Define and document the scope</a:t>
            </a:r>
          </a:p>
          <a:p>
            <a:endParaRPr lang="en-US" smtClean="0">
              <a:solidFill>
                <a:srgbClr val="003300"/>
              </a:solidFill>
            </a:endParaRP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solidFill>
                  <a:srgbClr val="003300"/>
                </a:solidFill>
              </a:rPr>
              <a:t>4.2 Environmental Policy</a:t>
            </a:r>
          </a:p>
        </p:txBody>
      </p:sp>
      <p:sp>
        <p:nvSpPr>
          <p:cNvPr id="75778" name="Content Placeholder 2"/>
          <p:cNvSpPr>
            <a:spLocks noGrp="1"/>
          </p:cNvSpPr>
          <p:nvPr>
            <p:ph idx="1"/>
          </p:nvPr>
        </p:nvSpPr>
        <p:spPr/>
        <p:txBody>
          <a:bodyPr/>
          <a:lstStyle/>
          <a:p>
            <a:r>
              <a:rPr lang="en-US" sz="2600" smtClean="0">
                <a:solidFill>
                  <a:srgbClr val="003300"/>
                </a:solidFill>
              </a:rPr>
              <a:t>Appropriate to the nature, scale and environmental impacts of activities, products and services.</a:t>
            </a:r>
          </a:p>
          <a:p>
            <a:r>
              <a:rPr lang="en-US" sz="2600" smtClean="0">
                <a:solidFill>
                  <a:srgbClr val="003300"/>
                </a:solidFill>
              </a:rPr>
              <a:t>Include a commitment to continual improvement and prevention of pollution.</a:t>
            </a:r>
          </a:p>
          <a:p>
            <a:r>
              <a:rPr lang="en-US" sz="2600" smtClean="0">
                <a:solidFill>
                  <a:srgbClr val="003300"/>
                </a:solidFill>
              </a:rPr>
              <a:t>Include a commitment to comply with applicable requirements and with other requirements to which the organization subscribes which relate to its environmental aspects</a:t>
            </a:r>
          </a:p>
          <a:p>
            <a:r>
              <a:rPr lang="en-US" sz="2600" smtClean="0">
                <a:solidFill>
                  <a:srgbClr val="003300"/>
                </a:solidFill>
              </a:rPr>
              <a:t>Provide the framework for setting and reviewing environmental objectives and targets.</a:t>
            </a:r>
          </a:p>
          <a:p>
            <a:r>
              <a:rPr lang="en-US" sz="2600" smtClean="0">
                <a:solidFill>
                  <a:srgbClr val="003300"/>
                </a:solidFill>
              </a:rPr>
              <a:t>Is documented, implemented, maintained </a:t>
            </a:r>
          </a:p>
          <a:p>
            <a:r>
              <a:rPr lang="en-US" sz="2600" smtClean="0">
                <a:solidFill>
                  <a:srgbClr val="003300"/>
                </a:solidFill>
              </a:rPr>
              <a:t>Is communicated to all persons working for or on behalf of the organization</a:t>
            </a:r>
          </a:p>
          <a:p>
            <a:r>
              <a:rPr lang="en-US" sz="2600" smtClean="0">
                <a:solidFill>
                  <a:srgbClr val="003300"/>
                </a:solidFill>
              </a:rPr>
              <a:t>Is available to the public</a:t>
            </a:r>
          </a:p>
          <a:p>
            <a:pPr>
              <a:buFontTx/>
              <a:buNone/>
            </a:pPr>
            <a:endParaRPr lang="en-US" sz="26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solidFill>
                  <a:srgbClr val="003300"/>
                </a:solidFill>
              </a:rPr>
              <a:t>Environmental Policy</a:t>
            </a:r>
          </a:p>
        </p:txBody>
      </p:sp>
      <p:sp>
        <p:nvSpPr>
          <p:cNvPr id="77826" name="Content Placeholder 2"/>
          <p:cNvSpPr>
            <a:spLocks noGrp="1"/>
          </p:cNvSpPr>
          <p:nvPr>
            <p:ph idx="1"/>
          </p:nvPr>
        </p:nvSpPr>
        <p:spPr/>
        <p:txBody>
          <a:bodyPr/>
          <a:lstStyle/>
          <a:p>
            <a:pPr algn="ctr">
              <a:buFontTx/>
              <a:buNone/>
              <a:tabLst>
                <a:tab pos="506413" algn="l"/>
              </a:tabLst>
            </a:pPr>
            <a:r>
              <a:rPr lang="en-US" sz="2800" smtClean="0">
                <a:solidFill>
                  <a:srgbClr val="003300"/>
                </a:solidFill>
              </a:rPr>
              <a:t>It is the policy of Company ABC to conduct all business activities in the </a:t>
            </a:r>
            <a:r>
              <a:rPr lang="en-US" sz="2800" u="sng" smtClean="0">
                <a:solidFill>
                  <a:srgbClr val="003300"/>
                </a:solidFill>
              </a:rPr>
              <a:t>manufacturing of Coils, Coil Assemblies and Integrated Molds</a:t>
            </a:r>
            <a:r>
              <a:rPr lang="en-US" sz="2800" smtClean="0">
                <a:solidFill>
                  <a:srgbClr val="003300"/>
                </a:solidFill>
              </a:rPr>
              <a:t> in a responsible manner for the protection and preservation of the environment.</a:t>
            </a:r>
          </a:p>
          <a:p>
            <a:pPr algn="ctr">
              <a:buFontTx/>
              <a:buNone/>
              <a:tabLst>
                <a:tab pos="506413" algn="l"/>
              </a:tabLst>
            </a:pPr>
            <a:endParaRPr lang="en-US" sz="2800" smtClean="0">
              <a:solidFill>
                <a:srgbClr val="003300"/>
              </a:solidFill>
            </a:endParaRPr>
          </a:p>
          <a:p>
            <a:pPr algn="ctr">
              <a:buFontTx/>
              <a:buNone/>
              <a:tabLst>
                <a:tab pos="506413" algn="l"/>
              </a:tabLst>
            </a:pPr>
            <a:r>
              <a:rPr lang="en-US" sz="2800" smtClean="0">
                <a:solidFill>
                  <a:srgbClr val="003300"/>
                </a:solidFill>
              </a:rPr>
              <a:t>ABC is committed to comply with all applicable environmental legal and other requirements. Reviewing its products, activities, environmental objectives and targets for the conservation of resources, prevention of pollution for continual improvement.</a:t>
            </a:r>
          </a:p>
          <a:p>
            <a:pPr>
              <a:tabLst>
                <a:tab pos="506413" algn="l"/>
              </a:tabLst>
            </a:pPr>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solidFill>
                  <a:srgbClr val="003300"/>
                </a:solidFill>
              </a:rPr>
              <a:t>Writing the Policy</a:t>
            </a:r>
          </a:p>
        </p:txBody>
      </p:sp>
      <p:sp>
        <p:nvSpPr>
          <p:cNvPr id="79874" name="Content Placeholder 2"/>
          <p:cNvSpPr>
            <a:spLocks noGrp="1"/>
          </p:cNvSpPr>
          <p:nvPr>
            <p:ph idx="1"/>
          </p:nvPr>
        </p:nvSpPr>
        <p:spPr/>
        <p:txBody>
          <a:bodyPr/>
          <a:lstStyle/>
          <a:p>
            <a:r>
              <a:rPr lang="en-US" smtClean="0">
                <a:solidFill>
                  <a:srgbClr val="003300"/>
                </a:solidFill>
              </a:rPr>
              <a:t>Should reflect top management’s commitment to comply requirements, prevention of pollution and continual improvement</a:t>
            </a:r>
          </a:p>
          <a:p>
            <a:r>
              <a:rPr lang="en-US" smtClean="0">
                <a:solidFill>
                  <a:srgbClr val="003300"/>
                </a:solidFill>
              </a:rPr>
              <a:t>Area of application should be identified</a:t>
            </a:r>
          </a:p>
          <a:p>
            <a:r>
              <a:rPr lang="en-US" smtClean="0">
                <a:solidFill>
                  <a:srgbClr val="003300"/>
                </a:solidFill>
              </a:rPr>
              <a:t>Forms the basis for setting the objectives and targets</a:t>
            </a:r>
          </a:p>
          <a:p>
            <a:r>
              <a:rPr lang="en-US" smtClean="0">
                <a:solidFill>
                  <a:srgbClr val="003300"/>
                </a:solidFill>
              </a:rPr>
              <a:t>Easy to understand by interested parties</a:t>
            </a:r>
          </a:p>
          <a:p>
            <a:pPr>
              <a:buFontTx/>
              <a:buNone/>
            </a:pPr>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smtClean="0">
                <a:solidFill>
                  <a:srgbClr val="003300"/>
                </a:solidFill>
              </a:rPr>
              <a:t>The Policy should be:</a:t>
            </a:r>
          </a:p>
        </p:txBody>
      </p:sp>
      <p:sp>
        <p:nvSpPr>
          <p:cNvPr id="81922" name="Content Placeholder 2"/>
          <p:cNvSpPr>
            <a:spLocks noGrp="1"/>
          </p:cNvSpPr>
          <p:nvPr>
            <p:ph idx="1"/>
          </p:nvPr>
        </p:nvSpPr>
        <p:spPr/>
        <p:txBody>
          <a:bodyPr/>
          <a:lstStyle/>
          <a:p>
            <a:r>
              <a:rPr lang="en-US" smtClean="0">
                <a:solidFill>
                  <a:srgbClr val="003300"/>
                </a:solidFill>
              </a:rPr>
              <a:t>Communicated to all persons who work for, or on behalf of, the organization. Including contractors working at an organization’s facility.</a:t>
            </a:r>
          </a:p>
          <a:p>
            <a:endParaRPr lang="en-US" smtClean="0">
              <a:solidFill>
                <a:srgbClr val="003300"/>
              </a:solidFill>
            </a:endParaRPr>
          </a:p>
          <a:p>
            <a:r>
              <a:rPr lang="en-US" smtClean="0">
                <a:solidFill>
                  <a:srgbClr val="003300"/>
                </a:solidFill>
              </a:rPr>
              <a:t>Defined and documented by its top management</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solidFill>
                  <a:srgbClr val="003300"/>
                </a:solidFill>
              </a:rPr>
              <a:t>4.3 Planning</a:t>
            </a:r>
          </a:p>
        </p:txBody>
      </p:sp>
      <p:sp>
        <p:nvSpPr>
          <p:cNvPr id="83970" name="Content Placeholder 2"/>
          <p:cNvSpPr>
            <a:spLocks noGrp="1"/>
          </p:cNvSpPr>
          <p:nvPr>
            <p:ph idx="1"/>
          </p:nvPr>
        </p:nvSpPr>
        <p:spPr/>
        <p:txBody>
          <a:bodyPr/>
          <a:lstStyle/>
          <a:p>
            <a:r>
              <a:rPr lang="en-US" smtClean="0">
                <a:solidFill>
                  <a:srgbClr val="003300"/>
                </a:solidFill>
              </a:rPr>
              <a:t>Environmental Aspects</a:t>
            </a:r>
          </a:p>
          <a:p>
            <a:pPr lvl="1">
              <a:buFontTx/>
              <a:buNone/>
            </a:pPr>
            <a:r>
              <a:rPr lang="en-US" smtClean="0">
                <a:solidFill>
                  <a:srgbClr val="003300"/>
                </a:solidFill>
              </a:rPr>
              <a:t>Definitions:</a:t>
            </a:r>
          </a:p>
          <a:p>
            <a:pPr lvl="1"/>
            <a:r>
              <a:rPr lang="en-US" smtClean="0">
                <a:solidFill>
                  <a:srgbClr val="003300"/>
                </a:solidFill>
              </a:rPr>
              <a:t>Environmental Aspects: an element of an organization’s activities or products or services that can interact with the environment.</a:t>
            </a:r>
          </a:p>
          <a:p>
            <a:pPr lvl="1"/>
            <a:endParaRPr lang="en-US" smtClean="0">
              <a:solidFill>
                <a:srgbClr val="003300"/>
              </a:solidFill>
            </a:endParaRPr>
          </a:p>
          <a:p>
            <a:pPr lvl="1"/>
            <a:r>
              <a:rPr lang="en-US" smtClean="0">
                <a:solidFill>
                  <a:srgbClr val="003300"/>
                </a:solidFill>
              </a:rPr>
              <a:t>Environmental Impact: any change to the environment, whether adverse or beneficial, wholly or partially resulting from an organization’s activities, products or services. </a:t>
            </a:r>
          </a:p>
          <a:p>
            <a:pPr lvl="1"/>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solidFill>
                  <a:srgbClr val="003300"/>
                </a:solidFill>
              </a:rPr>
              <a:t>4.3 Planning</a:t>
            </a:r>
          </a:p>
        </p:txBody>
      </p:sp>
      <p:sp>
        <p:nvSpPr>
          <p:cNvPr id="3" name="Content Placeholder 2"/>
          <p:cNvSpPr>
            <a:spLocks noGrp="1"/>
          </p:cNvSpPr>
          <p:nvPr>
            <p:ph idx="1"/>
          </p:nvPr>
        </p:nvSpPr>
        <p:spPr/>
        <p:txBody>
          <a:bodyPr/>
          <a:lstStyle/>
          <a:p>
            <a:r>
              <a:rPr lang="en-US" smtClean="0">
                <a:solidFill>
                  <a:srgbClr val="003300"/>
                </a:solidFill>
              </a:rPr>
              <a:t>4.3.1 Environmental Aspects</a:t>
            </a:r>
          </a:p>
          <a:p>
            <a:pPr lvl="1">
              <a:buFontTx/>
              <a:buNone/>
            </a:pPr>
            <a:r>
              <a:rPr lang="en-US" smtClean="0">
                <a:solidFill>
                  <a:srgbClr val="003300"/>
                </a:solidFill>
              </a:rPr>
              <a:t>Establish, implement and maintain procedure(s) to:</a:t>
            </a:r>
          </a:p>
          <a:p>
            <a:pPr lvl="1">
              <a:buFontTx/>
              <a:buAutoNum type="alphaLcPeriod"/>
            </a:pPr>
            <a:r>
              <a:rPr lang="en-US" smtClean="0">
                <a:solidFill>
                  <a:srgbClr val="003300"/>
                </a:solidFill>
              </a:rPr>
              <a:t>identify environmental aspects of its activities, products and services within defined scope of the EMS</a:t>
            </a:r>
          </a:p>
          <a:p>
            <a:pPr lvl="1">
              <a:buFontTx/>
              <a:buAutoNum type="alphaLcPeriod"/>
            </a:pPr>
            <a:r>
              <a:rPr lang="en-US" smtClean="0">
                <a:solidFill>
                  <a:srgbClr val="003300"/>
                </a:solidFill>
              </a:rPr>
              <a:t>determine those aspects that have or can have significant impact(s) on the environment</a:t>
            </a:r>
          </a:p>
          <a:p>
            <a:pPr lvl="1">
              <a:buFontTx/>
              <a:buAutoNum type="alphaLcPeriod"/>
            </a:pPr>
            <a:endParaRPr lang="en-US" smtClean="0">
              <a:solidFill>
                <a:srgbClr val="003300"/>
              </a:solidFill>
            </a:endParaRPr>
          </a:p>
          <a:p>
            <a:pPr lvl="1"/>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3"/>
          <a:srcRect/>
          <a:stretch>
            <a:fillRect/>
          </a:stretch>
        </p:blipFill>
        <p:spPr bwMode="auto">
          <a:xfrm>
            <a:off x="5227638" y="2347913"/>
            <a:ext cx="4313237" cy="3962400"/>
          </a:xfrm>
          <a:prstGeom prst="rect">
            <a:avLst/>
          </a:prstGeom>
          <a:noFill/>
          <a:ln w="9525">
            <a:noFill/>
            <a:miter lim="800000"/>
            <a:headEnd/>
            <a:tailEnd/>
          </a:ln>
        </p:spPr>
      </p:pic>
      <p:sp>
        <p:nvSpPr>
          <p:cNvPr id="88066" name="Title 1"/>
          <p:cNvSpPr>
            <a:spLocks noGrp="1"/>
          </p:cNvSpPr>
          <p:nvPr>
            <p:ph type="title"/>
          </p:nvPr>
        </p:nvSpPr>
        <p:spPr/>
        <p:txBody>
          <a:bodyPr/>
          <a:lstStyle/>
          <a:p>
            <a:pPr marL="342900" indent="-342900"/>
            <a:r>
              <a:rPr lang="en-US" smtClean="0">
                <a:solidFill>
                  <a:srgbClr val="003300"/>
                </a:solidFill>
              </a:rPr>
              <a:t>Environmental problems</a:t>
            </a:r>
          </a:p>
        </p:txBody>
      </p:sp>
      <p:sp>
        <p:nvSpPr>
          <p:cNvPr id="88067" name="Content Placeholder 2"/>
          <p:cNvSpPr>
            <a:spLocks noGrp="1"/>
          </p:cNvSpPr>
          <p:nvPr>
            <p:ph idx="1"/>
          </p:nvPr>
        </p:nvSpPr>
        <p:spPr/>
        <p:txBody>
          <a:bodyPr/>
          <a:lstStyle/>
          <a:p>
            <a:r>
              <a:rPr lang="en-US" sz="2400" smtClean="0">
                <a:solidFill>
                  <a:srgbClr val="003300"/>
                </a:solidFill>
              </a:rPr>
              <a:t>Global warming</a:t>
            </a:r>
          </a:p>
          <a:p>
            <a:r>
              <a:rPr lang="en-US" sz="2400" smtClean="0">
                <a:solidFill>
                  <a:srgbClr val="003300"/>
                </a:solidFill>
              </a:rPr>
              <a:t>Stratospheric Ozone depletion</a:t>
            </a:r>
          </a:p>
          <a:p>
            <a:r>
              <a:rPr lang="en-US" sz="2400" smtClean="0">
                <a:solidFill>
                  <a:srgbClr val="003300"/>
                </a:solidFill>
              </a:rPr>
              <a:t>Acid rain </a:t>
            </a:r>
          </a:p>
          <a:p>
            <a:r>
              <a:rPr lang="en-US" sz="2400" smtClean="0">
                <a:solidFill>
                  <a:srgbClr val="003300"/>
                </a:solidFill>
              </a:rPr>
              <a:t>Water quality</a:t>
            </a:r>
          </a:p>
          <a:p>
            <a:r>
              <a:rPr lang="en-US" sz="2400" smtClean="0">
                <a:solidFill>
                  <a:srgbClr val="003300"/>
                </a:solidFill>
              </a:rPr>
              <a:t>Air quality</a:t>
            </a:r>
          </a:p>
          <a:p>
            <a:r>
              <a:rPr lang="en-US" sz="2400" smtClean="0">
                <a:solidFill>
                  <a:srgbClr val="003300"/>
                </a:solidFill>
              </a:rPr>
              <a:t>Noise / vibration</a:t>
            </a:r>
          </a:p>
          <a:p>
            <a:r>
              <a:rPr lang="en-US" sz="2400" smtClean="0">
                <a:solidFill>
                  <a:srgbClr val="003300"/>
                </a:solidFill>
              </a:rPr>
              <a:t>Visual impact</a:t>
            </a:r>
          </a:p>
          <a:p>
            <a:r>
              <a:rPr lang="en-US" sz="2400" smtClean="0">
                <a:solidFill>
                  <a:srgbClr val="003300"/>
                </a:solidFill>
              </a:rPr>
              <a:t>Waste management</a:t>
            </a:r>
          </a:p>
          <a:p>
            <a:r>
              <a:rPr lang="en-US" sz="2400" smtClean="0">
                <a:solidFill>
                  <a:srgbClr val="003300"/>
                </a:solidFill>
              </a:rPr>
              <a:t>Contaminated land</a:t>
            </a:r>
          </a:p>
          <a:p>
            <a:r>
              <a:rPr lang="en-US" sz="2400" smtClean="0">
                <a:solidFill>
                  <a:srgbClr val="003300"/>
                </a:solidFill>
              </a:rPr>
              <a:t>Major spills and incidents</a:t>
            </a:r>
          </a:p>
          <a:p>
            <a:r>
              <a:rPr lang="en-US" sz="2400" smtClean="0">
                <a:solidFill>
                  <a:srgbClr val="003300"/>
                </a:solidFill>
              </a:rPr>
              <a:t>Release of genetically manipulated organisms</a:t>
            </a:r>
          </a:p>
          <a:p>
            <a:pPr>
              <a:buFontTx/>
              <a:buNone/>
            </a:pPr>
            <a:endParaRPr lang="en-US" sz="24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marL="342900" indent="-342900"/>
            <a:r>
              <a:rPr lang="en-US" smtClean="0">
                <a:solidFill>
                  <a:srgbClr val="003300"/>
                </a:solidFill>
              </a:rPr>
              <a:t>Issues for the industry</a:t>
            </a:r>
          </a:p>
        </p:txBody>
      </p:sp>
      <p:sp>
        <p:nvSpPr>
          <p:cNvPr id="90114" name="Content Placeholder 2"/>
          <p:cNvSpPr>
            <a:spLocks noGrp="1"/>
          </p:cNvSpPr>
          <p:nvPr>
            <p:ph idx="1"/>
          </p:nvPr>
        </p:nvSpPr>
        <p:spPr/>
        <p:txBody>
          <a:bodyPr/>
          <a:lstStyle/>
          <a:p>
            <a:r>
              <a:rPr lang="en-US" sz="2400" smtClean="0">
                <a:solidFill>
                  <a:srgbClr val="003300"/>
                </a:solidFill>
              </a:rPr>
              <a:t>Air pollution</a:t>
            </a:r>
          </a:p>
          <a:p>
            <a:r>
              <a:rPr lang="en-US" sz="2400" smtClean="0">
                <a:solidFill>
                  <a:srgbClr val="003300"/>
                </a:solidFill>
              </a:rPr>
              <a:t>Water pollution</a:t>
            </a:r>
          </a:p>
          <a:p>
            <a:r>
              <a:rPr lang="en-US" sz="2400" smtClean="0">
                <a:solidFill>
                  <a:srgbClr val="003300"/>
                </a:solidFill>
              </a:rPr>
              <a:t>Water usage and other resource usage</a:t>
            </a:r>
          </a:p>
          <a:p>
            <a:r>
              <a:rPr lang="en-US" sz="2400" smtClean="0">
                <a:solidFill>
                  <a:srgbClr val="003300"/>
                </a:solidFill>
              </a:rPr>
              <a:t>Hazardous substances</a:t>
            </a:r>
          </a:p>
          <a:p>
            <a:r>
              <a:rPr lang="en-US" sz="2400" smtClean="0">
                <a:solidFill>
                  <a:srgbClr val="003300"/>
                </a:solidFill>
              </a:rPr>
              <a:t>Biological hazards</a:t>
            </a:r>
          </a:p>
          <a:p>
            <a:r>
              <a:rPr lang="en-US" sz="2400" smtClean="0">
                <a:solidFill>
                  <a:srgbClr val="003300"/>
                </a:solidFill>
              </a:rPr>
              <a:t>Radiation</a:t>
            </a:r>
          </a:p>
          <a:p>
            <a:r>
              <a:rPr lang="en-US" sz="2400" smtClean="0">
                <a:solidFill>
                  <a:srgbClr val="003300"/>
                </a:solidFill>
              </a:rPr>
              <a:t>Waste</a:t>
            </a:r>
          </a:p>
          <a:p>
            <a:r>
              <a:rPr lang="en-US" sz="2400" smtClean="0">
                <a:solidFill>
                  <a:srgbClr val="003300"/>
                </a:solidFill>
              </a:rPr>
              <a:t>Noise</a:t>
            </a:r>
          </a:p>
          <a:p>
            <a:r>
              <a:rPr lang="en-US" sz="2400" smtClean="0">
                <a:solidFill>
                  <a:srgbClr val="003300"/>
                </a:solidFill>
              </a:rPr>
              <a:t>Community concerns</a:t>
            </a:r>
          </a:p>
          <a:p>
            <a:r>
              <a:rPr lang="en-US" sz="2400" smtClean="0">
                <a:solidFill>
                  <a:srgbClr val="003300"/>
                </a:solidFill>
              </a:rPr>
              <a:t>Wildlife  and habitats</a:t>
            </a:r>
          </a:p>
          <a:p>
            <a:r>
              <a:rPr lang="en-US" sz="2400" smtClean="0">
                <a:solidFill>
                  <a:srgbClr val="003300"/>
                </a:solidFill>
              </a:rPr>
              <a:t>Accidents and emergencies</a:t>
            </a:r>
          </a:p>
          <a:p>
            <a:r>
              <a:rPr lang="en-US" sz="2400" smtClean="0">
                <a:solidFill>
                  <a:srgbClr val="003300"/>
                </a:solidFill>
              </a:rPr>
              <a:t>Interface with other heath and safety issues</a:t>
            </a:r>
          </a:p>
          <a:p>
            <a:pPr>
              <a:buFontTx/>
              <a:buNone/>
            </a:pPr>
            <a:endParaRPr lang="en-US" sz="2400" smtClean="0">
              <a:solidFill>
                <a:srgbClr val="003300"/>
              </a:solidFill>
            </a:endParaRPr>
          </a:p>
        </p:txBody>
      </p:sp>
      <p:pic>
        <p:nvPicPr>
          <p:cNvPr id="90115" name="Picture 2"/>
          <p:cNvPicPr>
            <a:picLocks noChangeAspect="1" noChangeArrowheads="1"/>
          </p:cNvPicPr>
          <p:nvPr/>
        </p:nvPicPr>
        <p:blipFill>
          <a:blip r:embed="rId3"/>
          <a:srcRect/>
          <a:stretch>
            <a:fillRect/>
          </a:stretch>
        </p:blipFill>
        <p:spPr bwMode="auto">
          <a:xfrm>
            <a:off x="5227638" y="2347913"/>
            <a:ext cx="4313237" cy="3962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descr="show555.jpg"/>
          <p:cNvPicPr>
            <a:picLocks noChangeAspect="1"/>
          </p:cNvPicPr>
          <p:nvPr/>
        </p:nvPicPr>
        <p:blipFill>
          <a:blip r:embed="rId3"/>
          <a:srcRect/>
          <a:stretch>
            <a:fillRect/>
          </a:stretch>
        </p:blipFill>
        <p:spPr bwMode="auto">
          <a:xfrm>
            <a:off x="5467350" y="3109913"/>
            <a:ext cx="4560888" cy="3124200"/>
          </a:xfrm>
          <a:prstGeom prst="rect">
            <a:avLst/>
          </a:prstGeom>
          <a:noFill/>
          <a:ln w="9525">
            <a:noFill/>
            <a:miter lim="800000"/>
            <a:headEnd/>
            <a:tailEnd/>
          </a:ln>
        </p:spPr>
      </p:pic>
      <p:sp>
        <p:nvSpPr>
          <p:cNvPr id="92162" name="Title 1"/>
          <p:cNvSpPr>
            <a:spLocks noGrp="1"/>
          </p:cNvSpPr>
          <p:nvPr>
            <p:ph type="title"/>
          </p:nvPr>
        </p:nvSpPr>
        <p:spPr/>
        <p:txBody>
          <a:bodyPr/>
          <a:lstStyle/>
          <a:p>
            <a:pPr marL="342900" indent="-342900"/>
            <a:r>
              <a:rPr lang="en-US" sz="3400" smtClean="0">
                <a:solidFill>
                  <a:srgbClr val="003300"/>
                </a:solidFill>
              </a:rPr>
              <a:t>Aspects – normal, abnormal, emergency</a:t>
            </a:r>
          </a:p>
        </p:txBody>
      </p:sp>
      <p:sp>
        <p:nvSpPr>
          <p:cNvPr id="92163" name="Content Placeholder 2"/>
          <p:cNvSpPr>
            <a:spLocks noGrp="1"/>
          </p:cNvSpPr>
          <p:nvPr>
            <p:ph idx="1"/>
          </p:nvPr>
        </p:nvSpPr>
        <p:spPr/>
        <p:txBody>
          <a:bodyPr/>
          <a:lstStyle/>
          <a:p>
            <a:r>
              <a:rPr lang="en-US" sz="3200" smtClean="0">
                <a:solidFill>
                  <a:srgbClr val="003300"/>
                </a:solidFill>
              </a:rPr>
              <a:t>Air Emissions</a:t>
            </a:r>
          </a:p>
          <a:p>
            <a:r>
              <a:rPr lang="en-US" sz="3200" smtClean="0">
                <a:solidFill>
                  <a:srgbClr val="003300"/>
                </a:solidFill>
              </a:rPr>
              <a:t>Liquid releases</a:t>
            </a:r>
          </a:p>
          <a:p>
            <a:r>
              <a:rPr lang="en-US" sz="3200" smtClean="0">
                <a:solidFill>
                  <a:srgbClr val="003300"/>
                </a:solidFill>
              </a:rPr>
              <a:t>Waste management</a:t>
            </a:r>
          </a:p>
          <a:p>
            <a:r>
              <a:rPr lang="en-US" sz="3200" smtClean="0">
                <a:solidFill>
                  <a:srgbClr val="003300"/>
                </a:solidFill>
              </a:rPr>
              <a:t>Land contamination</a:t>
            </a:r>
          </a:p>
          <a:p>
            <a:r>
              <a:rPr lang="en-US" sz="3200" smtClean="0">
                <a:solidFill>
                  <a:srgbClr val="003300"/>
                </a:solidFill>
              </a:rPr>
              <a:t>Use of materials and resources</a:t>
            </a:r>
          </a:p>
          <a:p>
            <a:r>
              <a:rPr lang="en-US" sz="3200" smtClean="0">
                <a:solidFill>
                  <a:srgbClr val="003300"/>
                </a:solidFill>
              </a:rPr>
              <a:t>Noise, odor, dust, vibration, visual impact</a:t>
            </a:r>
          </a:p>
          <a:p>
            <a:r>
              <a:rPr lang="en-US" sz="3200" smtClean="0">
                <a:solidFill>
                  <a:srgbClr val="003300"/>
                </a:solidFill>
              </a:rPr>
              <a:t>Eco systems aspects</a:t>
            </a:r>
          </a:p>
          <a:p>
            <a:r>
              <a:rPr lang="en-US" sz="3200" smtClean="0">
                <a:solidFill>
                  <a:srgbClr val="003300"/>
                </a:solidFill>
              </a:rPr>
              <a:t>Transport / contractors</a:t>
            </a:r>
          </a:p>
          <a:p>
            <a:r>
              <a:rPr lang="en-US" sz="3200" smtClean="0">
                <a:solidFill>
                  <a:srgbClr val="003300"/>
                </a:solidFill>
              </a:rPr>
              <a:t>Other</a:t>
            </a:r>
          </a:p>
          <a:p>
            <a:pPr>
              <a:buFontTx/>
              <a:buNone/>
            </a:pPr>
            <a:endParaRPr lang="en-US" sz="32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28600" y="1204913"/>
            <a:ext cx="8229600" cy="914400"/>
          </a:xfrm>
        </p:spPr>
        <p:txBody>
          <a:bodyPr/>
          <a:lstStyle/>
          <a:p>
            <a:r>
              <a:rPr lang="en-US" sz="2600" smtClean="0">
                <a:solidFill>
                  <a:srgbClr val="003300"/>
                </a:solidFill>
              </a:rPr>
              <a:t>RELATIONSHIP BETWEEN  POPULATION, CONSUMPTION AND ENVIRONMENTAL IMPACTS</a:t>
            </a:r>
          </a:p>
        </p:txBody>
      </p:sp>
      <p:sp>
        <p:nvSpPr>
          <p:cNvPr id="20482" name="Oval 6"/>
          <p:cNvSpPr>
            <a:spLocks noChangeArrowheads="1"/>
          </p:cNvSpPr>
          <p:nvPr/>
        </p:nvSpPr>
        <p:spPr bwMode="auto">
          <a:xfrm>
            <a:off x="930275" y="2528888"/>
            <a:ext cx="1776413" cy="1603375"/>
          </a:xfrm>
          <a:prstGeom prst="ellipse">
            <a:avLst/>
          </a:prstGeom>
          <a:noFill/>
          <a:ln w="28575">
            <a:solidFill>
              <a:schemeClr val="tx1"/>
            </a:solidFill>
            <a:miter lim="800000"/>
            <a:headEnd/>
            <a:tailEnd/>
          </a:ln>
        </p:spPr>
        <p:txBody>
          <a:bodyPr wrap="none" lIns="101370" tIns="50685" rIns="101370" bIns="50685" anchor="ctr"/>
          <a:lstStyle/>
          <a:p>
            <a:endParaRPr lang="en-US"/>
          </a:p>
        </p:txBody>
      </p:sp>
      <p:sp>
        <p:nvSpPr>
          <p:cNvPr id="20483" name="Oval 7"/>
          <p:cNvSpPr>
            <a:spLocks noChangeArrowheads="1"/>
          </p:cNvSpPr>
          <p:nvPr/>
        </p:nvSpPr>
        <p:spPr bwMode="auto">
          <a:xfrm>
            <a:off x="2114550" y="4637088"/>
            <a:ext cx="1776413" cy="1603375"/>
          </a:xfrm>
          <a:prstGeom prst="ellipse">
            <a:avLst/>
          </a:prstGeom>
          <a:noFill/>
          <a:ln w="28575">
            <a:solidFill>
              <a:schemeClr val="tx1"/>
            </a:solidFill>
            <a:miter lim="800000"/>
            <a:headEnd/>
            <a:tailEnd/>
          </a:ln>
        </p:spPr>
        <p:txBody>
          <a:bodyPr wrap="none" lIns="101370" tIns="50685" rIns="101370" bIns="50685" anchor="ctr"/>
          <a:lstStyle/>
          <a:p>
            <a:endParaRPr lang="en-US"/>
          </a:p>
        </p:txBody>
      </p:sp>
      <p:sp>
        <p:nvSpPr>
          <p:cNvPr id="20484" name="Oval 8"/>
          <p:cNvSpPr>
            <a:spLocks noChangeArrowheads="1"/>
          </p:cNvSpPr>
          <p:nvPr/>
        </p:nvSpPr>
        <p:spPr bwMode="auto">
          <a:xfrm>
            <a:off x="3382963" y="2528888"/>
            <a:ext cx="1776412" cy="1603375"/>
          </a:xfrm>
          <a:prstGeom prst="ellipse">
            <a:avLst/>
          </a:prstGeom>
          <a:noFill/>
          <a:ln w="28575">
            <a:solidFill>
              <a:schemeClr val="tx1"/>
            </a:solidFill>
            <a:miter lim="800000"/>
            <a:headEnd/>
            <a:tailEnd/>
          </a:ln>
        </p:spPr>
        <p:txBody>
          <a:bodyPr wrap="none" lIns="101370" tIns="50685" rIns="101370" bIns="50685" anchor="ctr"/>
          <a:lstStyle/>
          <a:p>
            <a:endParaRPr lang="en-US"/>
          </a:p>
        </p:txBody>
      </p:sp>
      <p:pic>
        <p:nvPicPr>
          <p:cNvPr id="20485" name="Picture 9" descr="j0078708"/>
          <p:cNvPicPr>
            <a:picLocks noChangeAspect="1" noChangeArrowheads="1"/>
          </p:cNvPicPr>
          <p:nvPr/>
        </p:nvPicPr>
        <p:blipFill>
          <a:blip r:embed="rId3"/>
          <a:srcRect/>
          <a:stretch>
            <a:fillRect/>
          </a:stretch>
        </p:blipFill>
        <p:spPr bwMode="auto">
          <a:xfrm>
            <a:off x="1014413" y="2782888"/>
            <a:ext cx="1354137" cy="1179512"/>
          </a:xfrm>
          <a:prstGeom prst="rect">
            <a:avLst/>
          </a:prstGeom>
          <a:noFill/>
          <a:ln w="9525">
            <a:noFill/>
            <a:miter lim="800000"/>
            <a:headEnd/>
            <a:tailEnd/>
          </a:ln>
        </p:spPr>
      </p:pic>
      <p:pic>
        <p:nvPicPr>
          <p:cNvPr id="20486" name="Picture 10" descr="bd10423_"/>
          <p:cNvPicPr>
            <a:picLocks noChangeAspect="1" noChangeArrowheads="1"/>
          </p:cNvPicPr>
          <p:nvPr/>
        </p:nvPicPr>
        <p:blipFill>
          <a:blip r:embed="rId4"/>
          <a:srcRect/>
          <a:stretch>
            <a:fillRect/>
          </a:stretch>
        </p:blipFill>
        <p:spPr bwMode="auto">
          <a:xfrm>
            <a:off x="3636963" y="2698750"/>
            <a:ext cx="1354137" cy="1095375"/>
          </a:xfrm>
          <a:prstGeom prst="rect">
            <a:avLst/>
          </a:prstGeom>
          <a:noFill/>
          <a:ln w="9525">
            <a:noFill/>
            <a:miter lim="800000"/>
            <a:headEnd/>
            <a:tailEnd/>
          </a:ln>
        </p:spPr>
      </p:pic>
      <p:pic>
        <p:nvPicPr>
          <p:cNvPr id="20487" name="Picture 11" descr="bs02064_"/>
          <p:cNvPicPr>
            <a:picLocks noChangeAspect="1" noChangeArrowheads="1"/>
          </p:cNvPicPr>
          <p:nvPr/>
        </p:nvPicPr>
        <p:blipFill>
          <a:blip r:embed="rId5"/>
          <a:srcRect/>
          <a:stretch>
            <a:fillRect/>
          </a:stretch>
        </p:blipFill>
        <p:spPr bwMode="auto">
          <a:xfrm>
            <a:off x="2284413" y="4891088"/>
            <a:ext cx="1268412" cy="1095375"/>
          </a:xfrm>
          <a:prstGeom prst="rect">
            <a:avLst/>
          </a:prstGeom>
          <a:noFill/>
          <a:ln w="9525">
            <a:noFill/>
            <a:miter lim="800000"/>
            <a:headEnd/>
            <a:tailEnd/>
          </a:ln>
        </p:spPr>
      </p:pic>
      <p:pic>
        <p:nvPicPr>
          <p:cNvPr id="20488" name="Picture 12" descr="mp00640_"/>
          <p:cNvPicPr>
            <a:picLocks noChangeAspect="1" noChangeArrowheads="1"/>
          </p:cNvPicPr>
          <p:nvPr/>
        </p:nvPicPr>
        <p:blipFill>
          <a:blip r:embed="rId6"/>
          <a:srcRect/>
          <a:stretch>
            <a:fillRect/>
          </a:stretch>
        </p:blipFill>
        <p:spPr bwMode="auto">
          <a:xfrm>
            <a:off x="5921375" y="2613025"/>
            <a:ext cx="3214688" cy="3205163"/>
          </a:xfrm>
          <a:prstGeom prst="rect">
            <a:avLst/>
          </a:prstGeom>
          <a:noFill/>
          <a:ln w="9525">
            <a:noFill/>
            <a:miter lim="800000"/>
            <a:headEnd/>
            <a:tailEnd/>
          </a:ln>
        </p:spPr>
      </p:pic>
      <p:sp>
        <p:nvSpPr>
          <p:cNvPr id="20489" name="Line 13"/>
          <p:cNvSpPr>
            <a:spLocks noChangeShapeType="1"/>
          </p:cNvSpPr>
          <p:nvPr/>
        </p:nvSpPr>
        <p:spPr bwMode="auto">
          <a:xfrm>
            <a:off x="1100138" y="4468813"/>
            <a:ext cx="4229100" cy="0"/>
          </a:xfrm>
          <a:prstGeom prst="line">
            <a:avLst/>
          </a:prstGeom>
          <a:noFill/>
          <a:ln w="28575">
            <a:solidFill>
              <a:schemeClr val="tx1"/>
            </a:solidFill>
            <a:miter lim="800000"/>
            <a:headEnd/>
            <a:tailEnd/>
          </a:ln>
        </p:spPr>
        <p:txBody>
          <a:bodyPr wrap="none" lIns="101370" tIns="50685" rIns="101370" bIns="50685"/>
          <a:lstStyle/>
          <a:p>
            <a:endParaRPr lang="en-US"/>
          </a:p>
        </p:txBody>
      </p:sp>
      <p:sp>
        <p:nvSpPr>
          <p:cNvPr id="20490" name="Rectangle 14"/>
          <p:cNvSpPr>
            <a:spLocks noChangeArrowheads="1"/>
          </p:cNvSpPr>
          <p:nvPr/>
        </p:nvSpPr>
        <p:spPr bwMode="auto">
          <a:xfrm>
            <a:off x="2790825" y="2951163"/>
            <a:ext cx="660400" cy="771525"/>
          </a:xfrm>
          <a:prstGeom prst="rect">
            <a:avLst/>
          </a:prstGeom>
          <a:noFill/>
          <a:ln w="9525">
            <a:noFill/>
            <a:miter lim="800000"/>
            <a:headEnd/>
            <a:tailEnd/>
          </a:ln>
        </p:spPr>
        <p:txBody>
          <a:bodyPr lIns="101370" tIns="50685" rIns="101370" bIns="50685">
            <a:spAutoFit/>
          </a:bodyPr>
          <a:lstStyle/>
          <a:p>
            <a:r>
              <a:rPr lang="en-US" sz="4400">
                <a:latin typeface="Calibri" pitchFamily="34" charset="0"/>
              </a:rPr>
              <a:t>x</a:t>
            </a:r>
          </a:p>
        </p:txBody>
      </p:sp>
      <p:sp>
        <p:nvSpPr>
          <p:cNvPr id="20491" name="Text Box 15"/>
          <p:cNvSpPr txBox="1">
            <a:spLocks noChangeArrowheads="1"/>
          </p:cNvSpPr>
          <p:nvPr/>
        </p:nvSpPr>
        <p:spPr bwMode="auto">
          <a:xfrm>
            <a:off x="5413375" y="4048125"/>
            <a:ext cx="508000" cy="771525"/>
          </a:xfrm>
          <a:prstGeom prst="rect">
            <a:avLst/>
          </a:prstGeom>
          <a:noFill/>
          <a:ln w="9525">
            <a:noFill/>
            <a:miter lim="800000"/>
            <a:headEnd/>
            <a:tailEnd/>
          </a:ln>
        </p:spPr>
        <p:txBody>
          <a:bodyPr lIns="101370" tIns="50685" rIns="101370" bIns="50685">
            <a:spAutoFit/>
          </a:bodyPr>
          <a:lstStyle/>
          <a:p>
            <a:pPr>
              <a:spcBef>
                <a:spcPct val="50000"/>
              </a:spcBef>
            </a:pPr>
            <a:r>
              <a:rPr lang="en-US" sz="4400">
                <a:latin typeface="Calibri" pitchFamily="34" charset="0"/>
              </a:rPr>
              <a:t>=</a:t>
            </a:r>
          </a:p>
        </p:txBody>
      </p:sp>
      <p:sp>
        <p:nvSpPr>
          <p:cNvPr id="20492" name="Text Box 16"/>
          <p:cNvSpPr txBox="1">
            <a:spLocks noChangeArrowheads="1"/>
          </p:cNvSpPr>
          <p:nvPr/>
        </p:nvSpPr>
        <p:spPr bwMode="auto">
          <a:xfrm>
            <a:off x="1014413" y="4048125"/>
            <a:ext cx="204787" cy="347663"/>
          </a:xfrm>
          <a:prstGeom prst="rect">
            <a:avLst/>
          </a:prstGeom>
          <a:noFill/>
          <a:ln w="9525">
            <a:noFill/>
            <a:miter lim="800000"/>
            <a:headEnd/>
            <a:tailEnd/>
          </a:ln>
        </p:spPr>
        <p:txBody>
          <a:bodyPr wrap="none" lIns="101370" tIns="50685" rIns="101370" bIns="50685">
            <a:spAutoFit/>
          </a:bodyPr>
          <a:lstStyle/>
          <a:p>
            <a:endParaRPr lang="en-US" sz="1600">
              <a:latin typeface="Calibri" pitchFamily="34" charset="0"/>
            </a:endParaRPr>
          </a:p>
        </p:txBody>
      </p:sp>
      <p:sp>
        <p:nvSpPr>
          <p:cNvPr id="20493" name="Text Box 17"/>
          <p:cNvSpPr txBox="1">
            <a:spLocks noChangeArrowheads="1"/>
          </p:cNvSpPr>
          <p:nvPr/>
        </p:nvSpPr>
        <p:spPr bwMode="auto">
          <a:xfrm>
            <a:off x="996950" y="4132263"/>
            <a:ext cx="1736725" cy="346075"/>
          </a:xfrm>
          <a:prstGeom prst="rect">
            <a:avLst/>
          </a:prstGeom>
          <a:noFill/>
          <a:ln w="9525">
            <a:noFill/>
            <a:miter lim="800000"/>
            <a:headEnd/>
            <a:tailEnd/>
          </a:ln>
        </p:spPr>
        <p:txBody>
          <a:bodyPr lIns="101370" tIns="50685" rIns="101370" bIns="50685">
            <a:spAutoFit/>
          </a:bodyPr>
          <a:lstStyle/>
          <a:p>
            <a:r>
              <a:rPr lang="en-US" sz="1600">
                <a:solidFill>
                  <a:srgbClr val="ED4619"/>
                </a:solidFill>
                <a:latin typeface="Calibri" pitchFamily="34" charset="0"/>
              </a:rPr>
              <a:t>Global population</a:t>
            </a:r>
          </a:p>
        </p:txBody>
      </p:sp>
      <p:sp>
        <p:nvSpPr>
          <p:cNvPr id="20494" name="Text Box 18"/>
          <p:cNvSpPr txBox="1">
            <a:spLocks noChangeArrowheads="1"/>
          </p:cNvSpPr>
          <p:nvPr/>
        </p:nvSpPr>
        <p:spPr bwMode="auto">
          <a:xfrm>
            <a:off x="3128963" y="4132263"/>
            <a:ext cx="2368550" cy="347662"/>
          </a:xfrm>
          <a:prstGeom prst="rect">
            <a:avLst/>
          </a:prstGeom>
          <a:noFill/>
          <a:ln w="9525">
            <a:noFill/>
            <a:miter lim="800000"/>
            <a:headEnd/>
            <a:tailEnd/>
          </a:ln>
        </p:spPr>
        <p:txBody>
          <a:bodyPr lIns="101370" tIns="50685" rIns="101370" bIns="50685">
            <a:spAutoFit/>
          </a:bodyPr>
          <a:lstStyle/>
          <a:p>
            <a:pPr>
              <a:spcBef>
                <a:spcPct val="50000"/>
              </a:spcBef>
            </a:pPr>
            <a:r>
              <a:rPr lang="en-US" sz="1600">
                <a:solidFill>
                  <a:srgbClr val="ED4619"/>
                </a:solidFill>
                <a:latin typeface="Calibri" pitchFamily="34" charset="0"/>
              </a:rPr>
              <a:t>Per capita consumption</a:t>
            </a:r>
          </a:p>
        </p:txBody>
      </p:sp>
      <p:sp>
        <p:nvSpPr>
          <p:cNvPr id="20495" name="Rectangle 20"/>
          <p:cNvSpPr>
            <a:spLocks noChangeArrowheads="1"/>
          </p:cNvSpPr>
          <p:nvPr/>
        </p:nvSpPr>
        <p:spPr bwMode="auto">
          <a:xfrm>
            <a:off x="1776413" y="6324600"/>
            <a:ext cx="2533650" cy="346075"/>
          </a:xfrm>
          <a:prstGeom prst="rect">
            <a:avLst/>
          </a:prstGeom>
          <a:noFill/>
          <a:ln w="9525">
            <a:noFill/>
            <a:miter lim="800000"/>
            <a:headEnd/>
            <a:tailEnd/>
          </a:ln>
        </p:spPr>
        <p:txBody>
          <a:bodyPr lIns="101370" tIns="50685" rIns="101370" bIns="50685">
            <a:spAutoFit/>
          </a:bodyPr>
          <a:lstStyle/>
          <a:p>
            <a:r>
              <a:rPr lang="en-US" sz="1600">
                <a:solidFill>
                  <a:srgbClr val="ED4619"/>
                </a:solidFill>
                <a:latin typeface="Calibri" pitchFamily="34" charset="0"/>
              </a:rPr>
              <a:t>Environmental Technology</a:t>
            </a:r>
          </a:p>
        </p:txBody>
      </p:sp>
      <p:sp>
        <p:nvSpPr>
          <p:cNvPr id="20496" name="Text Box 21"/>
          <p:cNvSpPr txBox="1">
            <a:spLocks noChangeArrowheads="1"/>
          </p:cNvSpPr>
          <p:nvPr/>
        </p:nvSpPr>
        <p:spPr bwMode="auto">
          <a:xfrm>
            <a:off x="6089650" y="5986463"/>
            <a:ext cx="2792413" cy="346075"/>
          </a:xfrm>
          <a:prstGeom prst="rect">
            <a:avLst/>
          </a:prstGeom>
          <a:noFill/>
          <a:ln w="9525">
            <a:noFill/>
            <a:miter lim="800000"/>
            <a:headEnd/>
            <a:tailEnd/>
          </a:ln>
        </p:spPr>
        <p:txBody>
          <a:bodyPr lIns="101370" tIns="50685" rIns="101370" bIns="50685">
            <a:spAutoFit/>
          </a:bodyPr>
          <a:lstStyle/>
          <a:p>
            <a:pPr>
              <a:spcBef>
                <a:spcPct val="50000"/>
              </a:spcBef>
            </a:pPr>
            <a:r>
              <a:rPr lang="en-US" sz="1600">
                <a:solidFill>
                  <a:srgbClr val="ED4619"/>
                </a:solidFill>
                <a:latin typeface="Calibri" pitchFamily="34" charset="0"/>
              </a:rPr>
              <a:t>Global Environmental Impact</a:t>
            </a:r>
          </a:p>
        </p:txBody>
      </p:sp>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marL="342900" indent="-342900"/>
            <a:r>
              <a:rPr lang="en-US" smtClean="0">
                <a:solidFill>
                  <a:srgbClr val="003300"/>
                </a:solidFill>
              </a:rPr>
              <a:t>Identification of aspects - Tools</a:t>
            </a:r>
          </a:p>
        </p:txBody>
      </p:sp>
      <p:sp>
        <p:nvSpPr>
          <p:cNvPr id="94210" name="Content Placeholder 2"/>
          <p:cNvSpPr>
            <a:spLocks noGrp="1"/>
          </p:cNvSpPr>
          <p:nvPr>
            <p:ph idx="1"/>
          </p:nvPr>
        </p:nvSpPr>
        <p:spPr/>
        <p:txBody>
          <a:bodyPr/>
          <a:lstStyle/>
          <a:p>
            <a:r>
              <a:rPr lang="en-US" sz="2800" smtClean="0">
                <a:solidFill>
                  <a:srgbClr val="003300"/>
                </a:solidFill>
              </a:rPr>
              <a:t>Product review (Life cycle analysis)</a:t>
            </a:r>
          </a:p>
          <a:p>
            <a:r>
              <a:rPr lang="en-US" sz="2800" smtClean="0">
                <a:solidFill>
                  <a:srgbClr val="003300"/>
                </a:solidFill>
              </a:rPr>
              <a:t>Site assessment</a:t>
            </a:r>
          </a:p>
          <a:p>
            <a:r>
              <a:rPr lang="en-US" sz="2800" smtClean="0">
                <a:solidFill>
                  <a:srgbClr val="003300"/>
                </a:solidFill>
              </a:rPr>
              <a:t>Product/process data review</a:t>
            </a:r>
          </a:p>
          <a:p>
            <a:r>
              <a:rPr lang="en-US" sz="2800" smtClean="0">
                <a:solidFill>
                  <a:srgbClr val="003300"/>
                </a:solidFill>
              </a:rPr>
              <a:t>Communications review</a:t>
            </a:r>
          </a:p>
          <a:p>
            <a:r>
              <a:rPr lang="en-US" sz="2800" smtClean="0">
                <a:solidFill>
                  <a:srgbClr val="003300"/>
                </a:solidFill>
              </a:rPr>
              <a:t>Compliance audit</a:t>
            </a:r>
          </a:p>
          <a:p>
            <a:r>
              <a:rPr lang="en-US" sz="2800" smtClean="0">
                <a:solidFill>
                  <a:srgbClr val="003300"/>
                </a:solidFill>
              </a:rPr>
              <a:t>Walk through audit</a:t>
            </a:r>
          </a:p>
          <a:p>
            <a:r>
              <a:rPr lang="en-US" sz="2800" smtClean="0">
                <a:solidFill>
                  <a:srgbClr val="003300"/>
                </a:solidFill>
              </a:rPr>
              <a:t>Past performance review</a:t>
            </a:r>
          </a:p>
          <a:p>
            <a:endParaRPr lang="en-US" sz="2800" smtClean="0">
              <a:solidFill>
                <a:srgbClr val="003300"/>
              </a:solidFill>
            </a:endParaRPr>
          </a:p>
          <a:p>
            <a:pPr>
              <a:buFontTx/>
              <a:buNone/>
            </a:pPr>
            <a:r>
              <a:rPr lang="en-US" sz="2800" smtClean="0">
                <a:solidFill>
                  <a:srgbClr val="003300"/>
                </a:solidFill>
              </a:rPr>
              <a:t>	Referred to as “Initial review” or  “Preparatory Environmental Review” (PER)   </a:t>
            </a:r>
          </a:p>
          <a:p>
            <a:pPr>
              <a:buFontTx/>
              <a:buNone/>
            </a:pPr>
            <a:endParaRPr lang="en-US" sz="2800" smtClean="0">
              <a:solidFill>
                <a:srgbClr val="003300"/>
              </a:solidFill>
            </a:endParaRPr>
          </a:p>
        </p:txBody>
      </p:sp>
      <p:grpSp>
        <p:nvGrpSpPr>
          <p:cNvPr id="94211" name="Group 5"/>
          <p:cNvGrpSpPr>
            <a:grpSpLocks/>
          </p:cNvGrpSpPr>
          <p:nvPr/>
        </p:nvGrpSpPr>
        <p:grpSpPr bwMode="auto">
          <a:xfrm>
            <a:off x="6065838" y="2424113"/>
            <a:ext cx="3276600" cy="3200400"/>
            <a:chOff x="6065837" y="2423319"/>
            <a:chExt cx="3276600" cy="3200400"/>
          </a:xfrm>
        </p:grpSpPr>
        <p:pic>
          <p:nvPicPr>
            <p:cNvPr id="4" name="Picture 3" descr="dipping.jpg"/>
            <p:cNvPicPr>
              <a:picLocks noChangeAspect="1"/>
            </p:cNvPicPr>
            <p:nvPr/>
          </p:nvPicPr>
          <p:blipFill>
            <a:blip r:embed="rId3" cstate="print"/>
            <a:stretch>
              <a:fillRect/>
            </a:stretch>
          </p:blipFill>
          <p:spPr>
            <a:xfrm>
              <a:off x="6065837" y="2423319"/>
              <a:ext cx="3248025" cy="3190875"/>
            </a:xfrm>
            <a:prstGeom prst="rect">
              <a:avLst/>
            </a:prstGeom>
            <a:ln>
              <a:noFill/>
            </a:ln>
            <a:effectLst>
              <a:softEdge rad="112500"/>
            </a:effectLst>
          </p:spPr>
        </p:pic>
        <p:sp>
          <p:nvSpPr>
            <p:cNvPr id="5" name="Rectangle 4"/>
            <p:cNvSpPr/>
            <p:nvPr/>
          </p:nvSpPr>
          <p:spPr>
            <a:xfrm>
              <a:off x="6065837" y="2423319"/>
              <a:ext cx="3276600" cy="3200400"/>
            </a:xfrm>
            <a:prstGeom prst="rect">
              <a:avLst/>
            </a:prstGeom>
            <a:solidFill>
              <a:srgbClr val="FFFFFF">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03300"/>
                </a:solidFill>
                <a:latin typeface="Calibri" pitchFamily="34" charset="0"/>
              </a:endParaRPr>
            </a:p>
          </p:txBody>
        </p:sp>
      </p:gr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llution.gif"/>
          <p:cNvPicPr>
            <a:picLocks noChangeAspect="1"/>
          </p:cNvPicPr>
          <p:nvPr/>
        </p:nvPicPr>
        <p:blipFill>
          <a:blip r:embed="rId3" cstate="print"/>
          <a:stretch>
            <a:fillRect/>
          </a:stretch>
        </p:blipFill>
        <p:spPr>
          <a:xfrm>
            <a:off x="6980237" y="4861720"/>
            <a:ext cx="2771439" cy="2057400"/>
          </a:xfrm>
          <a:prstGeom prst="ellipse">
            <a:avLst/>
          </a:prstGeom>
          <a:ln>
            <a:noFill/>
          </a:ln>
          <a:effectLst>
            <a:softEdge rad="112500"/>
          </a:effectLst>
        </p:spPr>
      </p:pic>
      <p:sp>
        <p:nvSpPr>
          <p:cNvPr id="96258" name="Title 1"/>
          <p:cNvSpPr>
            <a:spLocks noGrp="1"/>
          </p:cNvSpPr>
          <p:nvPr>
            <p:ph type="title"/>
          </p:nvPr>
        </p:nvSpPr>
        <p:spPr/>
        <p:txBody>
          <a:bodyPr/>
          <a:lstStyle/>
          <a:p>
            <a:pPr marL="342900" indent="-342900"/>
            <a:r>
              <a:rPr lang="en-US" sz="3600" smtClean="0">
                <a:solidFill>
                  <a:srgbClr val="003300"/>
                </a:solidFill>
              </a:rPr>
              <a:t>What should be considered in identifying the environmental aspects?</a:t>
            </a:r>
          </a:p>
        </p:txBody>
      </p:sp>
      <p:sp>
        <p:nvSpPr>
          <p:cNvPr id="96259" name="Content Placeholder 2"/>
          <p:cNvSpPr>
            <a:spLocks noGrp="1"/>
          </p:cNvSpPr>
          <p:nvPr>
            <p:ph idx="1"/>
          </p:nvPr>
        </p:nvSpPr>
        <p:spPr/>
        <p:txBody>
          <a:bodyPr/>
          <a:lstStyle/>
          <a:p>
            <a:r>
              <a:rPr lang="en-US" sz="3200" smtClean="0">
                <a:solidFill>
                  <a:srgbClr val="003300"/>
                </a:solidFill>
              </a:rPr>
              <a:t>Emissions to Air</a:t>
            </a:r>
          </a:p>
          <a:p>
            <a:r>
              <a:rPr lang="en-US" sz="3200" smtClean="0">
                <a:solidFill>
                  <a:srgbClr val="003300"/>
                </a:solidFill>
              </a:rPr>
              <a:t>Releases to Water</a:t>
            </a:r>
          </a:p>
          <a:p>
            <a:r>
              <a:rPr lang="en-US" sz="3200" smtClean="0">
                <a:solidFill>
                  <a:srgbClr val="003300"/>
                </a:solidFill>
              </a:rPr>
              <a:t>Releases to Land</a:t>
            </a:r>
          </a:p>
          <a:p>
            <a:r>
              <a:rPr lang="en-US" sz="3200" smtClean="0">
                <a:solidFill>
                  <a:srgbClr val="003300"/>
                </a:solidFill>
              </a:rPr>
              <a:t>Use of raw materials and natural resources</a:t>
            </a:r>
          </a:p>
          <a:p>
            <a:r>
              <a:rPr lang="en-US" sz="3200" smtClean="0">
                <a:solidFill>
                  <a:srgbClr val="003300"/>
                </a:solidFill>
              </a:rPr>
              <a:t>Use of Energy</a:t>
            </a:r>
          </a:p>
          <a:p>
            <a:r>
              <a:rPr lang="en-US" sz="3200" smtClean="0">
                <a:solidFill>
                  <a:srgbClr val="003300"/>
                </a:solidFill>
              </a:rPr>
              <a:t>Energy emitted, e.g. heat, radiation, vibration</a:t>
            </a:r>
          </a:p>
          <a:p>
            <a:r>
              <a:rPr lang="en-US" sz="3200" smtClean="0">
                <a:solidFill>
                  <a:srgbClr val="003300"/>
                </a:solidFill>
              </a:rPr>
              <a:t>Waste and by-products</a:t>
            </a:r>
          </a:p>
          <a:p>
            <a:pPr>
              <a:buFontTx/>
              <a:buNone/>
            </a:pPr>
            <a:endParaRPr lang="en-US" sz="3200" smtClean="0">
              <a:solidFill>
                <a:srgbClr val="003300"/>
              </a:solidFill>
            </a:endParaRPr>
          </a:p>
        </p:txBody>
      </p:sp>
      <p:pic>
        <p:nvPicPr>
          <p:cNvPr id="6" name="Picture 5" descr="Industrial Pollution--350-1.jpg"/>
          <p:cNvPicPr>
            <a:picLocks noChangeAspect="1"/>
          </p:cNvPicPr>
          <p:nvPr/>
        </p:nvPicPr>
        <p:blipFill>
          <a:blip r:embed="rId4" cstate="print"/>
          <a:stretch>
            <a:fillRect/>
          </a:stretch>
        </p:blipFill>
        <p:spPr>
          <a:xfrm>
            <a:off x="4969294" y="5373688"/>
            <a:ext cx="2544343" cy="1926431"/>
          </a:xfrm>
          <a:prstGeom prst="ellipse">
            <a:avLst/>
          </a:prstGeom>
          <a:ln>
            <a:noFill/>
          </a:ln>
          <a:effectLst>
            <a:softEdge rad="112500"/>
          </a:effectLst>
        </p:spPr>
      </p:pic>
      <p:pic>
        <p:nvPicPr>
          <p:cNvPr id="8" name="Picture 7" descr="land-pollution_31600.jpg"/>
          <p:cNvPicPr>
            <a:picLocks noChangeAspect="1"/>
          </p:cNvPicPr>
          <p:nvPr/>
        </p:nvPicPr>
        <p:blipFill>
          <a:blip r:embed="rId5" cstate="print"/>
          <a:stretch>
            <a:fillRect/>
          </a:stretch>
        </p:blipFill>
        <p:spPr>
          <a:xfrm>
            <a:off x="2560637" y="5572919"/>
            <a:ext cx="2819400" cy="1879600"/>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a:srcRect/>
          <a:stretch>
            <a:fillRect/>
          </a:stretch>
        </p:blipFill>
        <p:spPr bwMode="auto">
          <a:xfrm>
            <a:off x="5837238" y="3643313"/>
            <a:ext cx="4030662" cy="3216275"/>
          </a:xfrm>
          <a:prstGeom prst="rect">
            <a:avLst/>
          </a:prstGeom>
          <a:noFill/>
          <a:ln w="9525">
            <a:noFill/>
            <a:miter lim="800000"/>
            <a:headEnd/>
            <a:tailEnd/>
          </a:ln>
        </p:spPr>
      </p:pic>
      <p:sp>
        <p:nvSpPr>
          <p:cNvPr id="22530" name="Title 1"/>
          <p:cNvSpPr>
            <a:spLocks noGrp="1"/>
          </p:cNvSpPr>
          <p:nvPr>
            <p:ph type="title"/>
          </p:nvPr>
        </p:nvSpPr>
        <p:spPr>
          <a:xfrm>
            <a:off x="228600" y="76200"/>
            <a:ext cx="8809038" cy="914400"/>
          </a:xfrm>
        </p:spPr>
        <p:txBody>
          <a:bodyPr/>
          <a:lstStyle/>
          <a:p>
            <a:pPr marL="342900" indent="-342900"/>
            <a:r>
              <a:rPr lang="en-US" sz="3200" smtClean="0">
                <a:solidFill>
                  <a:srgbClr val="003300"/>
                </a:solidFill>
              </a:rPr>
              <a:t>Environmental protection in the past 30 years</a:t>
            </a:r>
          </a:p>
        </p:txBody>
      </p:sp>
      <p:sp>
        <p:nvSpPr>
          <p:cNvPr id="22531" name="Content Placeholder 2"/>
          <p:cNvSpPr>
            <a:spLocks noGrp="1"/>
          </p:cNvSpPr>
          <p:nvPr>
            <p:ph idx="1"/>
          </p:nvPr>
        </p:nvSpPr>
        <p:spPr/>
        <p:txBody>
          <a:bodyPr/>
          <a:lstStyle/>
          <a:p>
            <a:r>
              <a:rPr lang="en-US" sz="3200" smtClean="0">
                <a:solidFill>
                  <a:srgbClr val="003300"/>
                </a:solidFill>
              </a:rPr>
              <a:t>End of pipe treatment</a:t>
            </a:r>
          </a:p>
          <a:p>
            <a:r>
              <a:rPr lang="en-US" sz="3200" smtClean="0">
                <a:solidFill>
                  <a:srgbClr val="003300"/>
                </a:solidFill>
              </a:rPr>
              <a:t>Focus on manufacturing and industrial sector</a:t>
            </a:r>
          </a:p>
          <a:p>
            <a:r>
              <a:rPr lang="en-US" sz="3200" smtClean="0">
                <a:solidFill>
                  <a:srgbClr val="003300"/>
                </a:solidFill>
              </a:rPr>
              <a:t>Economic and Environmental objectives in conflict</a:t>
            </a:r>
          </a:p>
          <a:p>
            <a:r>
              <a:rPr lang="en-US" sz="3200" smtClean="0">
                <a:solidFill>
                  <a:srgbClr val="003300"/>
                </a:solidFill>
              </a:rPr>
              <a:t>Legal control more than voluntary compliance</a:t>
            </a:r>
          </a:p>
          <a:p>
            <a:pPr>
              <a:buFontTx/>
              <a:buNone/>
            </a:pPr>
            <a:endParaRPr lang="en-US" sz="32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3"/>
          <a:srcRect/>
          <a:stretch>
            <a:fillRect/>
          </a:stretch>
        </p:blipFill>
        <p:spPr bwMode="auto">
          <a:xfrm>
            <a:off x="7573963" y="4481513"/>
            <a:ext cx="2378075" cy="2978150"/>
          </a:xfrm>
          <a:prstGeom prst="rect">
            <a:avLst/>
          </a:prstGeom>
          <a:noFill/>
          <a:ln w="9525">
            <a:noFill/>
            <a:miter lim="800000"/>
            <a:headEnd/>
            <a:tailEnd/>
          </a:ln>
        </p:spPr>
      </p:pic>
      <p:sp>
        <p:nvSpPr>
          <p:cNvPr id="24578" name="Title 1"/>
          <p:cNvSpPr>
            <a:spLocks noGrp="1"/>
          </p:cNvSpPr>
          <p:nvPr>
            <p:ph type="title"/>
          </p:nvPr>
        </p:nvSpPr>
        <p:spPr/>
        <p:txBody>
          <a:bodyPr/>
          <a:lstStyle/>
          <a:p>
            <a:pPr marL="342900" indent="-342900"/>
            <a:r>
              <a:rPr lang="en-US" sz="3600" smtClean="0">
                <a:solidFill>
                  <a:srgbClr val="003300"/>
                </a:solidFill>
              </a:rPr>
              <a:t>What do we need in the 21st century?</a:t>
            </a:r>
          </a:p>
        </p:txBody>
      </p:sp>
      <p:sp>
        <p:nvSpPr>
          <p:cNvPr id="24579" name="Content Placeholder 2"/>
          <p:cNvSpPr>
            <a:spLocks noGrp="1"/>
          </p:cNvSpPr>
          <p:nvPr>
            <p:ph idx="1"/>
          </p:nvPr>
        </p:nvSpPr>
        <p:spPr/>
        <p:txBody>
          <a:bodyPr/>
          <a:lstStyle/>
          <a:p>
            <a:r>
              <a:rPr lang="en-US" sz="3200" smtClean="0">
                <a:solidFill>
                  <a:srgbClr val="003300"/>
                </a:solidFill>
              </a:rPr>
              <a:t>Think system</a:t>
            </a:r>
          </a:p>
          <a:p>
            <a:r>
              <a:rPr lang="en-US" sz="3200" smtClean="0">
                <a:solidFill>
                  <a:srgbClr val="003300"/>
                </a:solidFill>
              </a:rPr>
              <a:t>Involvement of all staff</a:t>
            </a:r>
          </a:p>
          <a:p>
            <a:r>
              <a:rPr lang="en-US" sz="3200" smtClean="0">
                <a:solidFill>
                  <a:srgbClr val="003300"/>
                </a:solidFill>
              </a:rPr>
              <a:t>Design for productivity</a:t>
            </a:r>
          </a:p>
          <a:p>
            <a:r>
              <a:rPr lang="en-US" sz="3200" smtClean="0">
                <a:solidFill>
                  <a:srgbClr val="003300"/>
                </a:solidFill>
              </a:rPr>
              <a:t>Consider efficiency of energy and raw materials</a:t>
            </a:r>
          </a:p>
          <a:p>
            <a:r>
              <a:rPr lang="en-US" sz="3200" smtClean="0">
                <a:solidFill>
                  <a:srgbClr val="003300"/>
                </a:solidFill>
              </a:rPr>
              <a:t>Monitoring of growth (i.e. business expansion)</a:t>
            </a:r>
          </a:p>
          <a:p>
            <a:r>
              <a:rPr lang="en-US" sz="3200" smtClean="0">
                <a:solidFill>
                  <a:srgbClr val="003300"/>
                </a:solidFill>
              </a:rPr>
              <a:t>Government incentives/flexibilities</a:t>
            </a:r>
          </a:p>
          <a:p>
            <a:r>
              <a:rPr lang="en-US" sz="3200" smtClean="0">
                <a:solidFill>
                  <a:srgbClr val="003300"/>
                </a:solidFill>
              </a:rPr>
              <a:t>Prevention</a:t>
            </a:r>
          </a:p>
          <a:p>
            <a:r>
              <a:rPr lang="en-US" sz="3200" smtClean="0">
                <a:solidFill>
                  <a:srgbClr val="003300"/>
                </a:solidFill>
              </a:rPr>
              <a:t>Support from management level</a:t>
            </a:r>
          </a:p>
          <a:p>
            <a:r>
              <a:rPr lang="en-US" sz="3200" smtClean="0">
                <a:solidFill>
                  <a:srgbClr val="003300"/>
                </a:solidFill>
              </a:rPr>
              <a:t>Voluntary self compliance</a:t>
            </a:r>
          </a:p>
          <a:p>
            <a:endParaRPr lang="en-US" sz="3200"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1669256"/>
            <a:ext cx="9418637" cy="5326063"/>
          </a:xfrm>
          <a:prstGeom prst="rect">
            <a:avLst/>
          </a:prstGeom>
          <a:ln>
            <a:noFill/>
          </a:ln>
          <a:effectLst>
            <a:softEdge rad="317500"/>
          </a:effectLst>
        </p:spPr>
      </p:pic>
      <p:sp>
        <p:nvSpPr>
          <p:cNvPr id="26626" name="Title 1"/>
          <p:cNvSpPr>
            <a:spLocks noGrp="1"/>
          </p:cNvSpPr>
          <p:nvPr>
            <p:ph type="title"/>
          </p:nvPr>
        </p:nvSpPr>
        <p:spPr/>
        <p:txBody>
          <a:bodyPr/>
          <a:lstStyle/>
          <a:p>
            <a:r>
              <a:rPr lang="en-US" sz="3600" smtClean="0">
                <a:solidFill>
                  <a:srgbClr val="003300"/>
                </a:solidFill>
              </a:rPr>
              <a:t>Environmental Management can be done through:</a:t>
            </a:r>
          </a:p>
        </p:txBody>
      </p:sp>
      <p:sp>
        <p:nvSpPr>
          <p:cNvPr id="5" name="Text Box 11"/>
          <p:cNvSpPr txBox="1">
            <a:spLocks noChangeArrowheads="1"/>
          </p:cNvSpPr>
          <p:nvPr/>
        </p:nvSpPr>
        <p:spPr bwMode="auto">
          <a:xfrm>
            <a:off x="2330450" y="2271713"/>
            <a:ext cx="4192588" cy="771525"/>
          </a:xfrm>
          <a:prstGeom prst="rect">
            <a:avLst/>
          </a:prstGeom>
          <a:noFill/>
          <a:ln w="9525">
            <a:noFill/>
            <a:miter lim="800000"/>
            <a:headEnd/>
            <a:tailEnd/>
          </a:ln>
          <a:effectLst/>
        </p:spPr>
        <p:txBody>
          <a:bodyPr wrap="none" lIns="101370" tIns="50685" rIns="101370" bIns="50685">
            <a:spAutoFit/>
          </a:bodyPr>
          <a:lstStyle/>
          <a:p>
            <a:pPr>
              <a:defRPr/>
            </a:pPr>
            <a:r>
              <a:rPr lang="en-US" sz="4400" b="1" dirty="0">
                <a:solidFill>
                  <a:srgbClr val="FFFF00"/>
                </a:solidFill>
                <a:effectLst>
                  <a:outerShdw blurRad="38100" dist="38100" dir="2700000" algn="tl">
                    <a:srgbClr val="C0C0C0"/>
                  </a:outerShdw>
                </a:effectLst>
                <a:latin typeface="Franklin Gothic Medium" pitchFamily="34" charset="0"/>
              </a:rPr>
              <a:t>source reduction</a:t>
            </a:r>
          </a:p>
        </p:txBody>
      </p:sp>
      <p:sp>
        <p:nvSpPr>
          <p:cNvPr id="6" name="Text Box 12"/>
          <p:cNvSpPr txBox="1">
            <a:spLocks noChangeArrowheads="1"/>
          </p:cNvSpPr>
          <p:nvPr/>
        </p:nvSpPr>
        <p:spPr bwMode="auto">
          <a:xfrm>
            <a:off x="5291138" y="3186113"/>
            <a:ext cx="4021137" cy="771525"/>
          </a:xfrm>
          <a:prstGeom prst="rect">
            <a:avLst/>
          </a:prstGeom>
          <a:noFill/>
          <a:ln w="9525">
            <a:noFill/>
            <a:miter lim="800000"/>
            <a:headEnd/>
            <a:tailEnd/>
          </a:ln>
          <a:effectLst/>
        </p:spPr>
        <p:txBody>
          <a:bodyPr wrap="none" lIns="101370" tIns="50685" rIns="101370" bIns="50685">
            <a:spAutoFit/>
          </a:bodyPr>
          <a:lstStyle/>
          <a:p>
            <a:pPr>
              <a:defRPr/>
            </a:pPr>
            <a:r>
              <a:rPr lang="en-US" sz="4400" b="1" dirty="0">
                <a:solidFill>
                  <a:srgbClr val="FFFF00"/>
                </a:solidFill>
                <a:effectLst>
                  <a:outerShdw blurRad="38100" dist="38100" dir="2700000" algn="tl">
                    <a:srgbClr val="C0C0C0"/>
                  </a:outerShdw>
                </a:effectLst>
                <a:latin typeface="Franklin Gothic Medium" pitchFamily="34" charset="0"/>
              </a:rPr>
              <a:t>waste reduction</a:t>
            </a:r>
          </a:p>
        </p:txBody>
      </p:sp>
      <p:sp>
        <p:nvSpPr>
          <p:cNvPr id="7" name="Text Box 14"/>
          <p:cNvSpPr txBox="1">
            <a:spLocks noChangeArrowheads="1"/>
          </p:cNvSpPr>
          <p:nvPr/>
        </p:nvSpPr>
        <p:spPr bwMode="auto">
          <a:xfrm>
            <a:off x="3598863" y="5716588"/>
            <a:ext cx="2609850" cy="771525"/>
          </a:xfrm>
          <a:prstGeom prst="rect">
            <a:avLst/>
          </a:prstGeom>
          <a:noFill/>
          <a:ln w="9525">
            <a:noFill/>
            <a:miter lim="800000"/>
            <a:headEnd/>
            <a:tailEnd/>
          </a:ln>
          <a:effectLst/>
        </p:spPr>
        <p:txBody>
          <a:bodyPr wrap="none" lIns="101370" tIns="50685" rIns="101370" bIns="50685">
            <a:spAutoFit/>
          </a:bodyPr>
          <a:lstStyle/>
          <a:p>
            <a:pPr>
              <a:defRPr/>
            </a:pPr>
            <a:r>
              <a:rPr lang="en-US" sz="4400" b="1" dirty="0">
                <a:solidFill>
                  <a:srgbClr val="FFFF00"/>
                </a:solidFill>
                <a:effectLst>
                  <a:outerShdw blurRad="38100" dist="38100" dir="2700000" algn="tl">
                    <a:srgbClr val="C0C0C0"/>
                  </a:outerShdw>
                </a:effectLst>
                <a:latin typeface="Franklin Gothic Medium" pitchFamily="34" charset="0"/>
              </a:rPr>
              <a:t>treatment</a:t>
            </a:r>
          </a:p>
        </p:txBody>
      </p:sp>
      <p:sp>
        <p:nvSpPr>
          <p:cNvPr id="8" name="Text Box 13"/>
          <p:cNvSpPr txBox="1">
            <a:spLocks noChangeArrowheads="1"/>
          </p:cNvSpPr>
          <p:nvPr/>
        </p:nvSpPr>
        <p:spPr bwMode="auto">
          <a:xfrm>
            <a:off x="808038" y="4029075"/>
            <a:ext cx="3876675" cy="771525"/>
          </a:xfrm>
          <a:prstGeom prst="rect">
            <a:avLst/>
          </a:prstGeom>
          <a:noFill/>
          <a:ln w="9525">
            <a:noFill/>
            <a:miter lim="800000"/>
            <a:headEnd/>
            <a:tailEnd/>
          </a:ln>
          <a:effectLst/>
        </p:spPr>
        <p:txBody>
          <a:bodyPr wrap="none" lIns="101370" tIns="50685" rIns="101370" bIns="50685">
            <a:spAutoFit/>
          </a:bodyPr>
          <a:lstStyle/>
          <a:p>
            <a:pPr>
              <a:defRPr/>
            </a:pPr>
            <a:r>
              <a:rPr lang="en-US" sz="4400" b="1" dirty="0">
                <a:solidFill>
                  <a:srgbClr val="FFFF00"/>
                </a:solidFill>
                <a:effectLst>
                  <a:outerShdw blurRad="38100" dist="38100" dir="2700000" algn="tl">
                    <a:srgbClr val="C0C0C0"/>
                  </a:outerShdw>
                </a:effectLst>
                <a:latin typeface="Franklin Gothic Medium" pitchFamily="34" charset="0"/>
              </a:rPr>
              <a:t>waste recycling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304800" y="1669256"/>
            <a:ext cx="9418637" cy="5326063"/>
          </a:xfrm>
          <a:prstGeom prst="rect">
            <a:avLst/>
          </a:prstGeom>
          <a:ln>
            <a:noFill/>
          </a:ln>
          <a:effectLst>
            <a:softEdge rad="317500"/>
          </a:effectLst>
        </p:spPr>
      </p:pic>
      <p:sp>
        <p:nvSpPr>
          <p:cNvPr id="28674" name="Title 1"/>
          <p:cNvSpPr>
            <a:spLocks noGrp="1"/>
          </p:cNvSpPr>
          <p:nvPr>
            <p:ph type="title"/>
          </p:nvPr>
        </p:nvSpPr>
        <p:spPr>
          <a:xfrm>
            <a:off x="228600" y="76200"/>
            <a:ext cx="9037638" cy="914400"/>
          </a:xfrm>
        </p:spPr>
        <p:txBody>
          <a:bodyPr/>
          <a:lstStyle/>
          <a:p>
            <a:r>
              <a:rPr lang="en-US" sz="3600" smtClean="0">
                <a:solidFill>
                  <a:srgbClr val="003300"/>
                </a:solidFill>
              </a:rPr>
              <a:t>Hierarchy of environmental management</a:t>
            </a:r>
          </a:p>
        </p:txBody>
      </p:sp>
      <p:sp>
        <p:nvSpPr>
          <p:cNvPr id="14" name="Rectangle 13"/>
          <p:cNvSpPr/>
          <p:nvPr/>
        </p:nvSpPr>
        <p:spPr>
          <a:xfrm>
            <a:off x="274638" y="1662113"/>
            <a:ext cx="9448800" cy="5334000"/>
          </a:xfrm>
          <a:prstGeom prst="rect">
            <a:avLst/>
          </a:prstGeom>
          <a:solidFill>
            <a:srgbClr val="FFFFFF">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B2B2B2"/>
              </a:solidFill>
              <a:latin typeface="Calibri" pitchFamily="34" charset="0"/>
            </a:endParaRPr>
          </a:p>
        </p:txBody>
      </p:sp>
      <p:grpSp>
        <p:nvGrpSpPr>
          <p:cNvPr id="4" name="Group 19"/>
          <p:cNvGrpSpPr>
            <a:grpSpLocks/>
          </p:cNvGrpSpPr>
          <p:nvPr/>
        </p:nvGrpSpPr>
        <p:grpSpPr bwMode="auto">
          <a:xfrm>
            <a:off x="350838" y="1966913"/>
            <a:ext cx="9474200" cy="4876800"/>
            <a:chOff x="192" y="1296"/>
            <a:chExt cx="5376" cy="2776"/>
          </a:xfrm>
        </p:grpSpPr>
        <p:sp>
          <p:nvSpPr>
            <p:cNvPr id="28677" name="Text Box 10"/>
            <p:cNvSpPr txBox="1">
              <a:spLocks noChangeArrowheads="1"/>
            </p:cNvSpPr>
            <p:nvPr/>
          </p:nvSpPr>
          <p:spPr bwMode="auto">
            <a:xfrm>
              <a:off x="192" y="1968"/>
              <a:ext cx="5376" cy="2104"/>
            </a:xfrm>
            <a:prstGeom prst="rect">
              <a:avLst/>
            </a:prstGeom>
            <a:noFill/>
            <a:ln w="9525">
              <a:noFill/>
              <a:miter lim="800000"/>
              <a:headEnd/>
              <a:tailEnd/>
            </a:ln>
          </p:spPr>
          <p:txBody>
            <a:bodyPr>
              <a:spAutoFit/>
            </a:bodyPr>
            <a:lstStyle/>
            <a:p>
              <a:pPr algn="ctr"/>
              <a:r>
                <a:rPr lang="en-US" sz="1300">
                  <a:latin typeface="Calibri" pitchFamily="34" charset="0"/>
                </a:rPr>
                <a:t>End product redesign, </a:t>
              </a:r>
            </a:p>
            <a:p>
              <a:pPr algn="ctr"/>
              <a:r>
                <a:rPr lang="en-US" sz="1300">
                  <a:latin typeface="Calibri" pitchFamily="34" charset="0"/>
                </a:rPr>
                <a:t>Hazardous chemical substitution,</a:t>
              </a:r>
            </a:p>
            <a:p>
              <a:pPr algn="ctr"/>
              <a:r>
                <a:rPr lang="en-US" sz="1300">
                  <a:latin typeface="Calibri" pitchFamily="34" charset="0"/>
                </a:rPr>
                <a:t>Hazardous chemical modification, </a:t>
              </a:r>
            </a:p>
            <a:p>
              <a:pPr algn="ctr"/>
              <a:r>
                <a:rPr lang="en-US" sz="1300">
                  <a:latin typeface="Calibri" pitchFamily="34" charset="0"/>
                </a:rPr>
                <a:t>Purchasing and inventory control, best </a:t>
              </a:r>
            </a:p>
            <a:p>
              <a:pPr algn="ctr"/>
              <a:r>
                <a:rPr lang="en-US" sz="1300">
                  <a:latin typeface="Calibri" pitchFamily="34" charset="0"/>
                </a:rPr>
                <a:t>Management practice and good housekeeping</a:t>
              </a:r>
            </a:p>
            <a:p>
              <a:pPr algn="ctr"/>
              <a:endParaRPr lang="en-US" sz="1300">
                <a:latin typeface="Calibri" pitchFamily="34" charset="0"/>
              </a:endParaRPr>
            </a:p>
            <a:p>
              <a:pPr algn="ctr"/>
              <a:r>
                <a:rPr lang="en-US" sz="1600" b="1">
                  <a:solidFill>
                    <a:srgbClr val="FF0000"/>
                  </a:solidFill>
                  <a:latin typeface="Calibri" pitchFamily="34" charset="0"/>
                </a:rPr>
                <a:t>WASTE REDUCTION – </a:t>
              </a:r>
              <a:r>
                <a:rPr lang="en-US" sz="1600" b="1" i="1">
                  <a:solidFill>
                    <a:srgbClr val="3308BE"/>
                  </a:solidFill>
                  <a:latin typeface="Calibri" pitchFamily="34" charset="0"/>
                </a:rPr>
                <a:t>Don’t waste it!</a:t>
              </a:r>
              <a:r>
                <a:rPr lang="en-US" sz="1600" b="1" i="1">
                  <a:solidFill>
                    <a:srgbClr val="FF0000"/>
                  </a:solidFill>
                  <a:latin typeface="Calibri" pitchFamily="34" charset="0"/>
                </a:rPr>
                <a:t> </a:t>
              </a:r>
            </a:p>
            <a:p>
              <a:pPr algn="ctr"/>
              <a:r>
                <a:rPr lang="en-US" sz="1300">
                  <a:latin typeface="Calibri" pitchFamily="34" charset="0"/>
                </a:rPr>
                <a:t>Benchmarking, employee training, maintenance, process control</a:t>
              </a:r>
            </a:p>
            <a:p>
              <a:pPr algn="ctr"/>
              <a:r>
                <a:rPr lang="en-US" sz="1300">
                  <a:latin typeface="Calibri" pitchFamily="34" charset="0"/>
                </a:rPr>
                <a:t>Process modification and equipment modification</a:t>
              </a:r>
            </a:p>
            <a:p>
              <a:pPr algn="ctr"/>
              <a:endParaRPr lang="en-US" sz="1300">
                <a:latin typeface="Calibri" pitchFamily="34" charset="0"/>
              </a:endParaRPr>
            </a:p>
            <a:p>
              <a:pPr algn="ctr"/>
              <a:r>
                <a:rPr lang="en-US" sz="1600" b="1">
                  <a:solidFill>
                    <a:srgbClr val="FF0000"/>
                  </a:solidFill>
                  <a:latin typeface="Calibri" pitchFamily="34" charset="0"/>
                </a:rPr>
                <a:t>WASTE RECYCLING – </a:t>
              </a:r>
              <a:r>
                <a:rPr lang="en-US" sz="1600" b="1" i="1">
                  <a:solidFill>
                    <a:srgbClr val="3308BE"/>
                  </a:solidFill>
                  <a:latin typeface="Calibri" pitchFamily="34" charset="0"/>
                </a:rPr>
                <a:t>Don’t throw it away!</a:t>
              </a:r>
            </a:p>
            <a:p>
              <a:pPr algn="ctr"/>
              <a:r>
                <a:rPr lang="en-US" sz="1300">
                  <a:latin typeface="Calibri" pitchFamily="34" charset="0"/>
                </a:rPr>
                <a:t>Closed loop recycling, waste segregation, reuse waste, reclaim waste</a:t>
              </a:r>
            </a:p>
            <a:p>
              <a:pPr algn="ctr"/>
              <a:endParaRPr lang="en-US" sz="1300">
                <a:latin typeface="Calibri" pitchFamily="34" charset="0"/>
              </a:endParaRPr>
            </a:p>
            <a:p>
              <a:pPr algn="ctr"/>
              <a:r>
                <a:rPr lang="en-US" sz="1600" b="1">
                  <a:solidFill>
                    <a:srgbClr val="FF0000"/>
                  </a:solidFill>
                  <a:latin typeface="Calibri" pitchFamily="34" charset="0"/>
                </a:rPr>
                <a:t>TREATMENT – </a:t>
              </a:r>
              <a:r>
                <a:rPr lang="en-US" sz="1600" b="1" i="1">
                  <a:solidFill>
                    <a:srgbClr val="3308BE"/>
                  </a:solidFill>
                  <a:latin typeface="Calibri" pitchFamily="34" charset="0"/>
                </a:rPr>
                <a:t>Turn waste into resources!</a:t>
              </a:r>
            </a:p>
            <a:p>
              <a:pPr algn="ctr"/>
              <a:r>
                <a:rPr lang="en-US" sz="1300">
                  <a:latin typeface="Calibri" pitchFamily="34" charset="0"/>
                </a:rPr>
                <a:t>Convert waste into new products, find outside users for wastes</a:t>
              </a:r>
            </a:p>
            <a:p>
              <a:pPr algn="ctr"/>
              <a:endParaRPr lang="en-US" sz="1600" b="1">
                <a:solidFill>
                  <a:srgbClr val="FF0000"/>
                </a:solidFill>
                <a:latin typeface="Calibri" pitchFamily="34" charset="0"/>
              </a:endParaRPr>
            </a:p>
            <a:p>
              <a:pPr algn="ctr"/>
              <a:endParaRPr lang="en-US" sz="1600" b="1" i="1">
                <a:solidFill>
                  <a:srgbClr val="FF0000"/>
                </a:solidFill>
                <a:latin typeface="Calibri" pitchFamily="34" charset="0"/>
              </a:endParaRPr>
            </a:p>
          </p:txBody>
        </p:sp>
        <p:grpSp>
          <p:nvGrpSpPr>
            <p:cNvPr id="28678" name="Group 18"/>
            <p:cNvGrpSpPr>
              <a:grpSpLocks/>
            </p:cNvGrpSpPr>
            <p:nvPr/>
          </p:nvGrpSpPr>
          <p:grpSpPr bwMode="auto">
            <a:xfrm>
              <a:off x="240" y="1296"/>
              <a:ext cx="5232" cy="2496"/>
              <a:chOff x="240" y="1296"/>
              <a:chExt cx="5232" cy="2496"/>
            </a:xfrm>
          </p:grpSpPr>
          <p:sp>
            <p:nvSpPr>
              <p:cNvPr id="28679" name="AutoShape 7"/>
              <p:cNvSpPr>
                <a:spLocks noChangeArrowheads="1"/>
              </p:cNvSpPr>
              <p:nvPr/>
            </p:nvSpPr>
            <p:spPr bwMode="auto">
              <a:xfrm>
                <a:off x="240" y="1296"/>
                <a:ext cx="5232" cy="2496"/>
              </a:xfrm>
              <a:prstGeom prst="triangle">
                <a:avLst>
                  <a:gd name="adj" fmla="val 50000"/>
                </a:avLst>
              </a:prstGeom>
              <a:noFill/>
              <a:ln w="28575">
                <a:solidFill>
                  <a:schemeClr val="tx1"/>
                </a:solidFill>
                <a:miter lim="800000"/>
                <a:headEnd/>
                <a:tailEnd/>
              </a:ln>
            </p:spPr>
            <p:txBody>
              <a:bodyPr wrap="none" anchor="ctr"/>
              <a:lstStyle/>
              <a:p>
                <a:pPr algn="ctr"/>
                <a:endParaRPr lang="en-US" sz="1800">
                  <a:latin typeface="Calibri" pitchFamily="34" charset="0"/>
                </a:endParaRPr>
              </a:p>
            </p:txBody>
          </p:sp>
          <p:sp>
            <p:nvSpPr>
              <p:cNvPr id="28680" name="Text Box 8"/>
              <p:cNvSpPr txBox="1">
                <a:spLocks noChangeArrowheads="1"/>
              </p:cNvSpPr>
              <p:nvPr/>
            </p:nvSpPr>
            <p:spPr bwMode="auto">
              <a:xfrm>
                <a:off x="2064" y="1536"/>
                <a:ext cx="1584" cy="888"/>
              </a:xfrm>
              <a:prstGeom prst="rect">
                <a:avLst/>
              </a:prstGeom>
              <a:noFill/>
              <a:ln w="9525">
                <a:noFill/>
                <a:miter lim="800000"/>
                <a:headEnd/>
                <a:tailEnd/>
              </a:ln>
            </p:spPr>
            <p:txBody>
              <a:bodyPr>
                <a:spAutoFit/>
              </a:bodyPr>
              <a:lstStyle/>
              <a:p>
                <a:pPr algn="ctr"/>
                <a:r>
                  <a:rPr lang="en-US" sz="1600">
                    <a:latin typeface="Calibri" pitchFamily="34" charset="0"/>
                  </a:rPr>
                  <a:t>  </a:t>
                </a:r>
                <a:r>
                  <a:rPr lang="en-US" sz="1600" b="1">
                    <a:solidFill>
                      <a:srgbClr val="FF0000"/>
                    </a:solidFill>
                    <a:latin typeface="Calibri" pitchFamily="34" charset="0"/>
                  </a:rPr>
                  <a:t>SOURCE</a:t>
                </a:r>
              </a:p>
              <a:p>
                <a:pPr algn="ctr"/>
                <a:r>
                  <a:rPr lang="en-US" sz="1600" b="1">
                    <a:solidFill>
                      <a:srgbClr val="FF0000"/>
                    </a:solidFill>
                    <a:latin typeface="Calibri" pitchFamily="34" charset="0"/>
                  </a:rPr>
                  <a:t>REDUCTION</a:t>
                </a:r>
              </a:p>
              <a:p>
                <a:pPr algn="ctr"/>
                <a:endParaRPr lang="en-US" sz="1600">
                  <a:solidFill>
                    <a:srgbClr val="FF0000"/>
                  </a:solidFill>
                  <a:latin typeface="Calibri" pitchFamily="34" charset="0"/>
                </a:endParaRPr>
              </a:p>
              <a:p>
                <a:pPr algn="ctr"/>
                <a:endParaRPr lang="en-US" sz="1600">
                  <a:latin typeface="Calibri" pitchFamily="34" charset="0"/>
                </a:endParaRPr>
              </a:p>
              <a:p>
                <a:pPr algn="ctr"/>
                <a:endParaRPr lang="en-US" sz="1600">
                  <a:latin typeface="Calibri" pitchFamily="34" charset="0"/>
                </a:endParaRPr>
              </a:p>
              <a:p>
                <a:pPr algn="ctr"/>
                <a:endParaRPr lang="en-US" sz="1600">
                  <a:latin typeface="Calibri" pitchFamily="34" charset="0"/>
                </a:endParaRPr>
              </a:p>
            </p:txBody>
          </p:sp>
          <p:sp>
            <p:nvSpPr>
              <p:cNvPr id="28681" name="Text Box 9"/>
              <p:cNvSpPr txBox="1">
                <a:spLocks noChangeArrowheads="1"/>
              </p:cNvSpPr>
              <p:nvPr/>
            </p:nvSpPr>
            <p:spPr bwMode="auto">
              <a:xfrm>
                <a:off x="2448" y="1824"/>
                <a:ext cx="856" cy="192"/>
              </a:xfrm>
              <a:prstGeom prst="rect">
                <a:avLst/>
              </a:prstGeom>
              <a:noFill/>
              <a:ln w="9525">
                <a:noFill/>
                <a:miter lim="800000"/>
                <a:headEnd/>
                <a:tailEnd/>
              </a:ln>
            </p:spPr>
            <p:txBody>
              <a:bodyPr>
                <a:spAutoFit/>
              </a:bodyPr>
              <a:lstStyle/>
              <a:p>
                <a:r>
                  <a:rPr lang="en-US" sz="1600" b="1" i="1">
                    <a:solidFill>
                      <a:srgbClr val="3308BE"/>
                    </a:solidFill>
                    <a:latin typeface="Calibri" pitchFamily="34" charset="0"/>
                  </a:rPr>
                  <a:t> Don’t buy it!</a:t>
                </a:r>
              </a:p>
            </p:txBody>
          </p:sp>
          <p:sp>
            <p:nvSpPr>
              <p:cNvPr id="28682" name="Line 11"/>
              <p:cNvSpPr>
                <a:spLocks noChangeShapeType="1"/>
              </p:cNvSpPr>
              <p:nvPr/>
            </p:nvSpPr>
            <p:spPr bwMode="auto">
              <a:xfrm>
                <a:off x="1488" y="2592"/>
                <a:ext cx="2736" cy="0"/>
              </a:xfrm>
              <a:prstGeom prst="line">
                <a:avLst/>
              </a:prstGeom>
              <a:noFill/>
              <a:ln w="28575">
                <a:solidFill>
                  <a:schemeClr val="tx1"/>
                </a:solidFill>
                <a:miter lim="800000"/>
                <a:headEnd/>
                <a:tailEnd/>
              </a:ln>
            </p:spPr>
            <p:txBody>
              <a:bodyPr wrap="none"/>
              <a:lstStyle/>
              <a:p>
                <a:endParaRPr lang="en-US"/>
              </a:p>
            </p:txBody>
          </p:sp>
          <p:sp>
            <p:nvSpPr>
              <p:cNvPr id="28683" name="Line 12"/>
              <p:cNvSpPr>
                <a:spLocks noChangeShapeType="1"/>
              </p:cNvSpPr>
              <p:nvPr/>
            </p:nvSpPr>
            <p:spPr bwMode="auto">
              <a:xfrm>
                <a:off x="960" y="3120"/>
                <a:ext cx="3792" cy="0"/>
              </a:xfrm>
              <a:prstGeom prst="line">
                <a:avLst/>
              </a:prstGeom>
              <a:noFill/>
              <a:ln w="38100">
                <a:solidFill>
                  <a:schemeClr val="tx1"/>
                </a:solidFill>
                <a:miter lim="800000"/>
                <a:headEnd/>
                <a:tailEnd/>
              </a:ln>
            </p:spPr>
            <p:txBody>
              <a:bodyPr wrap="none"/>
              <a:lstStyle/>
              <a:p>
                <a:endParaRPr lang="en-US"/>
              </a:p>
            </p:txBody>
          </p:sp>
          <p:sp>
            <p:nvSpPr>
              <p:cNvPr id="28684" name="Line 13"/>
              <p:cNvSpPr>
                <a:spLocks noChangeShapeType="1"/>
              </p:cNvSpPr>
              <p:nvPr/>
            </p:nvSpPr>
            <p:spPr bwMode="auto">
              <a:xfrm>
                <a:off x="576" y="3456"/>
                <a:ext cx="4512" cy="0"/>
              </a:xfrm>
              <a:prstGeom prst="line">
                <a:avLst/>
              </a:prstGeom>
              <a:noFill/>
              <a:ln w="38100">
                <a:solidFill>
                  <a:schemeClr val="tx1"/>
                </a:solidFill>
                <a:miter lim="800000"/>
                <a:headEnd/>
                <a:tailEnd/>
              </a:ln>
            </p:spPr>
            <p:txBody>
              <a:bodyPr wrap="none"/>
              <a:lstStyle/>
              <a:p>
                <a:endParaRPr lang="en-US"/>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srcRect/>
          <a:stretch>
            <a:fillRect/>
          </a:stretch>
        </p:blipFill>
        <p:spPr bwMode="auto">
          <a:xfrm>
            <a:off x="7658100" y="5014913"/>
            <a:ext cx="2370138" cy="2368550"/>
          </a:xfrm>
          <a:prstGeom prst="rect">
            <a:avLst/>
          </a:prstGeom>
          <a:noFill/>
          <a:ln w="9525">
            <a:noFill/>
            <a:miter lim="800000"/>
            <a:headEnd/>
            <a:tailEnd/>
          </a:ln>
        </p:spPr>
      </p:pic>
      <p:sp>
        <p:nvSpPr>
          <p:cNvPr id="30722" name="Title 1"/>
          <p:cNvSpPr>
            <a:spLocks noGrp="1"/>
          </p:cNvSpPr>
          <p:nvPr>
            <p:ph type="title"/>
          </p:nvPr>
        </p:nvSpPr>
        <p:spPr/>
        <p:txBody>
          <a:bodyPr/>
          <a:lstStyle/>
          <a:p>
            <a:pPr marL="342900" indent="-342900"/>
            <a:r>
              <a:rPr lang="en-US" smtClean="0">
                <a:solidFill>
                  <a:srgbClr val="003300"/>
                </a:solidFill>
              </a:rPr>
              <a:t>What is ISO?</a:t>
            </a:r>
          </a:p>
        </p:txBody>
      </p:sp>
      <p:sp>
        <p:nvSpPr>
          <p:cNvPr id="30723" name="Content Placeholder 2"/>
          <p:cNvSpPr>
            <a:spLocks noGrp="1"/>
          </p:cNvSpPr>
          <p:nvPr>
            <p:ph idx="1"/>
          </p:nvPr>
        </p:nvSpPr>
        <p:spPr/>
        <p:txBody>
          <a:bodyPr/>
          <a:lstStyle/>
          <a:p>
            <a:r>
              <a:rPr lang="en-US" smtClean="0">
                <a:solidFill>
                  <a:srgbClr val="003300"/>
                </a:solidFill>
              </a:rPr>
              <a:t>ISO  -  International Organization for Standardization</a:t>
            </a:r>
          </a:p>
          <a:p>
            <a:r>
              <a:rPr lang="en-US" smtClean="0">
                <a:solidFill>
                  <a:srgbClr val="003300"/>
                </a:solidFill>
              </a:rPr>
              <a:t>Non-Governmental organization</a:t>
            </a:r>
          </a:p>
          <a:p>
            <a:r>
              <a:rPr lang="en-US" smtClean="0">
                <a:solidFill>
                  <a:srgbClr val="003300"/>
                </a:solidFill>
              </a:rPr>
              <a:t>Began its official functions on February 23, 1947</a:t>
            </a:r>
          </a:p>
          <a:p>
            <a:r>
              <a:rPr lang="en-US" smtClean="0">
                <a:solidFill>
                  <a:srgbClr val="003300"/>
                </a:solidFill>
              </a:rPr>
              <a:t>ISO from Greek word “ISOS” meaning “equal”</a:t>
            </a:r>
          </a:p>
          <a:p>
            <a:endParaRPr lang="en-US" smtClean="0">
              <a:solidFill>
                <a:srgbClr val="003300"/>
              </a:solidFill>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plate_1159">
  <a:themeElements>
    <a:clrScheme name="">
      <a:dk1>
        <a:srgbClr val="000000"/>
      </a:dk1>
      <a:lt1>
        <a:srgbClr val="B2B2B2"/>
      </a:lt1>
      <a:dk2>
        <a:srgbClr val="000000"/>
      </a:dk2>
      <a:lt2>
        <a:srgbClr val="808080"/>
      </a:lt2>
      <a:accent1>
        <a:srgbClr val="00CC99"/>
      </a:accent1>
      <a:accent2>
        <a:srgbClr val="3333CC"/>
      </a:accent2>
      <a:accent3>
        <a:srgbClr val="D5D5D5"/>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610473E005F84EA7C7A883641CAFE5" ma:contentTypeVersion="0" ma:contentTypeDescription="Create a new document." ma:contentTypeScope="" ma:versionID="5b2190e8298ed0737e5e5875d0ab30d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C3EC9F6-A094-40C1-9DE1-637959572D5B}"/>
</file>

<file path=customXml/itemProps2.xml><?xml version="1.0" encoding="utf-8"?>
<ds:datastoreItem xmlns:ds="http://schemas.openxmlformats.org/officeDocument/2006/customXml" ds:itemID="{590E582F-EB7F-4372-B965-A2420AAB7F8A}"/>
</file>

<file path=customXml/itemProps3.xml><?xml version="1.0" encoding="utf-8"?>
<ds:datastoreItem xmlns:ds="http://schemas.openxmlformats.org/officeDocument/2006/customXml" ds:itemID="{8771A144-1012-4314-94E8-E30324AE3665}"/>
</file>

<file path=docProps/app.xml><?xml version="1.0" encoding="utf-8"?>
<Properties xmlns="http://schemas.openxmlformats.org/officeDocument/2006/extended-properties" xmlns:vt="http://schemas.openxmlformats.org/officeDocument/2006/docPropsVTypes">
  <Template>template_1159</Template>
  <TotalTime>987</TotalTime>
  <Words>1227</Words>
  <Application>Microsoft Office PowerPoint</Application>
  <PresentationFormat>Custom</PresentationFormat>
  <Paragraphs>288</Paragraphs>
  <Slides>41</Slides>
  <Notes>41</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41</vt:i4>
      </vt:variant>
    </vt:vector>
  </HeadingPairs>
  <TitlesOfParts>
    <vt:vector size="47" baseType="lpstr">
      <vt:lpstr>Times New Roman</vt:lpstr>
      <vt:lpstr>Calibri</vt:lpstr>
      <vt:lpstr>Verdana</vt:lpstr>
      <vt:lpstr>Franklin Gothic Medium</vt:lpstr>
      <vt:lpstr>template_1159</vt:lpstr>
      <vt:lpstr>template_1159</vt:lpstr>
      <vt:lpstr>ISO 14001:2004 Requirements </vt:lpstr>
      <vt:lpstr>Course Outline </vt:lpstr>
      <vt:lpstr>Course Outline </vt:lpstr>
      <vt:lpstr>RELATIONSHIP BETWEEN  POPULATION, CONSUMPTION AND ENVIRONMENTAL IMPACTS</vt:lpstr>
      <vt:lpstr>Environmental protection in the past 30 years</vt:lpstr>
      <vt:lpstr>What do we need in the 21st century?</vt:lpstr>
      <vt:lpstr>Environmental Management can be done through:</vt:lpstr>
      <vt:lpstr>Hierarchy of environmental management</vt:lpstr>
      <vt:lpstr>What is ISO?</vt:lpstr>
      <vt:lpstr>Mission of ISO:</vt:lpstr>
      <vt:lpstr>Rationale for the EMS</vt:lpstr>
      <vt:lpstr>What's in it for me?</vt:lpstr>
      <vt:lpstr>What's in it for me?</vt:lpstr>
      <vt:lpstr>ISO 14000 Family of Standards</vt:lpstr>
      <vt:lpstr>ISO 14001</vt:lpstr>
      <vt:lpstr>ISO 14004</vt:lpstr>
      <vt:lpstr>ISO 19011</vt:lpstr>
      <vt:lpstr>The purpose of ISO 14000 standards</vt:lpstr>
      <vt:lpstr>Slide 19</vt:lpstr>
      <vt:lpstr>The scope of ISO 14001 standard</vt:lpstr>
      <vt:lpstr>The scope of ISO 14001 standard</vt:lpstr>
      <vt:lpstr>The scope of ISO 14001 standard</vt:lpstr>
      <vt:lpstr>The scope of ISO 14001 standard</vt:lpstr>
      <vt:lpstr>EMS Model</vt:lpstr>
      <vt:lpstr>EMS Implementation Cycle</vt:lpstr>
      <vt:lpstr>What does an EMS do?</vt:lpstr>
      <vt:lpstr>EMS Needs</vt:lpstr>
      <vt:lpstr>1 Scope</vt:lpstr>
      <vt:lpstr>2 Normative reference</vt:lpstr>
      <vt:lpstr>4.1 General Requirements</vt:lpstr>
      <vt:lpstr>4.2 Environmental Policy</vt:lpstr>
      <vt:lpstr>Environmental Policy</vt:lpstr>
      <vt:lpstr>Writing the Policy</vt:lpstr>
      <vt:lpstr>The Policy should be:</vt:lpstr>
      <vt:lpstr>4.3 Planning</vt:lpstr>
      <vt:lpstr>4.3 Planning</vt:lpstr>
      <vt:lpstr>Environmental problems</vt:lpstr>
      <vt:lpstr>Issues for the industry</vt:lpstr>
      <vt:lpstr>Aspects – normal, abnormal, emergency</vt:lpstr>
      <vt:lpstr>Identification of aspects - Tools</vt:lpstr>
      <vt:lpstr>What should be considered in identifying the environmental aspects?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14001:2004 Orientation </dc:title>
  <dc:creator>Dave Reevell</dc:creator>
  <cp:lastModifiedBy>dreevell</cp:lastModifiedBy>
  <cp:revision>227</cp:revision>
  <dcterms:created xsi:type="dcterms:W3CDTF">2010-10-14T09:26:47Z</dcterms:created>
  <dcterms:modified xsi:type="dcterms:W3CDTF">2011-11-21T08:39:37Z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0x0101007C610473E005F84EA7C7A883641CAFE5</vt:lpwstr>
  </property>
</Properties>
</file>