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450" r:id="rId3"/>
    <p:sldId id="451" r:id="rId4"/>
    <p:sldId id="452" r:id="rId5"/>
    <p:sldId id="453" r:id="rId6"/>
    <p:sldId id="454" r:id="rId7"/>
    <p:sldId id="455" r:id="rId8"/>
    <p:sldId id="277" r:id="rId9"/>
    <p:sldId id="456" r:id="rId10"/>
    <p:sldId id="457" r:id="rId11"/>
    <p:sldId id="458" r:id="rId12"/>
    <p:sldId id="459" r:id="rId13"/>
    <p:sldId id="464" r:id="rId14"/>
    <p:sldId id="465" r:id="rId15"/>
    <p:sldId id="460" r:id="rId16"/>
    <p:sldId id="463" r:id="rId17"/>
    <p:sldId id="461" r:id="rId18"/>
    <p:sldId id="466" r:id="rId19"/>
    <p:sldId id="467" r:id="rId20"/>
    <p:sldId id="468" r:id="rId21"/>
    <p:sldId id="469" r:id="rId22"/>
    <p:sldId id="470" r:id="rId23"/>
    <p:sldId id="471" r:id="rId24"/>
    <p:sldId id="47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663"/>
    <a:srgbClr val="FFFFFF"/>
    <a:srgbClr val="000000"/>
    <a:srgbClr val="A3C5EF"/>
    <a:srgbClr val="D2E3F7"/>
    <a:srgbClr val="DDDDDD"/>
    <a:srgbClr val="B2B2B2"/>
    <a:srgbClr val="2127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10" autoAdjust="0"/>
    <p:restoredTop sz="94660"/>
  </p:normalViewPr>
  <p:slideViewPr>
    <p:cSldViewPr>
      <p:cViewPr>
        <p:scale>
          <a:sx n="50" d="100"/>
          <a:sy n="50" d="100"/>
        </p:scale>
        <p:origin x="-155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B84C90-1C51-4D1D-99CB-2A614A84B101}" type="doc">
      <dgm:prSet loTypeId="urn:microsoft.com/office/officeart/2005/8/layout/pyramid1" loCatId="pyramid" qsTypeId="urn:microsoft.com/office/officeart/2005/8/quickstyle/3d2" qsCatId="3D" csTypeId="urn:microsoft.com/office/officeart/2005/8/colors/accent2_3" csCatId="accent2" phldr="1"/>
      <dgm:spPr/>
    </dgm:pt>
    <dgm:pt modelId="{1FE1BC8B-CFBA-4C3B-BDC0-AEA521C4BC56}">
      <dgm:prSet phldrT="[Text]" custT="1"/>
      <dgm:spPr/>
      <dgm:t>
        <a:bodyPr/>
        <a:lstStyle/>
        <a:p>
          <a:r>
            <a:rPr lang="en-US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Policy</a:t>
          </a:r>
          <a:endParaRPr lang="en-US" sz="28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4728A88-DCD5-4F8B-B5ED-CBEB74015EC2}" type="parTrans" cxnId="{B0BD4769-B29D-4CB2-8CBB-860A21B37D3C}">
      <dgm:prSet/>
      <dgm:spPr/>
      <dgm:t>
        <a:bodyPr/>
        <a:lstStyle/>
        <a:p>
          <a:endParaRPr lang="en-US" sz="105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D536BD1-8114-4707-9556-5BDFF6D2A0C9}" type="sibTrans" cxnId="{B0BD4769-B29D-4CB2-8CBB-860A21B37D3C}">
      <dgm:prSet/>
      <dgm:spPr/>
      <dgm:t>
        <a:bodyPr/>
        <a:lstStyle/>
        <a:p>
          <a:endParaRPr lang="en-US" sz="105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BC570B2-225C-41A0-9876-39DFF8C462D8}">
      <dgm:prSet phldrT="[Text]" custT="1"/>
      <dgm:spPr/>
      <dgm:t>
        <a:bodyPr/>
        <a:lstStyle/>
        <a:p>
          <a:r>
            <a:rPr lang="en-US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Systems &amp; Procedures</a:t>
          </a:r>
          <a:endParaRPr lang="en-US" sz="28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5D8021CA-EA4B-4C01-AD75-F47413C56F0E}" type="parTrans" cxnId="{C821A147-046B-4D05-93AB-E2B2C1BE1439}">
      <dgm:prSet/>
      <dgm:spPr/>
      <dgm:t>
        <a:bodyPr/>
        <a:lstStyle/>
        <a:p>
          <a:endParaRPr lang="en-US" sz="105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0A19D59-16CB-496A-8166-532734E21490}" type="sibTrans" cxnId="{C821A147-046B-4D05-93AB-E2B2C1BE1439}">
      <dgm:prSet/>
      <dgm:spPr/>
      <dgm:t>
        <a:bodyPr/>
        <a:lstStyle/>
        <a:p>
          <a:endParaRPr lang="en-US" sz="105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640D53F-C8F1-4B85-8FEC-4D62103AF51D}">
      <dgm:prSet phldrT="[Text]" custT="1"/>
      <dgm:spPr/>
      <dgm:t>
        <a:bodyPr/>
        <a:lstStyle/>
        <a:p>
          <a:r>
            <a:rPr lang="en-US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Work Instructions</a:t>
          </a:r>
          <a:endParaRPr lang="en-US" sz="28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6A94106-9B30-477A-8581-64D471C01F1D}" type="parTrans" cxnId="{361D95D6-B94B-4147-B17A-AA3A4783E6FC}">
      <dgm:prSet/>
      <dgm:spPr/>
      <dgm:t>
        <a:bodyPr/>
        <a:lstStyle/>
        <a:p>
          <a:endParaRPr lang="en-US" sz="105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5569EC62-282A-4A69-9B6B-0ABFC4E6DE97}" type="sibTrans" cxnId="{361D95D6-B94B-4147-B17A-AA3A4783E6FC}">
      <dgm:prSet/>
      <dgm:spPr/>
      <dgm:t>
        <a:bodyPr/>
        <a:lstStyle/>
        <a:p>
          <a:endParaRPr lang="en-US" sz="105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9DDA4E4-4169-4631-9D4B-007DEFAE4FAC}" type="pres">
      <dgm:prSet presAssocID="{68B84C90-1C51-4D1D-99CB-2A614A84B101}" presName="Name0" presStyleCnt="0">
        <dgm:presLayoutVars>
          <dgm:dir/>
          <dgm:animLvl val="lvl"/>
          <dgm:resizeHandles val="exact"/>
        </dgm:presLayoutVars>
      </dgm:prSet>
      <dgm:spPr/>
    </dgm:pt>
    <dgm:pt modelId="{DFFE2285-FC14-4477-9107-A84D227BDACB}" type="pres">
      <dgm:prSet presAssocID="{1FE1BC8B-CFBA-4C3B-BDC0-AEA521C4BC56}" presName="Name8" presStyleCnt="0"/>
      <dgm:spPr/>
    </dgm:pt>
    <dgm:pt modelId="{68AABDBC-812C-4325-B97F-070148953E7C}" type="pres">
      <dgm:prSet presAssocID="{1FE1BC8B-CFBA-4C3B-BDC0-AEA521C4BC56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F2B55-C933-44F9-995E-3F579596DDF8}" type="pres">
      <dgm:prSet presAssocID="{1FE1BC8B-CFBA-4C3B-BDC0-AEA521C4BC5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C94B2-DDD5-4FE2-A5A0-9A7C11252C62}" type="pres">
      <dgm:prSet presAssocID="{EBC570B2-225C-41A0-9876-39DFF8C462D8}" presName="Name8" presStyleCnt="0"/>
      <dgm:spPr/>
    </dgm:pt>
    <dgm:pt modelId="{8FB69CEF-17F0-4B44-9F7A-DD3441E34413}" type="pres">
      <dgm:prSet presAssocID="{EBC570B2-225C-41A0-9876-39DFF8C462D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C096D-B171-466F-A210-961497E44DF6}" type="pres">
      <dgm:prSet presAssocID="{EBC570B2-225C-41A0-9876-39DFF8C462D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25436-6675-4A0E-9E4F-549CD9474BAF}" type="pres">
      <dgm:prSet presAssocID="{A640D53F-C8F1-4B85-8FEC-4D62103AF51D}" presName="Name8" presStyleCnt="0"/>
      <dgm:spPr/>
    </dgm:pt>
    <dgm:pt modelId="{BACDC657-DD86-40E9-8553-878F6FDF3F59}" type="pres">
      <dgm:prSet presAssocID="{A640D53F-C8F1-4B85-8FEC-4D62103AF51D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2E21B-FD1E-4E9E-B4AD-13C56C3BFFCB}" type="pres">
      <dgm:prSet presAssocID="{A640D53F-C8F1-4B85-8FEC-4D62103AF51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C46949-31FB-4E0D-ABDE-93567D24C488}" type="presOf" srcId="{A640D53F-C8F1-4B85-8FEC-4D62103AF51D}" destId="{DD52E21B-FD1E-4E9E-B4AD-13C56C3BFFCB}" srcOrd="1" destOrd="0" presId="urn:microsoft.com/office/officeart/2005/8/layout/pyramid1"/>
    <dgm:cxn modelId="{811E8E26-6E06-4740-A04F-92A11C10CCFE}" type="presOf" srcId="{1FE1BC8B-CFBA-4C3B-BDC0-AEA521C4BC56}" destId="{68AABDBC-812C-4325-B97F-070148953E7C}" srcOrd="0" destOrd="0" presId="urn:microsoft.com/office/officeart/2005/8/layout/pyramid1"/>
    <dgm:cxn modelId="{2969BAE3-C7E6-4066-8889-4CE205F82A53}" type="presOf" srcId="{1FE1BC8B-CFBA-4C3B-BDC0-AEA521C4BC56}" destId="{287F2B55-C933-44F9-995E-3F579596DDF8}" srcOrd="1" destOrd="0" presId="urn:microsoft.com/office/officeart/2005/8/layout/pyramid1"/>
    <dgm:cxn modelId="{B0BD4769-B29D-4CB2-8CBB-860A21B37D3C}" srcId="{68B84C90-1C51-4D1D-99CB-2A614A84B101}" destId="{1FE1BC8B-CFBA-4C3B-BDC0-AEA521C4BC56}" srcOrd="0" destOrd="0" parTransId="{94728A88-DCD5-4F8B-B5ED-CBEB74015EC2}" sibTransId="{ED536BD1-8114-4707-9556-5BDFF6D2A0C9}"/>
    <dgm:cxn modelId="{361D95D6-B94B-4147-B17A-AA3A4783E6FC}" srcId="{68B84C90-1C51-4D1D-99CB-2A614A84B101}" destId="{A640D53F-C8F1-4B85-8FEC-4D62103AF51D}" srcOrd="2" destOrd="0" parTransId="{F6A94106-9B30-477A-8581-64D471C01F1D}" sibTransId="{5569EC62-282A-4A69-9B6B-0ABFC4E6DE97}"/>
    <dgm:cxn modelId="{605AB0C6-4AF9-4A81-9FA3-43170E79DFDD}" type="presOf" srcId="{EBC570B2-225C-41A0-9876-39DFF8C462D8}" destId="{010C096D-B171-466F-A210-961497E44DF6}" srcOrd="1" destOrd="0" presId="urn:microsoft.com/office/officeart/2005/8/layout/pyramid1"/>
    <dgm:cxn modelId="{1987FBDE-6120-433D-B4E8-583FF7263CE5}" type="presOf" srcId="{A640D53F-C8F1-4B85-8FEC-4D62103AF51D}" destId="{BACDC657-DD86-40E9-8553-878F6FDF3F59}" srcOrd="0" destOrd="0" presId="urn:microsoft.com/office/officeart/2005/8/layout/pyramid1"/>
    <dgm:cxn modelId="{C821A147-046B-4D05-93AB-E2B2C1BE1439}" srcId="{68B84C90-1C51-4D1D-99CB-2A614A84B101}" destId="{EBC570B2-225C-41A0-9876-39DFF8C462D8}" srcOrd="1" destOrd="0" parTransId="{5D8021CA-EA4B-4C01-AD75-F47413C56F0E}" sibTransId="{90A19D59-16CB-496A-8166-532734E21490}"/>
    <dgm:cxn modelId="{7514CF9A-E596-42F9-A979-51E33F7C0B72}" type="presOf" srcId="{EBC570B2-225C-41A0-9876-39DFF8C462D8}" destId="{8FB69CEF-17F0-4B44-9F7A-DD3441E34413}" srcOrd="0" destOrd="0" presId="urn:microsoft.com/office/officeart/2005/8/layout/pyramid1"/>
    <dgm:cxn modelId="{BC399D21-A63D-45F5-9965-E18286940BDF}" type="presOf" srcId="{68B84C90-1C51-4D1D-99CB-2A614A84B101}" destId="{69DDA4E4-4169-4631-9D4B-007DEFAE4FAC}" srcOrd="0" destOrd="0" presId="urn:microsoft.com/office/officeart/2005/8/layout/pyramid1"/>
    <dgm:cxn modelId="{6D4EF524-A35D-4EDB-95B9-134655B1AF01}" type="presParOf" srcId="{69DDA4E4-4169-4631-9D4B-007DEFAE4FAC}" destId="{DFFE2285-FC14-4477-9107-A84D227BDACB}" srcOrd="0" destOrd="0" presId="urn:microsoft.com/office/officeart/2005/8/layout/pyramid1"/>
    <dgm:cxn modelId="{74FC0160-ABE5-4775-941D-4B60637A4296}" type="presParOf" srcId="{DFFE2285-FC14-4477-9107-A84D227BDACB}" destId="{68AABDBC-812C-4325-B97F-070148953E7C}" srcOrd="0" destOrd="0" presId="urn:microsoft.com/office/officeart/2005/8/layout/pyramid1"/>
    <dgm:cxn modelId="{1A41C74E-3342-4D2C-BB15-9DA764C835C1}" type="presParOf" srcId="{DFFE2285-FC14-4477-9107-A84D227BDACB}" destId="{287F2B55-C933-44F9-995E-3F579596DDF8}" srcOrd="1" destOrd="0" presId="urn:microsoft.com/office/officeart/2005/8/layout/pyramid1"/>
    <dgm:cxn modelId="{CC206ED8-3774-4E37-A65B-55BCEFD1322F}" type="presParOf" srcId="{69DDA4E4-4169-4631-9D4B-007DEFAE4FAC}" destId="{910C94B2-DDD5-4FE2-A5A0-9A7C11252C62}" srcOrd="1" destOrd="0" presId="urn:microsoft.com/office/officeart/2005/8/layout/pyramid1"/>
    <dgm:cxn modelId="{9E6C764D-CC5B-4D82-9524-350A440416D9}" type="presParOf" srcId="{910C94B2-DDD5-4FE2-A5A0-9A7C11252C62}" destId="{8FB69CEF-17F0-4B44-9F7A-DD3441E34413}" srcOrd="0" destOrd="0" presId="urn:microsoft.com/office/officeart/2005/8/layout/pyramid1"/>
    <dgm:cxn modelId="{7CC7D281-AD34-4B9E-B347-B12053566A1D}" type="presParOf" srcId="{910C94B2-DDD5-4FE2-A5A0-9A7C11252C62}" destId="{010C096D-B171-466F-A210-961497E44DF6}" srcOrd="1" destOrd="0" presId="urn:microsoft.com/office/officeart/2005/8/layout/pyramid1"/>
    <dgm:cxn modelId="{41948F8A-E8CC-43A2-8CFE-768394F1C994}" type="presParOf" srcId="{69DDA4E4-4169-4631-9D4B-007DEFAE4FAC}" destId="{97425436-6675-4A0E-9E4F-549CD9474BAF}" srcOrd="2" destOrd="0" presId="urn:microsoft.com/office/officeart/2005/8/layout/pyramid1"/>
    <dgm:cxn modelId="{ADA91548-E2F5-4CB7-AD8F-C1A0B4956F29}" type="presParOf" srcId="{97425436-6675-4A0E-9E4F-549CD9474BAF}" destId="{BACDC657-DD86-40E9-8553-878F6FDF3F59}" srcOrd="0" destOrd="0" presId="urn:microsoft.com/office/officeart/2005/8/layout/pyramid1"/>
    <dgm:cxn modelId="{1043A6A3-39A7-45B1-96A5-9866CD652FA2}" type="presParOf" srcId="{97425436-6675-4A0E-9E4F-549CD9474BAF}" destId="{DD52E21B-FD1E-4E9E-B4AD-13C56C3BFFC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192067-20E4-4810-BCD5-FFEC5570F78E}" type="doc">
      <dgm:prSet loTypeId="urn:microsoft.com/office/officeart/2005/8/layout/hList7" loCatId="list" qsTypeId="urn:microsoft.com/office/officeart/2005/8/quickstyle/simple1#8" qsCatId="simple" csTypeId="urn:microsoft.com/office/officeart/2005/8/colors/accent0_2" csCatId="mainScheme" phldr="1"/>
      <dgm:spPr/>
    </dgm:pt>
    <dgm:pt modelId="{1F459DAC-7AC0-44AE-93C6-8A70468F8EC9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ISO 9001</a:t>
          </a:r>
          <a:endParaRPr lang="en-US" dirty="0"/>
        </a:p>
      </dgm:t>
    </dgm:pt>
    <dgm:pt modelId="{190245A4-C25E-45AB-AFFC-23A38FF4EC21}" type="parTrans" cxnId="{FB8EBEA1-82F5-49F7-95DD-A6504B780D73}">
      <dgm:prSet/>
      <dgm:spPr/>
      <dgm:t>
        <a:bodyPr/>
        <a:lstStyle/>
        <a:p>
          <a:endParaRPr lang="en-US"/>
        </a:p>
      </dgm:t>
    </dgm:pt>
    <dgm:pt modelId="{ED05860C-50C5-44F9-9A8A-B5219490E6F4}" type="sibTrans" cxnId="{FB8EBEA1-82F5-49F7-95DD-A6504B780D73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4FA79D25-8CD1-412B-8E19-8F2DA47B9317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ISO 14001</a:t>
          </a:r>
          <a:endParaRPr lang="en-US" dirty="0"/>
        </a:p>
      </dgm:t>
    </dgm:pt>
    <dgm:pt modelId="{31B17CEC-F31C-45A2-9461-463D91CBB225}" type="parTrans" cxnId="{837BF2ED-A051-4EC9-B25D-CE4C53025AD5}">
      <dgm:prSet/>
      <dgm:spPr/>
      <dgm:t>
        <a:bodyPr/>
        <a:lstStyle/>
        <a:p>
          <a:endParaRPr lang="en-US"/>
        </a:p>
      </dgm:t>
    </dgm:pt>
    <dgm:pt modelId="{D5F266C1-3C69-4722-B97A-2AFF62F9793A}" type="sibTrans" cxnId="{837BF2ED-A051-4EC9-B25D-CE4C53025AD5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8938EBC6-BD9A-430E-B124-05A8275A316F}">
      <dgm:prSet phldrT="[Text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OHSAS 18001</a:t>
          </a:r>
          <a:endParaRPr lang="en-US" dirty="0"/>
        </a:p>
      </dgm:t>
    </dgm:pt>
    <dgm:pt modelId="{CACE4E9E-5F63-4179-BA47-3FD77EE5C6D8}" type="parTrans" cxnId="{7B03647C-D53D-4696-A839-4547C7F7A9C6}">
      <dgm:prSet/>
      <dgm:spPr/>
      <dgm:t>
        <a:bodyPr/>
        <a:lstStyle/>
        <a:p>
          <a:endParaRPr lang="en-US"/>
        </a:p>
      </dgm:t>
    </dgm:pt>
    <dgm:pt modelId="{A2F2F91D-4406-4074-A7C6-FE7E45F482B2}" type="sibTrans" cxnId="{7B03647C-D53D-4696-A839-4547C7F7A9C6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851093B2-9722-43AC-9DDC-7177F4335C11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dirty="0" smtClean="0"/>
            <a:t>Other systems like TQM, Six sigma</a:t>
          </a:r>
          <a:endParaRPr lang="en-US" dirty="0"/>
        </a:p>
      </dgm:t>
    </dgm:pt>
    <dgm:pt modelId="{30ACB496-2476-4C13-A652-40B3D7A6522B}" type="parTrans" cxnId="{4BD12821-DAD1-4F2E-A349-54553FD5AB70}">
      <dgm:prSet/>
      <dgm:spPr/>
      <dgm:t>
        <a:bodyPr/>
        <a:lstStyle/>
        <a:p>
          <a:endParaRPr lang="en-US"/>
        </a:p>
      </dgm:t>
    </dgm:pt>
    <dgm:pt modelId="{B9E4ACC0-F972-49DA-B0C9-846468DBDDD4}" type="sibTrans" cxnId="{4BD12821-DAD1-4F2E-A349-54553FD5AB70}">
      <dgm:prSet/>
      <dgm:spPr/>
      <dgm:t>
        <a:bodyPr/>
        <a:lstStyle/>
        <a:p>
          <a:endParaRPr lang="en-US"/>
        </a:p>
      </dgm:t>
    </dgm:pt>
    <dgm:pt modelId="{CC9D2CBF-AB4C-44CA-9BEC-DF00A8719239}" type="pres">
      <dgm:prSet presAssocID="{EE192067-20E4-4810-BCD5-FFEC5570F78E}" presName="Name0" presStyleCnt="0">
        <dgm:presLayoutVars>
          <dgm:dir/>
          <dgm:resizeHandles val="exact"/>
        </dgm:presLayoutVars>
      </dgm:prSet>
      <dgm:spPr/>
    </dgm:pt>
    <dgm:pt modelId="{612E8FFC-49D7-49F9-88BA-0505B1F93A2E}" type="pres">
      <dgm:prSet presAssocID="{EE192067-20E4-4810-BCD5-FFEC5570F78E}" presName="fgShape" presStyleLbl="fgShp" presStyleIdx="0" presStyleCnt="1" custScaleY="141667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A6C673B-55F6-4015-9D57-D40F74A01321}" type="pres">
      <dgm:prSet presAssocID="{EE192067-20E4-4810-BCD5-FFEC5570F78E}" presName="linCom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DB15A67-311F-45AB-AA58-F3D2A273C87C}" type="pres">
      <dgm:prSet presAssocID="{1F459DAC-7AC0-44AE-93C6-8A70468F8EC9}" presName="compNod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A6BA29F-CE62-4ADA-A531-34927620DA5E}" type="pres">
      <dgm:prSet presAssocID="{1F459DAC-7AC0-44AE-93C6-8A70468F8EC9}" presName="bkgdShape" presStyleLbl="node1" presStyleIdx="0" presStyleCnt="4"/>
      <dgm:spPr/>
      <dgm:t>
        <a:bodyPr/>
        <a:lstStyle/>
        <a:p>
          <a:endParaRPr lang="en-US"/>
        </a:p>
      </dgm:t>
    </dgm:pt>
    <dgm:pt modelId="{A8459944-7C73-4647-A068-146D1BB51712}" type="pres">
      <dgm:prSet presAssocID="{1F459DAC-7AC0-44AE-93C6-8A70468F8EC9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70DCF-C901-4F77-9993-2F6C0A827DC8}" type="pres">
      <dgm:prSet presAssocID="{1F459DAC-7AC0-44AE-93C6-8A70468F8EC9}" presName="invisiNode" presStyleLbl="node1" presStyleIdx="0" presStyleCnt="4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F07E098-99D8-4D6C-9237-54FE2176C44A}" type="pres">
      <dgm:prSet presAssocID="{1F459DAC-7AC0-44AE-93C6-8A70468F8EC9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</dgm:pt>
    <dgm:pt modelId="{C53BA3C6-9657-4B58-B4C4-3BFA9E4C2073}" type="pres">
      <dgm:prSet presAssocID="{ED05860C-50C5-44F9-9A8A-B5219490E6F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DBC6667-9C46-429C-94EC-E775220C9E18}" type="pres">
      <dgm:prSet presAssocID="{4FA79D25-8CD1-412B-8E19-8F2DA47B9317}" presName="compNod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DD7FFCC-AF3D-449E-96AC-3312A84DF3D7}" type="pres">
      <dgm:prSet presAssocID="{4FA79D25-8CD1-412B-8E19-8F2DA47B9317}" presName="bkgdShape" presStyleLbl="node1" presStyleIdx="1" presStyleCnt="4"/>
      <dgm:spPr/>
      <dgm:t>
        <a:bodyPr/>
        <a:lstStyle/>
        <a:p>
          <a:endParaRPr lang="en-US"/>
        </a:p>
      </dgm:t>
    </dgm:pt>
    <dgm:pt modelId="{337D5BE6-92CF-41A6-92EE-EB5587600DD6}" type="pres">
      <dgm:prSet presAssocID="{4FA79D25-8CD1-412B-8E19-8F2DA47B931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1AF43-FC03-48EC-93B9-9552662CEC23}" type="pres">
      <dgm:prSet presAssocID="{4FA79D25-8CD1-412B-8E19-8F2DA47B9317}" presName="invisiNode" presStyleLbl="node1" presStyleIdx="1" presStyleCnt="4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5820800-9831-4154-A2EA-295979FF31AE}" type="pres">
      <dgm:prSet presAssocID="{4FA79D25-8CD1-412B-8E19-8F2DA47B9317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</dgm:pt>
    <dgm:pt modelId="{8FD4855B-B864-4F8D-9967-83E4AEFE01B3}" type="pres">
      <dgm:prSet presAssocID="{D5F266C1-3C69-4722-B97A-2AFF62F9793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8D74D0C-8062-4AB4-A32D-7FFE0C98E9DC}" type="pres">
      <dgm:prSet presAssocID="{8938EBC6-BD9A-430E-B124-05A8275A316F}" presName="compNod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07F0B78-1F16-4F9A-822D-7606D19E8B17}" type="pres">
      <dgm:prSet presAssocID="{8938EBC6-BD9A-430E-B124-05A8275A316F}" presName="bkgdShape" presStyleLbl="node1" presStyleIdx="2" presStyleCnt="4"/>
      <dgm:spPr/>
      <dgm:t>
        <a:bodyPr/>
        <a:lstStyle/>
        <a:p>
          <a:endParaRPr lang="en-US"/>
        </a:p>
      </dgm:t>
    </dgm:pt>
    <dgm:pt modelId="{76FBF786-A971-4F8C-A6A0-5868D572E398}" type="pres">
      <dgm:prSet presAssocID="{8938EBC6-BD9A-430E-B124-05A8275A316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90EC3-B953-40E4-9596-94203AED3689}" type="pres">
      <dgm:prSet presAssocID="{8938EBC6-BD9A-430E-B124-05A8275A316F}" presName="invisiNode" presStyleLbl="node1" presStyleIdx="2" presStyleCnt="4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866D038-56B4-4307-9232-EF66F795C133}" type="pres">
      <dgm:prSet presAssocID="{8938EBC6-BD9A-430E-B124-05A8275A316F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</dgm:pt>
    <dgm:pt modelId="{5B4F45CC-14E8-40C7-8476-3B4C2E4A0321}" type="pres">
      <dgm:prSet presAssocID="{A2F2F91D-4406-4074-A7C6-FE7E45F482B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D3B8008-A59D-46E5-8807-5FD204548DE3}" type="pres">
      <dgm:prSet presAssocID="{851093B2-9722-43AC-9DDC-7177F4335C11}" presName="compNod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315353B-672A-4FE2-820C-7518214FE106}" type="pres">
      <dgm:prSet presAssocID="{851093B2-9722-43AC-9DDC-7177F4335C11}" presName="bkgdShape" presStyleLbl="node1" presStyleIdx="3" presStyleCnt="4"/>
      <dgm:spPr/>
      <dgm:t>
        <a:bodyPr/>
        <a:lstStyle/>
        <a:p>
          <a:endParaRPr lang="en-US"/>
        </a:p>
      </dgm:t>
    </dgm:pt>
    <dgm:pt modelId="{7ABEE2D6-79E3-4C5F-AEFB-E1645A329243}" type="pres">
      <dgm:prSet presAssocID="{851093B2-9722-43AC-9DDC-7177F4335C1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51E2C-AD7F-49A9-999C-15A83DB4E8C7}" type="pres">
      <dgm:prSet presAssocID="{851093B2-9722-43AC-9DDC-7177F4335C11}" presName="invisiNode" presStyleLbl="node1" presStyleIdx="3" presStyleCnt="4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33AE94B-C155-440B-BBAD-4DC824388314}" type="pres">
      <dgm:prSet presAssocID="{851093B2-9722-43AC-9DDC-7177F4335C11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</dgm:pt>
  </dgm:ptLst>
  <dgm:cxnLst>
    <dgm:cxn modelId="{37AF69FE-F7A8-48EB-82AC-00C053B29F1E}" type="presOf" srcId="{8938EBC6-BD9A-430E-B124-05A8275A316F}" destId="{C07F0B78-1F16-4F9A-822D-7606D19E8B17}" srcOrd="0" destOrd="0" presId="urn:microsoft.com/office/officeart/2005/8/layout/hList7"/>
    <dgm:cxn modelId="{A2D2160E-617B-4B6F-848E-BBE2E3287AA6}" type="presOf" srcId="{4FA79D25-8CD1-412B-8E19-8F2DA47B9317}" destId="{CDD7FFCC-AF3D-449E-96AC-3312A84DF3D7}" srcOrd="0" destOrd="0" presId="urn:microsoft.com/office/officeart/2005/8/layout/hList7"/>
    <dgm:cxn modelId="{C477C9DD-D4B7-4C57-96D3-7C783C72D2F5}" type="presOf" srcId="{D5F266C1-3C69-4722-B97A-2AFF62F9793A}" destId="{8FD4855B-B864-4F8D-9967-83E4AEFE01B3}" srcOrd="0" destOrd="0" presId="urn:microsoft.com/office/officeart/2005/8/layout/hList7"/>
    <dgm:cxn modelId="{876F8C46-C77F-41F6-9C33-5D148DAB988C}" type="presOf" srcId="{1F459DAC-7AC0-44AE-93C6-8A70468F8EC9}" destId="{CA6BA29F-CE62-4ADA-A531-34927620DA5E}" srcOrd="0" destOrd="0" presId="urn:microsoft.com/office/officeart/2005/8/layout/hList7"/>
    <dgm:cxn modelId="{85482B35-9AB5-453C-B6F5-3CC074CF1D86}" type="presOf" srcId="{4FA79D25-8CD1-412B-8E19-8F2DA47B9317}" destId="{337D5BE6-92CF-41A6-92EE-EB5587600DD6}" srcOrd="1" destOrd="0" presId="urn:microsoft.com/office/officeart/2005/8/layout/hList7"/>
    <dgm:cxn modelId="{1DB6F15E-6E04-4DC8-AD6C-A6E98A5E8687}" type="presOf" srcId="{ED05860C-50C5-44F9-9A8A-B5219490E6F4}" destId="{C53BA3C6-9657-4B58-B4C4-3BFA9E4C2073}" srcOrd="0" destOrd="0" presId="urn:microsoft.com/office/officeart/2005/8/layout/hList7"/>
    <dgm:cxn modelId="{F1DBEDB1-385F-4560-8F42-22662CE73167}" type="presOf" srcId="{851093B2-9722-43AC-9DDC-7177F4335C11}" destId="{E315353B-672A-4FE2-820C-7518214FE106}" srcOrd="0" destOrd="0" presId="urn:microsoft.com/office/officeart/2005/8/layout/hList7"/>
    <dgm:cxn modelId="{E03CF526-696A-48FF-83CF-8172A0E6B3CF}" type="presOf" srcId="{851093B2-9722-43AC-9DDC-7177F4335C11}" destId="{7ABEE2D6-79E3-4C5F-AEFB-E1645A329243}" srcOrd="1" destOrd="0" presId="urn:microsoft.com/office/officeart/2005/8/layout/hList7"/>
    <dgm:cxn modelId="{456DDF0D-BA1C-4370-A7BA-5472C84E13EA}" type="presOf" srcId="{8938EBC6-BD9A-430E-B124-05A8275A316F}" destId="{76FBF786-A971-4F8C-A6A0-5868D572E398}" srcOrd="1" destOrd="0" presId="urn:microsoft.com/office/officeart/2005/8/layout/hList7"/>
    <dgm:cxn modelId="{FB8EBEA1-82F5-49F7-95DD-A6504B780D73}" srcId="{EE192067-20E4-4810-BCD5-FFEC5570F78E}" destId="{1F459DAC-7AC0-44AE-93C6-8A70468F8EC9}" srcOrd="0" destOrd="0" parTransId="{190245A4-C25E-45AB-AFFC-23A38FF4EC21}" sibTransId="{ED05860C-50C5-44F9-9A8A-B5219490E6F4}"/>
    <dgm:cxn modelId="{1BC31988-36DB-494A-A271-1D58DDBCDA93}" type="presOf" srcId="{A2F2F91D-4406-4074-A7C6-FE7E45F482B2}" destId="{5B4F45CC-14E8-40C7-8476-3B4C2E4A0321}" srcOrd="0" destOrd="0" presId="urn:microsoft.com/office/officeart/2005/8/layout/hList7"/>
    <dgm:cxn modelId="{4BD12821-DAD1-4F2E-A349-54553FD5AB70}" srcId="{EE192067-20E4-4810-BCD5-FFEC5570F78E}" destId="{851093B2-9722-43AC-9DDC-7177F4335C11}" srcOrd="3" destOrd="0" parTransId="{30ACB496-2476-4C13-A652-40B3D7A6522B}" sibTransId="{B9E4ACC0-F972-49DA-B0C9-846468DBDDD4}"/>
    <dgm:cxn modelId="{7B03647C-D53D-4696-A839-4547C7F7A9C6}" srcId="{EE192067-20E4-4810-BCD5-FFEC5570F78E}" destId="{8938EBC6-BD9A-430E-B124-05A8275A316F}" srcOrd="2" destOrd="0" parTransId="{CACE4E9E-5F63-4179-BA47-3FD77EE5C6D8}" sibTransId="{A2F2F91D-4406-4074-A7C6-FE7E45F482B2}"/>
    <dgm:cxn modelId="{CDBC81C6-F3C4-468D-BBA9-4FCB48B72AC1}" type="presOf" srcId="{1F459DAC-7AC0-44AE-93C6-8A70468F8EC9}" destId="{A8459944-7C73-4647-A068-146D1BB51712}" srcOrd="1" destOrd="0" presId="urn:microsoft.com/office/officeart/2005/8/layout/hList7"/>
    <dgm:cxn modelId="{3F7080C8-04EE-451F-BE4D-8DE6EB55ED2E}" type="presOf" srcId="{EE192067-20E4-4810-BCD5-FFEC5570F78E}" destId="{CC9D2CBF-AB4C-44CA-9BEC-DF00A8719239}" srcOrd="0" destOrd="0" presId="urn:microsoft.com/office/officeart/2005/8/layout/hList7"/>
    <dgm:cxn modelId="{837BF2ED-A051-4EC9-B25D-CE4C53025AD5}" srcId="{EE192067-20E4-4810-BCD5-FFEC5570F78E}" destId="{4FA79D25-8CD1-412B-8E19-8F2DA47B9317}" srcOrd="1" destOrd="0" parTransId="{31B17CEC-F31C-45A2-9461-463D91CBB225}" sibTransId="{D5F266C1-3C69-4722-B97A-2AFF62F9793A}"/>
    <dgm:cxn modelId="{2985E4B3-88FC-42EF-88FA-2130CD4C00E6}" type="presParOf" srcId="{CC9D2CBF-AB4C-44CA-9BEC-DF00A8719239}" destId="{612E8FFC-49D7-49F9-88BA-0505B1F93A2E}" srcOrd="0" destOrd="0" presId="urn:microsoft.com/office/officeart/2005/8/layout/hList7"/>
    <dgm:cxn modelId="{2845C1CB-FB8C-4255-B1A7-096807BA9FA6}" type="presParOf" srcId="{CC9D2CBF-AB4C-44CA-9BEC-DF00A8719239}" destId="{AA6C673B-55F6-4015-9D57-D40F74A01321}" srcOrd="1" destOrd="0" presId="urn:microsoft.com/office/officeart/2005/8/layout/hList7"/>
    <dgm:cxn modelId="{F2057F77-C254-4ABB-8361-DBADB640CCBB}" type="presParOf" srcId="{AA6C673B-55F6-4015-9D57-D40F74A01321}" destId="{7DB15A67-311F-45AB-AA58-F3D2A273C87C}" srcOrd="0" destOrd="0" presId="urn:microsoft.com/office/officeart/2005/8/layout/hList7"/>
    <dgm:cxn modelId="{34AE9B7E-8472-4170-A10D-96E77E8B3D2B}" type="presParOf" srcId="{7DB15A67-311F-45AB-AA58-F3D2A273C87C}" destId="{CA6BA29F-CE62-4ADA-A531-34927620DA5E}" srcOrd="0" destOrd="0" presId="urn:microsoft.com/office/officeart/2005/8/layout/hList7"/>
    <dgm:cxn modelId="{9A71F577-629F-4AC9-BD0E-A08697269F70}" type="presParOf" srcId="{7DB15A67-311F-45AB-AA58-F3D2A273C87C}" destId="{A8459944-7C73-4647-A068-146D1BB51712}" srcOrd="1" destOrd="0" presId="urn:microsoft.com/office/officeart/2005/8/layout/hList7"/>
    <dgm:cxn modelId="{38BE3E95-9517-4ED4-B9FE-88843C282E2A}" type="presParOf" srcId="{7DB15A67-311F-45AB-AA58-F3D2A273C87C}" destId="{47970DCF-C901-4F77-9993-2F6C0A827DC8}" srcOrd="2" destOrd="0" presId="urn:microsoft.com/office/officeart/2005/8/layout/hList7"/>
    <dgm:cxn modelId="{13057F12-15ED-46E2-A6B3-0D5FC1A77FEB}" type="presParOf" srcId="{7DB15A67-311F-45AB-AA58-F3D2A273C87C}" destId="{EF07E098-99D8-4D6C-9237-54FE2176C44A}" srcOrd="3" destOrd="0" presId="urn:microsoft.com/office/officeart/2005/8/layout/hList7"/>
    <dgm:cxn modelId="{242F28E4-B3CB-4C22-9BFF-D2EA2F2E8880}" type="presParOf" srcId="{AA6C673B-55F6-4015-9D57-D40F74A01321}" destId="{C53BA3C6-9657-4B58-B4C4-3BFA9E4C2073}" srcOrd="1" destOrd="0" presId="urn:microsoft.com/office/officeart/2005/8/layout/hList7"/>
    <dgm:cxn modelId="{532DC49C-832A-48A5-9DF4-34A7DE4C1543}" type="presParOf" srcId="{AA6C673B-55F6-4015-9D57-D40F74A01321}" destId="{BDBC6667-9C46-429C-94EC-E775220C9E18}" srcOrd="2" destOrd="0" presId="urn:microsoft.com/office/officeart/2005/8/layout/hList7"/>
    <dgm:cxn modelId="{6C4F2E34-95FA-4310-82A5-C0998B7663FD}" type="presParOf" srcId="{BDBC6667-9C46-429C-94EC-E775220C9E18}" destId="{CDD7FFCC-AF3D-449E-96AC-3312A84DF3D7}" srcOrd="0" destOrd="0" presId="urn:microsoft.com/office/officeart/2005/8/layout/hList7"/>
    <dgm:cxn modelId="{2FBA1DFD-5F35-45A4-B1C0-36E525BBBF59}" type="presParOf" srcId="{BDBC6667-9C46-429C-94EC-E775220C9E18}" destId="{337D5BE6-92CF-41A6-92EE-EB5587600DD6}" srcOrd="1" destOrd="0" presId="urn:microsoft.com/office/officeart/2005/8/layout/hList7"/>
    <dgm:cxn modelId="{57997BC2-357D-4D51-85EF-521AC97D25B8}" type="presParOf" srcId="{BDBC6667-9C46-429C-94EC-E775220C9E18}" destId="{7811AF43-FC03-48EC-93B9-9552662CEC23}" srcOrd="2" destOrd="0" presId="urn:microsoft.com/office/officeart/2005/8/layout/hList7"/>
    <dgm:cxn modelId="{DA50831E-C5FB-4348-89F3-E4F04BE1E2EF}" type="presParOf" srcId="{BDBC6667-9C46-429C-94EC-E775220C9E18}" destId="{C5820800-9831-4154-A2EA-295979FF31AE}" srcOrd="3" destOrd="0" presId="urn:microsoft.com/office/officeart/2005/8/layout/hList7"/>
    <dgm:cxn modelId="{503CC62E-0C3F-44FF-BE98-7079A83EBE90}" type="presParOf" srcId="{AA6C673B-55F6-4015-9D57-D40F74A01321}" destId="{8FD4855B-B864-4F8D-9967-83E4AEFE01B3}" srcOrd="3" destOrd="0" presId="urn:microsoft.com/office/officeart/2005/8/layout/hList7"/>
    <dgm:cxn modelId="{0CA41E99-A44F-4983-9165-9DA37F86C863}" type="presParOf" srcId="{AA6C673B-55F6-4015-9D57-D40F74A01321}" destId="{98D74D0C-8062-4AB4-A32D-7FFE0C98E9DC}" srcOrd="4" destOrd="0" presId="urn:microsoft.com/office/officeart/2005/8/layout/hList7"/>
    <dgm:cxn modelId="{6D871E1C-A49A-4872-A88E-92B0E32A269E}" type="presParOf" srcId="{98D74D0C-8062-4AB4-A32D-7FFE0C98E9DC}" destId="{C07F0B78-1F16-4F9A-822D-7606D19E8B17}" srcOrd="0" destOrd="0" presId="urn:microsoft.com/office/officeart/2005/8/layout/hList7"/>
    <dgm:cxn modelId="{4047DF5C-0CCB-4432-9B58-014F682F1116}" type="presParOf" srcId="{98D74D0C-8062-4AB4-A32D-7FFE0C98E9DC}" destId="{76FBF786-A971-4F8C-A6A0-5868D572E398}" srcOrd="1" destOrd="0" presId="urn:microsoft.com/office/officeart/2005/8/layout/hList7"/>
    <dgm:cxn modelId="{C891448F-EB26-4839-91AE-09CF85DA9BF4}" type="presParOf" srcId="{98D74D0C-8062-4AB4-A32D-7FFE0C98E9DC}" destId="{CD190EC3-B953-40E4-9596-94203AED3689}" srcOrd="2" destOrd="0" presId="urn:microsoft.com/office/officeart/2005/8/layout/hList7"/>
    <dgm:cxn modelId="{74C7E2EA-AD5C-4335-8781-773F2D3D1CEB}" type="presParOf" srcId="{98D74D0C-8062-4AB4-A32D-7FFE0C98E9DC}" destId="{A866D038-56B4-4307-9232-EF66F795C133}" srcOrd="3" destOrd="0" presId="urn:microsoft.com/office/officeart/2005/8/layout/hList7"/>
    <dgm:cxn modelId="{95F5B583-E5AD-4E5E-81DB-27B44EBFC53D}" type="presParOf" srcId="{AA6C673B-55F6-4015-9D57-D40F74A01321}" destId="{5B4F45CC-14E8-40C7-8476-3B4C2E4A0321}" srcOrd="5" destOrd="0" presId="urn:microsoft.com/office/officeart/2005/8/layout/hList7"/>
    <dgm:cxn modelId="{5F9874DA-09DB-4DD5-BA72-DBE38EDF7C13}" type="presParOf" srcId="{AA6C673B-55F6-4015-9D57-D40F74A01321}" destId="{3D3B8008-A59D-46E5-8807-5FD204548DE3}" srcOrd="6" destOrd="0" presId="urn:microsoft.com/office/officeart/2005/8/layout/hList7"/>
    <dgm:cxn modelId="{26F19FA1-BB6C-4061-879D-FAF8EE8E25C7}" type="presParOf" srcId="{3D3B8008-A59D-46E5-8807-5FD204548DE3}" destId="{E315353B-672A-4FE2-820C-7518214FE106}" srcOrd="0" destOrd="0" presId="urn:microsoft.com/office/officeart/2005/8/layout/hList7"/>
    <dgm:cxn modelId="{AB0073AB-FE06-43EB-9C26-12E9014399D2}" type="presParOf" srcId="{3D3B8008-A59D-46E5-8807-5FD204548DE3}" destId="{7ABEE2D6-79E3-4C5F-AEFB-E1645A329243}" srcOrd="1" destOrd="0" presId="urn:microsoft.com/office/officeart/2005/8/layout/hList7"/>
    <dgm:cxn modelId="{8AAF032E-5E14-4664-BC36-8EFB0AD486AA}" type="presParOf" srcId="{3D3B8008-A59D-46E5-8807-5FD204548DE3}" destId="{34351E2C-AD7F-49A9-999C-15A83DB4E8C7}" srcOrd="2" destOrd="0" presId="urn:microsoft.com/office/officeart/2005/8/layout/hList7"/>
    <dgm:cxn modelId="{16C4C2C8-B32D-4063-8B66-02405A820ACB}" type="presParOf" srcId="{3D3B8008-A59D-46E5-8807-5FD204548DE3}" destId="{033AE94B-C155-440B-BBAD-4DC82438831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F2305A-4248-49BD-9F5B-81ECA3FC30CA}" type="doc">
      <dgm:prSet loTypeId="urn:microsoft.com/office/officeart/2005/8/layout/cycle3" loCatId="cycle" qsTypeId="urn:microsoft.com/office/officeart/2005/8/quickstyle/simple1#9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8C1630D9-C241-41D3-8E11-7DAB197E30FC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en-US" sz="2400" dirty="0" smtClean="0">
              <a:solidFill>
                <a:srgbClr val="003300"/>
              </a:solidFill>
            </a:rPr>
            <a:t>Environmental Policy</a:t>
          </a:r>
          <a:endParaRPr lang="en-US" sz="2400" dirty="0">
            <a:solidFill>
              <a:srgbClr val="003300"/>
            </a:solidFill>
          </a:endParaRPr>
        </a:p>
      </dgm:t>
    </dgm:pt>
    <dgm:pt modelId="{0BF37350-75A7-47A9-A26D-B1437D8E2C04}" type="parTrans" cxnId="{CC90FA0B-7CF1-4003-9B68-1373A7ABC88D}">
      <dgm:prSet/>
      <dgm:spPr/>
      <dgm:t>
        <a:bodyPr/>
        <a:lstStyle/>
        <a:p>
          <a:endParaRPr lang="en-US" sz="1600">
            <a:solidFill>
              <a:srgbClr val="003300"/>
            </a:solidFill>
          </a:endParaRPr>
        </a:p>
      </dgm:t>
    </dgm:pt>
    <dgm:pt modelId="{03994117-446D-4266-87DD-B85A5AAC6479}" type="sibTrans" cxnId="{CC90FA0B-7CF1-4003-9B68-1373A7ABC88D}">
      <dgm:prSet/>
      <dgm:spPr>
        <a:solidFill>
          <a:srgbClr val="00B050"/>
        </a:solidFill>
      </dgm:spPr>
      <dgm:t>
        <a:bodyPr/>
        <a:lstStyle/>
        <a:p>
          <a:endParaRPr lang="en-US" sz="1600">
            <a:solidFill>
              <a:srgbClr val="003300"/>
            </a:solidFill>
          </a:endParaRPr>
        </a:p>
      </dgm:t>
    </dgm:pt>
    <dgm:pt modelId="{BB519789-54F2-4C20-8003-9117EF9D724B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en-US" sz="2400" dirty="0" smtClean="0">
              <a:solidFill>
                <a:srgbClr val="003300"/>
              </a:solidFill>
            </a:rPr>
            <a:t>Implementation &amp; Operation</a:t>
          </a:r>
          <a:endParaRPr lang="en-US" sz="2400" dirty="0">
            <a:solidFill>
              <a:srgbClr val="003300"/>
            </a:solidFill>
          </a:endParaRPr>
        </a:p>
      </dgm:t>
    </dgm:pt>
    <dgm:pt modelId="{8DA98773-3629-4BA8-8774-DEC4C5A88235}" type="parTrans" cxnId="{9E718DC9-A019-4675-A9DC-1A45C801613B}">
      <dgm:prSet/>
      <dgm:spPr/>
      <dgm:t>
        <a:bodyPr/>
        <a:lstStyle/>
        <a:p>
          <a:endParaRPr lang="en-US" sz="1600">
            <a:solidFill>
              <a:srgbClr val="003300"/>
            </a:solidFill>
          </a:endParaRPr>
        </a:p>
      </dgm:t>
    </dgm:pt>
    <dgm:pt modelId="{D2786144-36D7-48A0-93C2-DF019DE3E12E}" type="sibTrans" cxnId="{9E718DC9-A019-4675-A9DC-1A45C801613B}">
      <dgm:prSet/>
      <dgm:spPr/>
      <dgm:t>
        <a:bodyPr/>
        <a:lstStyle/>
        <a:p>
          <a:endParaRPr lang="en-US" sz="1600">
            <a:solidFill>
              <a:srgbClr val="003300"/>
            </a:solidFill>
          </a:endParaRPr>
        </a:p>
      </dgm:t>
    </dgm:pt>
    <dgm:pt modelId="{FE2A48C8-1717-4BFE-ADDA-AD5E8CE53592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en-US" sz="2400" dirty="0" smtClean="0">
              <a:solidFill>
                <a:srgbClr val="003300"/>
              </a:solidFill>
            </a:rPr>
            <a:t>Checking</a:t>
          </a:r>
          <a:endParaRPr lang="en-US" sz="2400" dirty="0">
            <a:solidFill>
              <a:srgbClr val="003300"/>
            </a:solidFill>
          </a:endParaRPr>
        </a:p>
      </dgm:t>
    </dgm:pt>
    <dgm:pt modelId="{9C752356-DC69-4CDC-B6AB-0F1C6F6CAF6E}" type="parTrans" cxnId="{BCFF0E37-A368-4729-A45E-62974F1E3F06}">
      <dgm:prSet/>
      <dgm:spPr/>
      <dgm:t>
        <a:bodyPr/>
        <a:lstStyle/>
        <a:p>
          <a:endParaRPr lang="en-US" sz="1600">
            <a:solidFill>
              <a:srgbClr val="003300"/>
            </a:solidFill>
          </a:endParaRPr>
        </a:p>
      </dgm:t>
    </dgm:pt>
    <dgm:pt modelId="{30F26671-953A-41D2-A462-D24D6F8720E9}" type="sibTrans" cxnId="{BCFF0E37-A368-4729-A45E-62974F1E3F06}">
      <dgm:prSet/>
      <dgm:spPr/>
      <dgm:t>
        <a:bodyPr/>
        <a:lstStyle/>
        <a:p>
          <a:endParaRPr lang="en-US" sz="1600">
            <a:solidFill>
              <a:srgbClr val="003300"/>
            </a:solidFill>
          </a:endParaRPr>
        </a:p>
      </dgm:t>
    </dgm:pt>
    <dgm:pt modelId="{E6C74032-E74D-4546-9C92-D4692298E134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en-US" sz="2400" dirty="0" smtClean="0">
              <a:solidFill>
                <a:srgbClr val="003300"/>
              </a:solidFill>
            </a:rPr>
            <a:t>Management Review</a:t>
          </a:r>
          <a:endParaRPr lang="en-US" sz="2400" dirty="0">
            <a:solidFill>
              <a:srgbClr val="003300"/>
            </a:solidFill>
          </a:endParaRPr>
        </a:p>
      </dgm:t>
    </dgm:pt>
    <dgm:pt modelId="{F2D4171B-E828-48E4-B2AA-C4C1496E5079}" type="parTrans" cxnId="{47D1831A-72E6-4FF6-8F1C-AC8E60F55630}">
      <dgm:prSet/>
      <dgm:spPr/>
      <dgm:t>
        <a:bodyPr/>
        <a:lstStyle/>
        <a:p>
          <a:endParaRPr lang="en-US" sz="1600">
            <a:solidFill>
              <a:srgbClr val="003300"/>
            </a:solidFill>
          </a:endParaRPr>
        </a:p>
      </dgm:t>
    </dgm:pt>
    <dgm:pt modelId="{BD6FDB0B-FE49-442C-B276-465C26A0AB5E}" type="sibTrans" cxnId="{47D1831A-72E6-4FF6-8F1C-AC8E60F55630}">
      <dgm:prSet/>
      <dgm:spPr/>
      <dgm:t>
        <a:bodyPr/>
        <a:lstStyle/>
        <a:p>
          <a:endParaRPr lang="en-US" sz="1600">
            <a:solidFill>
              <a:srgbClr val="003300"/>
            </a:solidFill>
          </a:endParaRPr>
        </a:p>
      </dgm:t>
    </dgm:pt>
    <dgm:pt modelId="{6FCB838F-B487-4BCD-BABE-02A14C39ABAD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en-US" sz="2400" dirty="0" smtClean="0">
              <a:solidFill>
                <a:srgbClr val="003300"/>
              </a:solidFill>
            </a:rPr>
            <a:t>Planning</a:t>
          </a:r>
          <a:endParaRPr lang="en-US" sz="2400" dirty="0">
            <a:solidFill>
              <a:srgbClr val="003300"/>
            </a:solidFill>
          </a:endParaRPr>
        </a:p>
      </dgm:t>
    </dgm:pt>
    <dgm:pt modelId="{DACE1940-A0EF-43BD-B2C5-30BA1328B6C6}" type="parTrans" cxnId="{C6091CAE-B22F-4403-A50A-8BBE85216487}">
      <dgm:prSet/>
      <dgm:spPr/>
      <dgm:t>
        <a:bodyPr/>
        <a:lstStyle/>
        <a:p>
          <a:endParaRPr lang="en-US" sz="1600"/>
        </a:p>
      </dgm:t>
    </dgm:pt>
    <dgm:pt modelId="{E231A526-16D9-429A-9131-647C6E65CA78}" type="sibTrans" cxnId="{C6091CAE-B22F-4403-A50A-8BBE85216487}">
      <dgm:prSet/>
      <dgm:spPr/>
      <dgm:t>
        <a:bodyPr/>
        <a:lstStyle/>
        <a:p>
          <a:endParaRPr lang="en-US" sz="1600"/>
        </a:p>
      </dgm:t>
    </dgm:pt>
    <dgm:pt modelId="{E8328C2C-94B0-4F0D-B4C2-9DF4001EE3FF}" type="pres">
      <dgm:prSet presAssocID="{15F2305A-4248-49BD-9F5B-81ECA3FC30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38DFEC-0573-4B10-8DD0-D4B00B84F0E8}" type="pres">
      <dgm:prSet presAssocID="{15F2305A-4248-49BD-9F5B-81ECA3FC30CA}" presName="cycle" presStyleCnt="0"/>
      <dgm:spPr/>
    </dgm:pt>
    <dgm:pt modelId="{EE1DCECB-15C9-44A6-8457-E0D708ECFA3D}" type="pres">
      <dgm:prSet presAssocID="{8C1630D9-C241-41D3-8E11-7DAB197E30FC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FD6EE-EDDB-4990-BD34-C96E8E3ECD2A}" type="pres">
      <dgm:prSet presAssocID="{03994117-446D-4266-87DD-B85A5AAC6479}" presName="sibTransFirstNode" presStyleLbl="bgShp" presStyleIdx="0" presStyleCnt="1" custScaleX="158452"/>
      <dgm:spPr/>
      <dgm:t>
        <a:bodyPr/>
        <a:lstStyle/>
        <a:p>
          <a:endParaRPr lang="en-US"/>
        </a:p>
      </dgm:t>
    </dgm:pt>
    <dgm:pt modelId="{82B4F376-E010-44A8-B829-B911A40C73B8}" type="pres">
      <dgm:prSet presAssocID="{6FCB838F-B487-4BCD-BABE-02A14C39ABAD}" presName="nodeFollowingNodes" presStyleLbl="node1" presStyleIdx="1" presStyleCnt="5" custRadScaleRad="150631" custRadScaleInc="18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0934C-6B69-466C-AC73-C43628A9D062}" type="pres">
      <dgm:prSet presAssocID="{BB519789-54F2-4C20-8003-9117EF9D724B}" presName="nodeFollowingNodes" presStyleLbl="node1" presStyleIdx="2" presStyleCnt="5" custRadScaleRad="125952" custRadScaleInc="-30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6682E-5EA9-4AD8-8B15-13EA80D01D8B}" type="pres">
      <dgm:prSet presAssocID="{FE2A48C8-1717-4BFE-ADDA-AD5E8CE53592}" presName="nodeFollowingNodes" presStyleLbl="node1" presStyleIdx="3" presStyleCnt="5" custRadScaleRad="128046" custRadScaleInc="32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C82B8-F950-42CC-8B0E-6589DEB766D6}" type="pres">
      <dgm:prSet presAssocID="{E6C74032-E74D-4546-9C92-D4692298E134}" presName="nodeFollowingNodes" presStyleLbl="node1" presStyleIdx="4" presStyleCnt="5" custRadScaleRad="156503" custRadScaleInc="-19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D45B45-E0C3-455E-ACD0-7834866D3DEE}" type="presOf" srcId="{BB519789-54F2-4C20-8003-9117EF9D724B}" destId="{0730934C-6B69-466C-AC73-C43628A9D062}" srcOrd="0" destOrd="0" presId="urn:microsoft.com/office/officeart/2005/8/layout/cycle3"/>
    <dgm:cxn modelId="{22A5DEB0-D979-46E6-A67C-B1CECA729828}" type="presOf" srcId="{03994117-446D-4266-87DD-B85A5AAC6479}" destId="{E79FD6EE-EDDB-4990-BD34-C96E8E3ECD2A}" srcOrd="0" destOrd="0" presId="urn:microsoft.com/office/officeart/2005/8/layout/cycle3"/>
    <dgm:cxn modelId="{E84BECDD-905B-405D-B965-2E851A5CBCEA}" type="presOf" srcId="{6FCB838F-B487-4BCD-BABE-02A14C39ABAD}" destId="{82B4F376-E010-44A8-B829-B911A40C73B8}" srcOrd="0" destOrd="0" presId="urn:microsoft.com/office/officeart/2005/8/layout/cycle3"/>
    <dgm:cxn modelId="{C6091CAE-B22F-4403-A50A-8BBE85216487}" srcId="{15F2305A-4248-49BD-9F5B-81ECA3FC30CA}" destId="{6FCB838F-B487-4BCD-BABE-02A14C39ABAD}" srcOrd="1" destOrd="0" parTransId="{DACE1940-A0EF-43BD-B2C5-30BA1328B6C6}" sibTransId="{E231A526-16D9-429A-9131-647C6E65CA78}"/>
    <dgm:cxn modelId="{47D1831A-72E6-4FF6-8F1C-AC8E60F55630}" srcId="{15F2305A-4248-49BD-9F5B-81ECA3FC30CA}" destId="{E6C74032-E74D-4546-9C92-D4692298E134}" srcOrd="4" destOrd="0" parTransId="{F2D4171B-E828-48E4-B2AA-C4C1496E5079}" sibTransId="{BD6FDB0B-FE49-442C-B276-465C26A0AB5E}"/>
    <dgm:cxn modelId="{7F30B6E1-C570-4362-853B-2198AE479C38}" type="presOf" srcId="{E6C74032-E74D-4546-9C92-D4692298E134}" destId="{A48C82B8-F950-42CC-8B0E-6589DEB766D6}" srcOrd="0" destOrd="0" presId="urn:microsoft.com/office/officeart/2005/8/layout/cycle3"/>
    <dgm:cxn modelId="{9B1766D5-92EF-4BB4-BBF9-848CC5AE62D8}" type="presOf" srcId="{FE2A48C8-1717-4BFE-ADDA-AD5E8CE53592}" destId="{8C76682E-5EA9-4AD8-8B15-13EA80D01D8B}" srcOrd="0" destOrd="0" presId="urn:microsoft.com/office/officeart/2005/8/layout/cycle3"/>
    <dgm:cxn modelId="{BCF1E14C-C921-4A24-AAF0-115B9F86AB02}" type="presOf" srcId="{8C1630D9-C241-41D3-8E11-7DAB197E30FC}" destId="{EE1DCECB-15C9-44A6-8457-E0D708ECFA3D}" srcOrd="0" destOrd="0" presId="urn:microsoft.com/office/officeart/2005/8/layout/cycle3"/>
    <dgm:cxn modelId="{BCFF0E37-A368-4729-A45E-62974F1E3F06}" srcId="{15F2305A-4248-49BD-9F5B-81ECA3FC30CA}" destId="{FE2A48C8-1717-4BFE-ADDA-AD5E8CE53592}" srcOrd="3" destOrd="0" parTransId="{9C752356-DC69-4CDC-B6AB-0F1C6F6CAF6E}" sibTransId="{30F26671-953A-41D2-A462-D24D6F8720E9}"/>
    <dgm:cxn modelId="{9E718DC9-A019-4675-A9DC-1A45C801613B}" srcId="{15F2305A-4248-49BD-9F5B-81ECA3FC30CA}" destId="{BB519789-54F2-4C20-8003-9117EF9D724B}" srcOrd="2" destOrd="0" parTransId="{8DA98773-3629-4BA8-8774-DEC4C5A88235}" sibTransId="{D2786144-36D7-48A0-93C2-DF019DE3E12E}"/>
    <dgm:cxn modelId="{1B946267-D7D6-4D74-BF9A-3D6DF2B2934C}" type="presOf" srcId="{15F2305A-4248-49BD-9F5B-81ECA3FC30CA}" destId="{E8328C2C-94B0-4F0D-B4C2-9DF4001EE3FF}" srcOrd="0" destOrd="0" presId="urn:microsoft.com/office/officeart/2005/8/layout/cycle3"/>
    <dgm:cxn modelId="{CC90FA0B-7CF1-4003-9B68-1373A7ABC88D}" srcId="{15F2305A-4248-49BD-9F5B-81ECA3FC30CA}" destId="{8C1630D9-C241-41D3-8E11-7DAB197E30FC}" srcOrd="0" destOrd="0" parTransId="{0BF37350-75A7-47A9-A26D-B1437D8E2C04}" sibTransId="{03994117-446D-4266-87DD-B85A5AAC6479}"/>
    <dgm:cxn modelId="{7E05316B-403B-46CD-B5A9-812BCEA58FCE}" type="presParOf" srcId="{E8328C2C-94B0-4F0D-B4C2-9DF4001EE3FF}" destId="{8738DFEC-0573-4B10-8DD0-D4B00B84F0E8}" srcOrd="0" destOrd="0" presId="urn:microsoft.com/office/officeart/2005/8/layout/cycle3"/>
    <dgm:cxn modelId="{F533E183-70D4-4B05-949C-099D6E30C85B}" type="presParOf" srcId="{8738DFEC-0573-4B10-8DD0-D4B00B84F0E8}" destId="{EE1DCECB-15C9-44A6-8457-E0D708ECFA3D}" srcOrd="0" destOrd="0" presId="urn:microsoft.com/office/officeart/2005/8/layout/cycle3"/>
    <dgm:cxn modelId="{CDE4D551-DF89-4883-89DE-6163EDA151B1}" type="presParOf" srcId="{8738DFEC-0573-4B10-8DD0-D4B00B84F0E8}" destId="{E79FD6EE-EDDB-4990-BD34-C96E8E3ECD2A}" srcOrd="1" destOrd="0" presId="urn:microsoft.com/office/officeart/2005/8/layout/cycle3"/>
    <dgm:cxn modelId="{38D0379E-95E7-488B-A01C-59E3F733F40A}" type="presParOf" srcId="{8738DFEC-0573-4B10-8DD0-D4B00B84F0E8}" destId="{82B4F376-E010-44A8-B829-B911A40C73B8}" srcOrd="2" destOrd="0" presId="urn:microsoft.com/office/officeart/2005/8/layout/cycle3"/>
    <dgm:cxn modelId="{CC94B27D-AFA1-48DF-A75A-493218182B1A}" type="presParOf" srcId="{8738DFEC-0573-4B10-8DD0-D4B00B84F0E8}" destId="{0730934C-6B69-466C-AC73-C43628A9D062}" srcOrd="3" destOrd="0" presId="urn:microsoft.com/office/officeart/2005/8/layout/cycle3"/>
    <dgm:cxn modelId="{2058767B-8802-45C0-9EC7-0C89CBA3973D}" type="presParOf" srcId="{8738DFEC-0573-4B10-8DD0-D4B00B84F0E8}" destId="{8C76682E-5EA9-4AD8-8B15-13EA80D01D8B}" srcOrd="4" destOrd="0" presId="urn:microsoft.com/office/officeart/2005/8/layout/cycle3"/>
    <dgm:cxn modelId="{D2259B99-535F-4DAB-992A-481BDA66ACB8}" type="presParOf" srcId="{8738DFEC-0573-4B10-8DD0-D4B00B84F0E8}" destId="{A48C82B8-F950-42CC-8B0E-6589DEB766D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F2305A-4248-49BD-9F5B-81ECA3FC30CA}" type="doc">
      <dgm:prSet loTypeId="urn:microsoft.com/office/officeart/2005/8/layout/cycle3" loCatId="cycle" qsTypeId="urn:microsoft.com/office/officeart/2005/8/quickstyle/simple1#10" qsCatId="simple" csTypeId="urn:microsoft.com/office/officeart/2005/8/colors/accent1_2#6" csCatId="accent1" phldr="1"/>
      <dgm:spPr/>
      <dgm:t>
        <a:bodyPr/>
        <a:lstStyle/>
        <a:p>
          <a:endParaRPr lang="en-US"/>
        </a:p>
      </dgm:t>
    </dgm:pt>
    <dgm:pt modelId="{8C1630D9-C241-41D3-8E11-7DAB197E30FC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en-US" sz="1200" dirty="0" smtClean="0">
              <a:solidFill>
                <a:srgbClr val="003300"/>
              </a:solidFill>
            </a:rPr>
            <a:t>Environmental Policy</a:t>
          </a:r>
          <a:endParaRPr lang="en-US" sz="1200" dirty="0">
            <a:solidFill>
              <a:srgbClr val="003300"/>
            </a:solidFill>
          </a:endParaRPr>
        </a:p>
      </dgm:t>
    </dgm:pt>
    <dgm:pt modelId="{0BF37350-75A7-47A9-A26D-B1437D8E2C04}" type="parTrans" cxnId="{CC90FA0B-7CF1-4003-9B68-1373A7ABC88D}">
      <dgm:prSet/>
      <dgm:spPr/>
      <dgm:t>
        <a:bodyPr/>
        <a:lstStyle/>
        <a:p>
          <a:endParaRPr lang="en-US" sz="1050">
            <a:solidFill>
              <a:srgbClr val="003300"/>
            </a:solidFill>
          </a:endParaRPr>
        </a:p>
      </dgm:t>
    </dgm:pt>
    <dgm:pt modelId="{03994117-446D-4266-87DD-B85A5AAC6479}" type="sibTrans" cxnId="{CC90FA0B-7CF1-4003-9B68-1373A7ABC88D}">
      <dgm:prSet/>
      <dgm:spPr>
        <a:solidFill>
          <a:srgbClr val="00B050"/>
        </a:solidFill>
      </dgm:spPr>
      <dgm:t>
        <a:bodyPr/>
        <a:lstStyle/>
        <a:p>
          <a:endParaRPr lang="en-US" sz="1050">
            <a:solidFill>
              <a:srgbClr val="003300"/>
            </a:solidFill>
          </a:endParaRPr>
        </a:p>
      </dgm:t>
    </dgm:pt>
    <dgm:pt modelId="{BB519789-54F2-4C20-8003-9117EF9D724B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en-US" sz="1400" dirty="0" smtClean="0">
              <a:solidFill>
                <a:srgbClr val="003300"/>
              </a:solidFill>
            </a:rPr>
            <a:t>Regulations, aspects &amp; impacts</a:t>
          </a:r>
          <a:endParaRPr lang="en-US" sz="1400" dirty="0">
            <a:solidFill>
              <a:srgbClr val="003300"/>
            </a:solidFill>
          </a:endParaRPr>
        </a:p>
      </dgm:t>
    </dgm:pt>
    <dgm:pt modelId="{8DA98773-3629-4BA8-8774-DEC4C5A88235}" type="parTrans" cxnId="{9E718DC9-A019-4675-A9DC-1A45C801613B}">
      <dgm:prSet/>
      <dgm:spPr/>
      <dgm:t>
        <a:bodyPr/>
        <a:lstStyle/>
        <a:p>
          <a:endParaRPr lang="en-US" sz="1050">
            <a:solidFill>
              <a:srgbClr val="003300"/>
            </a:solidFill>
          </a:endParaRPr>
        </a:p>
      </dgm:t>
    </dgm:pt>
    <dgm:pt modelId="{D2786144-36D7-48A0-93C2-DF019DE3E12E}" type="sibTrans" cxnId="{9E718DC9-A019-4675-A9DC-1A45C801613B}">
      <dgm:prSet/>
      <dgm:spPr/>
      <dgm:t>
        <a:bodyPr/>
        <a:lstStyle/>
        <a:p>
          <a:endParaRPr lang="en-US" sz="1050">
            <a:solidFill>
              <a:srgbClr val="003300"/>
            </a:solidFill>
          </a:endParaRPr>
        </a:p>
      </dgm:t>
    </dgm:pt>
    <dgm:pt modelId="{FE2A48C8-1717-4BFE-ADDA-AD5E8CE53592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en-US" sz="1400" dirty="0" smtClean="0">
              <a:solidFill>
                <a:srgbClr val="003300"/>
              </a:solidFill>
            </a:rPr>
            <a:t>Objectives &amp; Targets</a:t>
          </a:r>
          <a:endParaRPr lang="en-US" sz="1400" dirty="0">
            <a:solidFill>
              <a:srgbClr val="003300"/>
            </a:solidFill>
          </a:endParaRPr>
        </a:p>
      </dgm:t>
    </dgm:pt>
    <dgm:pt modelId="{9C752356-DC69-4CDC-B6AB-0F1C6F6CAF6E}" type="parTrans" cxnId="{BCFF0E37-A368-4729-A45E-62974F1E3F06}">
      <dgm:prSet/>
      <dgm:spPr/>
      <dgm:t>
        <a:bodyPr/>
        <a:lstStyle/>
        <a:p>
          <a:endParaRPr lang="en-US" sz="1050">
            <a:solidFill>
              <a:srgbClr val="003300"/>
            </a:solidFill>
          </a:endParaRPr>
        </a:p>
      </dgm:t>
    </dgm:pt>
    <dgm:pt modelId="{30F26671-953A-41D2-A462-D24D6F8720E9}" type="sibTrans" cxnId="{BCFF0E37-A368-4729-A45E-62974F1E3F06}">
      <dgm:prSet/>
      <dgm:spPr/>
      <dgm:t>
        <a:bodyPr/>
        <a:lstStyle/>
        <a:p>
          <a:endParaRPr lang="en-US" sz="1050">
            <a:solidFill>
              <a:srgbClr val="003300"/>
            </a:solidFill>
          </a:endParaRPr>
        </a:p>
      </dgm:t>
    </dgm:pt>
    <dgm:pt modelId="{6FCB838F-B487-4BCD-BABE-02A14C39ABAD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en-US" sz="1400" dirty="0" smtClean="0">
              <a:solidFill>
                <a:srgbClr val="003300"/>
              </a:solidFill>
            </a:rPr>
            <a:t>Organization &amp; Personnel</a:t>
          </a:r>
          <a:endParaRPr lang="en-US" sz="1400" dirty="0">
            <a:solidFill>
              <a:srgbClr val="003300"/>
            </a:solidFill>
          </a:endParaRPr>
        </a:p>
      </dgm:t>
    </dgm:pt>
    <dgm:pt modelId="{DACE1940-A0EF-43BD-B2C5-30BA1328B6C6}" type="parTrans" cxnId="{C6091CAE-B22F-4403-A50A-8BBE85216487}">
      <dgm:prSet/>
      <dgm:spPr/>
      <dgm:t>
        <a:bodyPr/>
        <a:lstStyle/>
        <a:p>
          <a:endParaRPr lang="en-US" sz="1050"/>
        </a:p>
      </dgm:t>
    </dgm:pt>
    <dgm:pt modelId="{E231A526-16D9-429A-9131-647C6E65CA78}" type="sibTrans" cxnId="{C6091CAE-B22F-4403-A50A-8BBE85216487}">
      <dgm:prSet/>
      <dgm:spPr/>
      <dgm:t>
        <a:bodyPr/>
        <a:lstStyle/>
        <a:p>
          <a:endParaRPr lang="en-US" sz="1050"/>
        </a:p>
      </dgm:t>
    </dgm:pt>
    <dgm:pt modelId="{0AE3C17A-DD18-426E-979C-75DEA49EE64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en-US" sz="1200" dirty="0" smtClean="0">
              <a:solidFill>
                <a:srgbClr val="003300"/>
              </a:solidFill>
            </a:rPr>
            <a:t>Management Programs</a:t>
          </a:r>
          <a:endParaRPr lang="en-US" sz="1200" dirty="0">
            <a:solidFill>
              <a:srgbClr val="003300"/>
            </a:solidFill>
          </a:endParaRPr>
        </a:p>
      </dgm:t>
    </dgm:pt>
    <dgm:pt modelId="{08E2F38D-A140-42AD-A02C-C44E5571A43B}" type="parTrans" cxnId="{10C811F6-8037-4F72-8657-E24B291950C1}">
      <dgm:prSet/>
      <dgm:spPr/>
      <dgm:t>
        <a:bodyPr/>
        <a:lstStyle/>
        <a:p>
          <a:endParaRPr lang="en-US" sz="1100"/>
        </a:p>
      </dgm:t>
    </dgm:pt>
    <dgm:pt modelId="{96FE789B-F1F8-4D77-A963-3196B6B89629}" type="sibTrans" cxnId="{10C811F6-8037-4F72-8657-E24B291950C1}">
      <dgm:prSet/>
      <dgm:spPr/>
      <dgm:t>
        <a:bodyPr/>
        <a:lstStyle/>
        <a:p>
          <a:endParaRPr lang="en-US" sz="1100"/>
        </a:p>
      </dgm:t>
    </dgm:pt>
    <dgm:pt modelId="{DACFCC57-3402-4A22-BAF5-10DC4AFDFAA6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en-US" sz="1200" dirty="0" smtClean="0">
              <a:solidFill>
                <a:srgbClr val="003300"/>
              </a:solidFill>
            </a:rPr>
            <a:t>Management Procedures</a:t>
          </a:r>
          <a:endParaRPr lang="en-US" sz="1200" dirty="0">
            <a:solidFill>
              <a:srgbClr val="003300"/>
            </a:solidFill>
          </a:endParaRPr>
        </a:p>
      </dgm:t>
    </dgm:pt>
    <dgm:pt modelId="{625C2FCE-831E-4D9A-A071-DD8CBC359965}" type="parTrans" cxnId="{968BEA7B-6A36-446D-8E70-6AF551D2F519}">
      <dgm:prSet/>
      <dgm:spPr/>
      <dgm:t>
        <a:bodyPr/>
        <a:lstStyle/>
        <a:p>
          <a:endParaRPr lang="en-US" sz="1100"/>
        </a:p>
      </dgm:t>
    </dgm:pt>
    <dgm:pt modelId="{2FCA6B12-B869-433A-B63A-6AE35371A35E}" type="sibTrans" cxnId="{968BEA7B-6A36-446D-8E70-6AF551D2F519}">
      <dgm:prSet/>
      <dgm:spPr/>
      <dgm:t>
        <a:bodyPr/>
        <a:lstStyle/>
        <a:p>
          <a:endParaRPr lang="en-US" sz="1100"/>
        </a:p>
      </dgm:t>
    </dgm:pt>
    <dgm:pt modelId="{16EAFF3C-9242-4031-A2BD-8D65075364CB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en-US" sz="1400" dirty="0" smtClean="0">
              <a:solidFill>
                <a:srgbClr val="003300"/>
              </a:solidFill>
            </a:rPr>
            <a:t>Operational Control</a:t>
          </a:r>
          <a:endParaRPr lang="en-US" sz="1400" dirty="0">
            <a:solidFill>
              <a:srgbClr val="003300"/>
            </a:solidFill>
          </a:endParaRPr>
        </a:p>
      </dgm:t>
    </dgm:pt>
    <dgm:pt modelId="{1CE107C7-0F7C-42F9-96A9-5DF272CFC12B}" type="parTrans" cxnId="{BB67BD55-CEAF-47D8-A9F4-22D573DC5C96}">
      <dgm:prSet/>
      <dgm:spPr/>
      <dgm:t>
        <a:bodyPr/>
        <a:lstStyle/>
        <a:p>
          <a:endParaRPr lang="en-US" sz="1100"/>
        </a:p>
      </dgm:t>
    </dgm:pt>
    <dgm:pt modelId="{8458700F-BE3D-4546-87F2-02E25E5C660A}" type="sibTrans" cxnId="{BB67BD55-CEAF-47D8-A9F4-22D573DC5C96}">
      <dgm:prSet/>
      <dgm:spPr/>
      <dgm:t>
        <a:bodyPr/>
        <a:lstStyle/>
        <a:p>
          <a:endParaRPr lang="en-US" sz="1100"/>
        </a:p>
      </dgm:t>
    </dgm:pt>
    <dgm:pt modelId="{78AC823C-265E-4C2F-A7D7-99AAB0207050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en-US" sz="1400" dirty="0" smtClean="0">
              <a:solidFill>
                <a:srgbClr val="003300"/>
              </a:solidFill>
            </a:rPr>
            <a:t>Records</a:t>
          </a:r>
          <a:endParaRPr lang="en-US" sz="1400" dirty="0">
            <a:solidFill>
              <a:srgbClr val="003300"/>
            </a:solidFill>
          </a:endParaRPr>
        </a:p>
      </dgm:t>
    </dgm:pt>
    <dgm:pt modelId="{C72FB3F6-2715-4CE0-A58F-44597A2AEE1B}" type="parTrans" cxnId="{FE704F0A-BFD9-44BA-B777-52077E00DEBF}">
      <dgm:prSet/>
      <dgm:spPr/>
      <dgm:t>
        <a:bodyPr/>
        <a:lstStyle/>
        <a:p>
          <a:endParaRPr lang="en-US" sz="1100"/>
        </a:p>
      </dgm:t>
    </dgm:pt>
    <dgm:pt modelId="{8CA7DCA4-2EA9-4A4F-9D5E-D908068DC252}" type="sibTrans" cxnId="{FE704F0A-BFD9-44BA-B777-52077E00DEBF}">
      <dgm:prSet/>
      <dgm:spPr/>
      <dgm:t>
        <a:bodyPr/>
        <a:lstStyle/>
        <a:p>
          <a:endParaRPr lang="en-US" sz="1100"/>
        </a:p>
      </dgm:t>
    </dgm:pt>
    <dgm:pt modelId="{D178FCEB-C50C-4CC9-BE7E-A347D5A39631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en-US" sz="1400" dirty="0" smtClean="0">
              <a:solidFill>
                <a:srgbClr val="003300"/>
              </a:solidFill>
            </a:rPr>
            <a:t>EMS Audits</a:t>
          </a:r>
          <a:endParaRPr lang="en-US" sz="1400" dirty="0">
            <a:solidFill>
              <a:srgbClr val="003300"/>
            </a:solidFill>
          </a:endParaRPr>
        </a:p>
      </dgm:t>
    </dgm:pt>
    <dgm:pt modelId="{6F925043-9377-44DA-AC75-34DE78EE963A}" type="parTrans" cxnId="{934AC95A-7272-4C9E-939D-1C52E2F54221}">
      <dgm:prSet/>
      <dgm:spPr/>
      <dgm:t>
        <a:bodyPr/>
        <a:lstStyle/>
        <a:p>
          <a:endParaRPr lang="en-US" sz="1100"/>
        </a:p>
      </dgm:t>
    </dgm:pt>
    <dgm:pt modelId="{47A1397D-CEA9-4428-AA45-102E8C366D92}" type="sibTrans" cxnId="{934AC95A-7272-4C9E-939D-1C52E2F54221}">
      <dgm:prSet/>
      <dgm:spPr/>
      <dgm:t>
        <a:bodyPr/>
        <a:lstStyle/>
        <a:p>
          <a:endParaRPr lang="en-US" sz="1100"/>
        </a:p>
      </dgm:t>
    </dgm:pt>
    <dgm:pt modelId="{31DB8F5A-4531-444B-BAE2-F65D4BBC1A72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en-US" sz="1400" dirty="0" smtClean="0">
              <a:solidFill>
                <a:srgbClr val="003300"/>
              </a:solidFill>
            </a:rPr>
            <a:t>Mgt Review</a:t>
          </a:r>
          <a:endParaRPr lang="en-US" sz="1400" dirty="0">
            <a:solidFill>
              <a:srgbClr val="003300"/>
            </a:solidFill>
          </a:endParaRPr>
        </a:p>
      </dgm:t>
    </dgm:pt>
    <dgm:pt modelId="{BB4D6698-A0CC-4A2D-B4F7-C4ABAA225EB7}" type="parTrans" cxnId="{37D62734-D1CD-4AC7-BB69-BBBA63D3DF5F}">
      <dgm:prSet/>
      <dgm:spPr/>
      <dgm:t>
        <a:bodyPr/>
        <a:lstStyle/>
        <a:p>
          <a:endParaRPr lang="en-US" sz="1100"/>
        </a:p>
      </dgm:t>
    </dgm:pt>
    <dgm:pt modelId="{0EE31DFE-FA0F-4836-B7EE-A88EAC891525}" type="sibTrans" cxnId="{37D62734-D1CD-4AC7-BB69-BBBA63D3DF5F}">
      <dgm:prSet/>
      <dgm:spPr/>
      <dgm:t>
        <a:bodyPr/>
        <a:lstStyle/>
        <a:p>
          <a:endParaRPr lang="en-US" sz="1100"/>
        </a:p>
      </dgm:t>
    </dgm:pt>
    <dgm:pt modelId="{E8328C2C-94B0-4F0D-B4C2-9DF4001EE3FF}" type="pres">
      <dgm:prSet presAssocID="{15F2305A-4248-49BD-9F5B-81ECA3FC30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38DFEC-0573-4B10-8DD0-D4B00B84F0E8}" type="pres">
      <dgm:prSet presAssocID="{15F2305A-4248-49BD-9F5B-81ECA3FC30CA}" presName="cycle" presStyleCnt="0"/>
      <dgm:spPr/>
    </dgm:pt>
    <dgm:pt modelId="{EE1DCECB-15C9-44A6-8457-E0D708ECFA3D}" type="pres">
      <dgm:prSet presAssocID="{8C1630D9-C241-41D3-8E11-7DAB197E30FC}" presName="nodeFirst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FD6EE-EDDB-4990-BD34-C96E8E3ECD2A}" type="pres">
      <dgm:prSet presAssocID="{03994117-446D-4266-87DD-B85A5AAC6479}" presName="sibTransFirstNode" presStyleLbl="bgShp" presStyleIdx="0" presStyleCnt="1" custScaleX="158452"/>
      <dgm:spPr/>
      <dgm:t>
        <a:bodyPr/>
        <a:lstStyle/>
        <a:p>
          <a:endParaRPr lang="en-US"/>
        </a:p>
      </dgm:t>
    </dgm:pt>
    <dgm:pt modelId="{82B4F376-E010-44A8-B829-B911A40C73B8}" type="pres">
      <dgm:prSet presAssocID="{6FCB838F-B487-4BCD-BABE-02A14C39ABAD}" presName="nodeFollowingNodes" presStyleLbl="node1" presStyleIdx="1" presStyleCnt="10" custRadScaleRad="123665" custRadScaleInc="381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0934C-6B69-466C-AC73-C43628A9D062}" type="pres">
      <dgm:prSet presAssocID="{BB519789-54F2-4C20-8003-9117EF9D724B}" presName="nodeFollowingNodes" presStyleLbl="node1" presStyleIdx="2" presStyleCnt="10" custRadScaleRad="163270" custRadScaleInc="22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6682E-5EA9-4AD8-8B15-13EA80D01D8B}" type="pres">
      <dgm:prSet presAssocID="{FE2A48C8-1717-4BFE-ADDA-AD5E8CE53592}" presName="nodeFollowingNodes" presStyleLbl="node1" presStyleIdx="3" presStyleCnt="10" custRadScaleRad="166023" custRadScaleInc="-25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9FE09-D238-4C21-A4C1-367B53EDFA62}" type="pres">
      <dgm:prSet presAssocID="{0AE3C17A-DD18-426E-979C-75DEA49EE64F}" presName="nodeFollowingNodes" presStyleLbl="node1" presStyleIdx="4" presStyleCnt="10" custRadScaleRad="127624" custRadScaleInc="-52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BBA4E-2ED5-4354-97A4-71FB3F6D8D84}" type="pres">
      <dgm:prSet presAssocID="{DACFCC57-3402-4A22-BAF5-10DC4AFDFAA6}" presName="nodeFollowingNodes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7926E-8B07-426F-A5AF-82D97FFC2138}" type="pres">
      <dgm:prSet presAssocID="{16EAFF3C-9242-4031-A2BD-8D65075364CB}" presName="nodeFollowingNodes" presStyleLbl="node1" presStyleIdx="6" presStyleCnt="10" custRadScaleRad="127623" custRadScaleInc="50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0D240-1602-433A-BB8B-E77E8BE76CD9}" type="pres">
      <dgm:prSet presAssocID="{78AC823C-265E-4C2F-A7D7-99AAB0207050}" presName="nodeFollowingNodes" presStyleLbl="node1" presStyleIdx="7" presStyleCnt="10" custRadScaleRad="164747" custRadScaleInc="27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EE310-C1C8-4448-A440-AFE7EDE78FA5}" type="pres">
      <dgm:prSet presAssocID="{D178FCEB-C50C-4CC9-BE7E-A347D5A39631}" presName="nodeFollowingNodes" presStyleLbl="node1" presStyleIdx="8" presStyleCnt="10" custRadScaleRad="160252" custRadScaleInc="-20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B45DD-E523-46EA-B09A-3DDB935CFB0C}" type="pres">
      <dgm:prSet presAssocID="{31DB8F5A-4531-444B-BAE2-F65D4BBC1A72}" presName="nodeFollowingNodes" presStyleLbl="node1" presStyleIdx="9" presStyleCnt="10" custRadScaleRad="121106" custRadScaleInc="-33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056814-2ABB-4F52-8871-4007AB275829}" type="presOf" srcId="{8C1630D9-C241-41D3-8E11-7DAB197E30FC}" destId="{EE1DCECB-15C9-44A6-8457-E0D708ECFA3D}" srcOrd="0" destOrd="0" presId="urn:microsoft.com/office/officeart/2005/8/layout/cycle3"/>
    <dgm:cxn modelId="{934AC95A-7272-4C9E-939D-1C52E2F54221}" srcId="{15F2305A-4248-49BD-9F5B-81ECA3FC30CA}" destId="{D178FCEB-C50C-4CC9-BE7E-A347D5A39631}" srcOrd="8" destOrd="0" parTransId="{6F925043-9377-44DA-AC75-34DE78EE963A}" sibTransId="{47A1397D-CEA9-4428-AA45-102E8C366D92}"/>
    <dgm:cxn modelId="{CC90FA0B-7CF1-4003-9B68-1373A7ABC88D}" srcId="{15F2305A-4248-49BD-9F5B-81ECA3FC30CA}" destId="{8C1630D9-C241-41D3-8E11-7DAB197E30FC}" srcOrd="0" destOrd="0" parTransId="{0BF37350-75A7-47A9-A26D-B1437D8E2C04}" sibTransId="{03994117-446D-4266-87DD-B85A5AAC6479}"/>
    <dgm:cxn modelId="{BCFF0E37-A368-4729-A45E-62974F1E3F06}" srcId="{15F2305A-4248-49BD-9F5B-81ECA3FC30CA}" destId="{FE2A48C8-1717-4BFE-ADDA-AD5E8CE53592}" srcOrd="3" destOrd="0" parTransId="{9C752356-DC69-4CDC-B6AB-0F1C6F6CAF6E}" sibTransId="{30F26671-953A-41D2-A462-D24D6F8720E9}"/>
    <dgm:cxn modelId="{20EC2528-D64A-411F-8ACB-62155C8F7950}" type="presOf" srcId="{BB519789-54F2-4C20-8003-9117EF9D724B}" destId="{0730934C-6B69-466C-AC73-C43628A9D062}" srcOrd="0" destOrd="0" presId="urn:microsoft.com/office/officeart/2005/8/layout/cycle3"/>
    <dgm:cxn modelId="{37D62734-D1CD-4AC7-BB69-BBBA63D3DF5F}" srcId="{15F2305A-4248-49BD-9F5B-81ECA3FC30CA}" destId="{31DB8F5A-4531-444B-BAE2-F65D4BBC1A72}" srcOrd="9" destOrd="0" parTransId="{BB4D6698-A0CC-4A2D-B4F7-C4ABAA225EB7}" sibTransId="{0EE31DFE-FA0F-4836-B7EE-A88EAC891525}"/>
    <dgm:cxn modelId="{10C811F6-8037-4F72-8657-E24B291950C1}" srcId="{15F2305A-4248-49BD-9F5B-81ECA3FC30CA}" destId="{0AE3C17A-DD18-426E-979C-75DEA49EE64F}" srcOrd="4" destOrd="0" parTransId="{08E2F38D-A140-42AD-A02C-C44E5571A43B}" sibTransId="{96FE789B-F1F8-4D77-A963-3196B6B89629}"/>
    <dgm:cxn modelId="{5CE4C277-98B2-4E21-8C51-C53A4E5F281A}" type="presOf" srcId="{78AC823C-265E-4C2F-A7D7-99AAB0207050}" destId="{C9D0D240-1602-433A-BB8B-E77E8BE76CD9}" srcOrd="0" destOrd="0" presId="urn:microsoft.com/office/officeart/2005/8/layout/cycle3"/>
    <dgm:cxn modelId="{D8EDAA12-B68F-466D-8AF1-E4AA9C69145B}" type="presOf" srcId="{03994117-446D-4266-87DD-B85A5AAC6479}" destId="{E79FD6EE-EDDB-4990-BD34-C96E8E3ECD2A}" srcOrd="0" destOrd="0" presId="urn:microsoft.com/office/officeart/2005/8/layout/cycle3"/>
    <dgm:cxn modelId="{F46C1099-3968-43F6-B37D-0DBBF3788DC8}" type="presOf" srcId="{D178FCEB-C50C-4CC9-BE7E-A347D5A39631}" destId="{451EE310-C1C8-4448-A440-AFE7EDE78FA5}" srcOrd="0" destOrd="0" presId="urn:microsoft.com/office/officeart/2005/8/layout/cycle3"/>
    <dgm:cxn modelId="{C6091CAE-B22F-4403-A50A-8BBE85216487}" srcId="{15F2305A-4248-49BD-9F5B-81ECA3FC30CA}" destId="{6FCB838F-B487-4BCD-BABE-02A14C39ABAD}" srcOrd="1" destOrd="0" parTransId="{DACE1940-A0EF-43BD-B2C5-30BA1328B6C6}" sibTransId="{E231A526-16D9-429A-9131-647C6E65CA78}"/>
    <dgm:cxn modelId="{BB67BD55-CEAF-47D8-A9F4-22D573DC5C96}" srcId="{15F2305A-4248-49BD-9F5B-81ECA3FC30CA}" destId="{16EAFF3C-9242-4031-A2BD-8D65075364CB}" srcOrd="6" destOrd="0" parTransId="{1CE107C7-0F7C-42F9-96A9-5DF272CFC12B}" sibTransId="{8458700F-BE3D-4546-87F2-02E25E5C660A}"/>
    <dgm:cxn modelId="{2F409D43-7FCA-41D1-ACC0-078DDE0603D8}" type="presOf" srcId="{16EAFF3C-9242-4031-A2BD-8D65075364CB}" destId="{C897926E-8B07-426F-A5AF-82D97FFC2138}" srcOrd="0" destOrd="0" presId="urn:microsoft.com/office/officeart/2005/8/layout/cycle3"/>
    <dgm:cxn modelId="{9E718DC9-A019-4675-A9DC-1A45C801613B}" srcId="{15F2305A-4248-49BD-9F5B-81ECA3FC30CA}" destId="{BB519789-54F2-4C20-8003-9117EF9D724B}" srcOrd="2" destOrd="0" parTransId="{8DA98773-3629-4BA8-8774-DEC4C5A88235}" sibTransId="{D2786144-36D7-48A0-93C2-DF019DE3E12E}"/>
    <dgm:cxn modelId="{968BEA7B-6A36-446D-8E70-6AF551D2F519}" srcId="{15F2305A-4248-49BD-9F5B-81ECA3FC30CA}" destId="{DACFCC57-3402-4A22-BAF5-10DC4AFDFAA6}" srcOrd="5" destOrd="0" parTransId="{625C2FCE-831E-4D9A-A071-DD8CBC359965}" sibTransId="{2FCA6B12-B869-433A-B63A-6AE35371A35E}"/>
    <dgm:cxn modelId="{570E58FE-07C3-4D4B-B864-DE1D9BCCA6C5}" type="presOf" srcId="{0AE3C17A-DD18-426E-979C-75DEA49EE64F}" destId="{A5D9FE09-D238-4C21-A4C1-367B53EDFA62}" srcOrd="0" destOrd="0" presId="urn:microsoft.com/office/officeart/2005/8/layout/cycle3"/>
    <dgm:cxn modelId="{F9337F86-16D3-4676-8590-5FD33AC7767C}" type="presOf" srcId="{31DB8F5A-4531-444B-BAE2-F65D4BBC1A72}" destId="{83CB45DD-E523-46EA-B09A-3DDB935CFB0C}" srcOrd="0" destOrd="0" presId="urn:microsoft.com/office/officeart/2005/8/layout/cycle3"/>
    <dgm:cxn modelId="{FE704F0A-BFD9-44BA-B777-52077E00DEBF}" srcId="{15F2305A-4248-49BD-9F5B-81ECA3FC30CA}" destId="{78AC823C-265E-4C2F-A7D7-99AAB0207050}" srcOrd="7" destOrd="0" parTransId="{C72FB3F6-2715-4CE0-A58F-44597A2AEE1B}" sibTransId="{8CA7DCA4-2EA9-4A4F-9D5E-D908068DC252}"/>
    <dgm:cxn modelId="{F22969C4-D85A-447C-8B18-3020527D0872}" type="presOf" srcId="{FE2A48C8-1717-4BFE-ADDA-AD5E8CE53592}" destId="{8C76682E-5EA9-4AD8-8B15-13EA80D01D8B}" srcOrd="0" destOrd="0" presId="urn:microsoft.com/office/officeart/2005/8/layout/cycle3"/>
    <dgm:cxn modelId="{A008AC7B-D76F-4818-AD9B-775998FCDDD6}" type="presOf" srcId="{DACFCC57-3402-4A22-BAF5-10DC4AFDFAA6}" destId="{6EFBBA4E-2ED5-4354-97A4-71FB3F6D8D84}" srcOrd="0" destOrd="0" presId="urn:microsoft.com/office/officeart/2005/8/layout/cycle3"/>
    <dgm:cxn modelId="{E8412F10-173E-47E5-BBD4-9F81F0C4D87B}" type="presOf" srcId="{15F2305A-4248-49BD-9F5B-81ECA3FC30CA}" destId="{E8328C2C-94B0-4F0D-B4C2-9DF4001EE3FF}" srcOrd="0" destOrd="0" presId="urn:microsoft.com/office/officeart/2005/8/layout/cycle3"/>
    <dgm:cxn modelId="{0F68EADC-CC94-471E-9CCD-B51693CD8754}" type="presOf" srcId="{6FCB838F-B487-4BCD-BABE-02A14C39ABAD}" destId="{82B4F376-E010-44A8-B829-B911A40C73B8}" srcOrd="0" destOrd="0" presId="urn:microsoft.com/office/officeart/2005/8/layout/cycle3"/>
    <dgm:cxn modelId="{556AEDBC-432C-4F56-9AE2-EFECF50D88FB}" type="presParOf" srcId="{E8328C2C-94B0-4F0D-B4C2-9DF4001EE3FF}" destId="{8738DFEC-0573-4B10-8DD0-D4B00B84F0E8}" srcOrd="0" destOrd="0" presId="urn:microsoft.com/office/officeart/2005/8/layout/cycle3"/>
    <dgm:cxn modelId="{97C4A4C9-B03D-4B45-8BCC-FE51763661AB}" type="presParOf" srcId="{8738DFEC-0573-4B10-8DD0-D4B00B84F0E8}" destId="{EE1DCECB-15C9-44A6-8457-E0D708ECFA3D}" srcOrd="0" destOrd="0" presId="urn:microsoft.com/office/officeart/2005/8/layout/cycle3"/>
    <dgm:cxn modelId="{7697BF51-797B-4C5F-83CB-D0E31B46C028}" type="presParOf" srcId="{8738DFEC-0573-4B10-8DD0-D4B00B84F0E8}" destId="{E79FD6EE-EDDB-4990-BD34-C96E8E3ECD2A}" srcOrd="1" destOrd="0" presId="urn:microsoft.com/office/officeart/2005/8/layout/cycle3"/>
    <dgm:cxn modelId="{A034A503-C340-4418-870A-54D008D190F4}" type="presParOf" srcId="{8738DFEC-0573-4B10-8DD0-D4B00B84F0E8}" destId="{82B4F376-E010-44A8-B829-B911A40C73B8}" srcOrd="2" destOrd="0" presId="urn:microsoft.com/office/officeart/2005/8/layout/cycle3"/>
    <dgm:cxn modelId="{07BB5DDB-34A7-473A-854D-AF43D618EDEF}" type="presParOf" srcId="{8738DFEC-0573-4B10-8DD0-D4B00B84F0E8}" destId="{0730934C-6B69-466C-AC73-C43628A9D062}" srcOrd="3" destOrd="0" presId="urn:microsoft.com/office/officeart/2005/8/layout/cycle3"/>
    <dgm:cxn modelId="{85DC5F89-474C-42C8-BC22-CD8C743D3AB2}" type="presParOf" srcId="{8738DFEC-0573-4B10-8DD0-D4B00B84F0E8}" destId="{8C76682E-5EA9-4AD8-8B15-13EA80D01D8B}" srcOrd="4" destOrd="0" presId="urn:microsoft.com/office/officeart/2005/8/layout/cycle3"/>
    <dgm:cxn modelId="{EFCEA8E9-F93E-48A3-8021-20F5E856B2CF}" type="presParOf" srcId="{8738DFEC-0573-4B10-8DD0-D4B00B84F0E8}" destId="{A5D9FE09-D238-4C21-A4C1-367B53EDFA62}" srcOrd="5" destOrd="0" presId="urn:microsoft.com/office/officeart/2005/8/layout/cycle3"/>
    <dgm:cxn modelId="{0200762F-219F-4DD2-AF00-CE69A3B4386A}" type="presParOf" srcId="{8738DFEC-0573-4B10-8DD0-D4B00B84F0E8}" destId="{6EFBBA4E-2ED5-4354-97A4-71FB3F6D8D84}" srcOrd="6" destOrd="0" presId="urn:microsoft.com/office/officeart/2005/8/layout/cycle3"/>
    <dgm:cxn modelId="{5C1A6562-F6B1-4EF5-AFFC-345F06FC851D}" type="presParOf" srcId="{8738DFEC-0573-4B10-8DD0-D4B00B84F0E8}" destId="{C897926E-8B07-426F-A5AF-82D97FFC2138}" srcOrd="7" destOrd="0" presId="urn:microsoft.com/office/officeart/2005/8/layout/cycle3"/>
    <dgm:cxn modelId="{4BA7C403-E6C7-42A8-AFA1-FE025877D35B}" type="presParOf" srcId="{8738DFEC-0573-4B10-8DD0-D4B00B84F0E8}" destId="{C9D0D240-1602-433A-BB8B-E77E8BE76CD9}" srcOrd="8" destOrd="0" presId="urn:microsoft.com/office/officeart/2005/8/layout/cycle3"/>
    <dgm:cxn modelId="{7061F350-292B-42D1-AF6D-3E6C0E472387}" type="presParOf" srcId="{8738DFEC-0573-4B10-8DD0-D4B00B84F0E8}" destId="{451EE310-C1C8-4448-A440-AFE7EDE78FA5}" srcOrd="9" destOrd="0" presId="urn:microsoft.com/office/officeart/2005/8/layout/cycle3"/>
    <dgm:cxn modelId="{0D8A74A4-4B41-4CFA-93B8-22718BF6C202}" type="presParOf" srcId="{8738DFEC-0573-4B10-8DD0-D4B00B84F0E8}" destId="{83CB45DD-E523-46EA-B09A-3DDB935CFB0C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03F50C-6D32-417C-A3D0-07D3F8E14D51}" type="datetimeFigureOut">
              <a:rPr lang="en-US"/>
              <a:pPr/>
              <a:t>11/21/2011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032329-6704-454B-A129-CAA40FC132B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BD7B52-8CF7-4596-8F97-7637614069B6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A7E07E-A922-4771-8842-99548D5A67D3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53C744-1BEA-46DA-9EBA-06CECF7213E1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4FEF33-1DFC-4463-845F-F1752BEE4696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2791F6-E5E8-462A-8207-579801FEEDA5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5322F1-8903-4DF2-8E1A-0B9FBE79C29E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BD411C-BC00-4876-B642-F87201A65E1E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6B7CD9-2CE9-4C31-B369-126A3CA44338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C31B88-C591-4502-83EA-9BB66F530708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5AFEE5-6807-45E7-BFA3-1BFC0B42E180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D9839E-58FF-4700-90CE-E4DA3CCF6612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21437A-018B-4295-8411-2E268DAF1B23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16D93F-3D38-4C6E-AE0D-D9A58A96358F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492832-3796-4FD4-AEC6-4EDF3CDDC3E3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F093FB-4BCF-4D5D-9965-BFF63F9ABA6C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AAB579-C4D3-4086-8108-26882EB8B2F5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1CF200-0F9E-4552-8B95-B533F230599E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55A98E-8359-4725-A966-09C3B02462D4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C40503-80D0-4A65-BB3B-7516608572A9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21856C-95C9-4CE0-B15C-DFC2D0E7F313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4BCD52-6732-4B69-A55E-BF8BABD4CC42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3F8AA0-8907-49C8-ACB9-92DA6B38EFD8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B2B501-74F3-4400-ABC6-E22B7C9B0ACA}" type="slidenum">
              <a:rPr lang="en-GB">
                <a:cs typeface="Calibri" pitchFamily="34" charset="0"/>
              </a:rPr>
              <a:pPr/>
              <a:t>8</a:t>
            </a:fld>
            <a:endParaRPr lang="en-GB">
              <a:cs typeface="Calibri" pitchFamily="34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FF8FB2-BAFC-41FB-8E7A-69B2A4C03C86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P_SBUSC_TLE_Last_Pie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029200"/>
            <a:ext cx="8839200" cy="990600"/>
          </a:xfrm>
        </p:spPr>
        <p:txBody>
          <a:bodyPr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019800"/>
            <a:ext cx="8839200" cy="533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966022-D61E-462F-AB92-4AAA1C5E5D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23F67-A6B1-4402-AD0A-3EBD610FB4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52400"/>
            <a:ext cx="18097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152400"/>
            <a:ext cx="52768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1CB9C-513C-407F-B20F-CC337F9D9E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D230A-3CA1-4B16-8B4A-6BC4F47E68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FFA7D-C229-40CB-89C6-D007207052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76400"/>
            <a:ext cx="3467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4500" y="1676400"/>
            <a:ext cx="3467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AFA04-E21B-4278-BB1E-BFBD034929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A31BA-F362-4A43-98CE-FD3C4632FC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F9F576-8199-4F97-A9B1-FA01104122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407F8-0360-42C5-9D8B-09B426CAF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23784-8F46-48F1-8E1F-C5BBE5BEF6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C9B01-953D-4815-A3D9-12B73F3EF7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PPP_SBUSC_TXT_Last_Piec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52400"/>
            <a:ext cx="716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76400"/>
            <a:ext cx="7086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55CED3-0C45-482F-B84D-1632F17D9D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212747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212747"/>
          </a:solidFill>
          <a:latin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12747"/>
          </a:solidFill>
          <a:latin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212747"/>
          </a:solidFill>
          <a:latin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environmen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838200"/>
            <a:ext cx="3608388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8" name="Group 8"/>
          <p:cNvGrpSpPr>
            <a:grpSpLocks/>
          </p:cNvGrpSpPr>
          <p:nvPr/>
        </p:nvGrpSpPr>
        <p:grpSpPr bwMode="auto">
          <a:xfrm>
            <a:off x="4522788" y="1627188"/>
            <a:ext cx="3810000" cy="1828800"/>
            <a:chOff x="192" y="2295"/>
            <a:chExt cx="2278" cy="1242"/>
          </a:xfrm>
        </p:grpSpPr>
        <p:grpSp>
          <p:nvGrpSpPr>
            <p:cNvPr id="14340" name="Group 9"/>
            <p:cNvGrpSpPr>
              <a:grpSpLocks/>
            </p:cNvGrpSpPr>
            <p:nvPr/>
          </p:nvGrpSpPr>
          <p:grpSpPr bwMode="auto">
            <a:xfrm>
              <a:off x="376" y="2295"/>
              <a:ext cx="1798" cy="1015"/>
              <a:chOff x="2193" y="2295"/>
              <a:chExt cx="3647" cy="1480"/>
            </a:xfrm>
          </p:grpSpPr>
          <p:sp>
            <p:nvSpPr>
              <p:cNvPr id="14346" name="Freeform 10"/>
              <p:cNvSpPr>
                <a:spLocks/>
              </p:cNvSpPr>
              <p:nvPr/>
            </p:nvSpPr>
            <p:spPr bwMode="auto">
              <a:xfrm>
                <a:off x="2193" y="2295"/>
                <a:ext cx="1821" cy="1480"/>
              </a:xfrm>
              <a:custGeom>
                <a:avLst/>
                <a:gdLst>
                  <a:gd name="T0" fmla="*/ 0 w 1824"/>
                  <a:gd name="T1" fmla="*/ 2155 h 2155"/>
                  <a:gd name="T2" fmla="*/ 994 w 1824"/>
                  <a:gd name="T3" fmla="*/ 1605 h 2155"/>
                  <a:gd name="T4" fmla="*/ 1431 w 1824"/>
                  <a:gd name="T5" fmla="*/ 322 h 2155"/>
                  <a:gd name="T6" fmla="*/ 1824 w 1824"/>
                  <a:gd name="T7" fmla="*/ 0 h 2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24"/>
                  <a:gd name="T13" fmla="*/ 0 h 2155"/>
                  <a:gd name="T14" fmla="*/ 1824 w 1824"/>
                  <a:gd name="T15" fmla="*/ 2155 h 2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24" h="2155">
                    <a:moveTo>
                      <a:pt x="0" y="2155"/>
                    </a:moveTo>
                    <a:cubicBezTo>
                      <a:pt x="377" y="2033"/>
                      <a:pt x="755" y="1911"/>
                      <a:pt x="994" y="1605"/>
                    </a:cubicBezTo>
                    <a:cubicBezTo>
                      <a:pt x="1233" y="1299"/>
                      <a:pt x="1293" y="589"/>
                      <a:pt x="1431" y="322"/>
                    </a:cubicBezTo>
                    <a:cubicBezTo>
                      <a:pt x="1569" y="55"/>
                      <a:pt x="1737" y="0"/>
                      <a:pt x="1824" y="0"/>
                    </a:cubicBezTo>
                  </a:path>
                </a:pathLst>
              </a:custGeom>
              <a:noFill/>
              <a:ln w="2857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7" name="Freeform 11"/>
              <p:cNvSpPr>
                <a:spLocks/>
              </p:cNvSpPr>
              <p:nvPr/>
            </p:nvSpPr>
            <p:spPr bwMode="auto">
              <a:xfrm flipH="1">
                <a:off x="4019" y="2295"/>
                <a:ext cx="1821" cy="1480"/>
              </a:xfrm>
              <a:custGeom>
                <a:avLst/>
                <a:gdLst>
                  <a:gd name="T0" fmla="*/ 0 w 1824"/>
                  <a:gd name="T1" fmla="*/ 2155 h 2155"/>
                  <a:gd name="T2" fmla="*/ 994 w 1824"/>
                  <a:gd name="T3" fmla="*/ 1605 h 2155"/>
                  <a:gd name="T4" fmla="*/ 1431 w 1824"/>
                  <a:gd name="T5" fmla="*/ 322 h 2155"/>
                  <a:gd name="T6" fmla="*/ 1824 w 1824"/>
                  <a:gd name="T7" fmla="*/ 0 h 2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24"/>
                  <a:gd name="T13" fmla="*/ 0 h 2155"/>
                  <a:gd name="T14" fmla="*/ 1824 w 1824"/>
                  <a:gd name="T15" fmla="*/ 2155 h 2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24" h="2155">
                    <a:moveTo>
                      <a:pt x="0" y="2155"/>
                    </a:moveTo>
                    <a:cubicBezTo>
                      <a:pt x="377" y="2033"/>
                      <a:pt x="755" y="1911"/>
                      <a:pt x="994" y="1605"/>
                    </a:cubicBezTo>
                    <a:cubicBezTo>
                      <a:pt x="1233" y="1299"/>
                      <a:pt x="1293" y="589"/>
                      <a:pt x="1431" y="322"/>
                    </a:cubicBezTo>
                    <a:cubicBezTo>
                      <a:pt x="1569" y="55"/>
                      <a:pt x="1737" y="0"/>
                      <a:pt x="1824" y="0"/>
                    </a:cubicBezTo>
                  </a:path>
                </a:pathLst>
              </a:custGeom>
              <a:noFill/>
              <a:ln w="2857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41" name="Line 12"/>
            <p:cNvSpPr>
              <a:spLocks noChangeShapeType="1"/>
            </p:cNvSpPr>
            <p:nvPr/>
          </p:nvSpPr>
          <p:spPr bwMode="auto">
            <a:xfrm>
              <a:off x="192" y="3361"/>
              <a:ext cx="227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2" name="Line 13"/>
            <p:cNvSpPr>
              <a:spLocks noChangeShapeType="1"/>
            </p:cNvSpPr>
            <p:nvPr/>
          </p:nvSpPr>
          <p:spPr bwMode="auto">
            <a:xfrm>
              <a:off x="471" y="3197"/>
              <a:ext cx="0" cy="34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Line 14"/>
            <p:cNvSpPr>
              <a:spLocks noChangeShapeType="1"/>
            </p:cNvSpPr>
            <p:nvPr/>
          </p:nvSpPr>
          <p:spPr bwMode="auto">
            <a:xfrm>
              <a:off x="1004" y="2915"/>
              <a:ext cx="549" cy="7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Line 15"/>
            <p:cNvSpPr>
              <a:spLocks noChangeShapeType="1"/>
            </p:cNvSpPr>
            <p:nvPr/>
          </p:nvSpPr>
          <p:spPr bwMode="auto">
            <a:xfrm flipH="1">
              <a:off x="1274" y="2295"/>
              <a:ext cx="8" cy="122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16"/>
            <p:cNvSpPr>
              <a:spLocks noChangeShapeType="1"/>
            </p:cNvSpPr>
            <p:nvPr/>
          </p:nvSpPr>
          <p:spPr bwMode="auto">
            <a:xfrm>
              <a:off x="2032" y="317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09600" y="4953000"/>
            <a:ext cx="8305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Introduction to Integrated Management System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2">
                    <a:lumMod val="40000"/>
                    <a:lumOff val="60000"/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Which Management Systems standards can be integrated?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Typically: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ISO 9001 (Quality Management) 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ISO 14001 (Environmental Management)  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OHSAS 18001 (Occupational Health &amp; Safety) 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ISO/IEC 27001 (Information Security)  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ISO 22000 (Food Safety)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mtClean="0"/>
              <a:t> </a:t>
            </a:r>
          </a:p>
          <a:p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648200"/>
            <a:ext cx="2514600" cy="189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 System Targets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QMS – The Customer </a:t>
            </a:r>
          </a:p>
          <a:p>
            <a:r>
              <a:rPr lang="en-US" smtClean="0"/>
              <a:t>EMS – Stakeholders, Regulators</a:t>
            </a:r>
          </a:p>
          <a:p>
            <a:endParaRPr lang="en-US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776585"/>
            <a:ext cx="4648200" cy="2167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0300" y="3771900"/>
            <a:ext cx="2450592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 smtClean="0"/>
              <a:t>ISO 9001:2008 REQUIREMENTS</a:t>
            </a:r>
          </a:p>
        </p:txBody>
      </p:sp>
      <p:sp>
        <p:nvSpPr>
          <p:cNvPr id="36866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grpSp>
        <p:nvGrpSpPr>
          <p:cNvPr id="36867" name="Group 8"/>
          <p:cNvGrpSpPr>
            <a:grpSpLocks/>
          </p:cNvGrpSpPr>
          <p:nvPr/>
        </p:nvGrpSpPr>
        <p:grpSpPr bwMode="auto">
          <a:xfrm>
            <a:off x="609600" y="2438400"/>
            <a:ext cx="4495800" cy="2209800"/>
            <a:chOff x="192" y="2295"/>
            <a:chExt cx="2278" cy="1242"/>
          </a:xfrm>
        </p:grpSpPr>
        <p:grpSp>
          <p:nvGrpSpPr>
            <p:cNvPr id="36868" name="Group 9"/>
            <p:cNvGrpSpPr>
              <a:grpSpLocks/>
            </p:cNvGrpSpPr>
            <p:nvPr/>
          </p:nvGrpSpPr>
          <p:grpSpPr bwMode="auto">
            <a:xfrm>
              <a:off x="376" y="2295"/>
              <a:ext cx="1798" cy="1015"/>
              <a:chOff x="2193" y="2295"/>
              <a:chExt cx="3647" cy="1480"/>
            </a:xfrm>
          </p:grpSpPr>
          <p:sp>
            <p:nvSpPr>
              <p:cNvPr id="36874" name="Freeform 10"/>
              <p:cNvSpPr>
                <a:spLocks/>
              </p:cNvSpPr>
              <p:nvPr/>
            </p:nvSpPr>
            <p:spPr bwMode="auto">
              <a:xfrm>
                <a:off x="2193" y="2295"/>
                <a:ext cx="1821" cy="1480"/>
              </a:xfrm>
              <a:custGeom>
                <a:avLst/>
                <a:gdLst>
                  <a:gd name="T0" fmla="*/ 0 w 1824"/>
                  <a:gd name="T1" fmla="*/ 2155 h 2155"/>
                  <a:gd name="T2" fmla="*/ 994 w 1824"/>
                  <a:gd name="T3" fmla="*/ 1605 h 2155"/>
                  <a:gd name="T4" fmla="*/ 1431 w 1824"/>
                  <a:gd name="T5" fmla="*/ 322 h 2155"/>
                  <a:gd name="T6" fmla="*/ 1824 w 1824"/>
                  <a:gd name="T7" fmla="*/ 0 h 2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24"/>
                  <a:gd name="T13" fmla="*/ 0 h 2155"/>
                  <a:gd name="T14" fmla="*/ 1824 w 1824"/>
                  <a:gd name="T15" fmla="*/ 2155 h 2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24" h="2155">
                    <a:moveTo>
                      <a:pt x="0" y="2155"/>
                    </a:moveTo>
                    <a:cubicBezTo>
                      <a:pt x="377" y="2033"/>
                      <a:pt x="755" y="1911"/>
                      <a:pt x="994" y="1605"/>
                    </a:cubicBezTo>
                    <a:cubicBezTo>
                      <a:pt x="1233" y="1299"/>
                      <a:pt x="1293" y="589"/>
                      <a:pt x="1431" y="322"/>
                    </a:cubicBezTo>
                    <a:cubicBezTo>
                      <a:pt x="1569" y="55"/>
                      <a:pt x="1737" y="0"/>
                      <a:pt x="1824" y="0"/>
                    </a:cubicBezTo>
                  </a:path>
                </a:pathLst>
              </a:custGeom>
              <a:noFill/>
              <a:ln w="476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5" name="Freeform 11"/>
              <p:cNvSpPr>
                <a:spLocks/>
              </p:cNvSpPr>
              <p:nvPr/>
            </p:nvSpPr>
            <p:spPr bwMode="auto">
              <a:xfrm flipH="1">
                <a:off x="4019" y="2295"/>
                <a:ext cx="1821" cy="1480"/>
              </a:xfrm>
              <a:custGeom>
                <a:avLst/>
                <a:gdLst>
                  <a:gd name="T0" fmla="*/ 0 w 1824"/>
                  <a:gd name="T1" fmla="*/ 2155 h 2155"/>
                  <a:gd name="T2" fmla="*/ 994 w 1824"/>
                  <a:gd name="T3" fmla="*/ 1605 h 2155"/>
                  <a:gd name="T4" fmla="*/ 1431 w 1824"/>
                  <a:gd name="T5" fmla="*/ 322 h 2155"/>
                  <a:gd name="T6" fmla="*/ 1824 w 1824"/>
                  <a:gd name="T7" fmla="*/ 0 h 2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24"/>
                  <a:gd name="T13" fmla="*/ 0 h 2155"/>
                  <a:gd name="T14" fmla="*/ 1824 w 1824"/>
                  <a:gd name="T15" fmla="*/ 2155 h 2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24" h="2155">
                    <a:moveTo>
                      <a:pt x="0" y="2155"/>
                    </a:moveTo>
                    <a:cubicBezTo>
                      <a:pt x="377" y="2033"/>
                      <a:pt x="755" y="1911"/>
                      <a:pt x="994" y="1605"/>
                    </a:cubicBezTo>
                    <a:cubicBezTo>
                      <a:pt x="1233" y="1299"/>
                      <a:pt x="1293" y="589"/>
                      <a:pt x="1431" y="322"/>
                    </a:cubicBezTo>
                    <a:cubicBezTo>
                      <a:pt x="1569" y="55"/>
                      <a:pt x="1737" y="0"/>
                      <a:pt x="1824" y="0"/>
                    </a:cubicBezTo>
                  </a:path>
                </a:pathLst>
              </a:custGeom>
              <a:noFill/>
              <a:ln w="47625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869" name="Line 12"/>
            <p:cNvSpPr>
              <a:spLocks noChangeShapeType="1"/>
            </p:cNvSpPr>
            <p:nvPr/>
          </p:nvSpPr>
          <p:spPr bwMode="auto">
            <a:xfrm>
              <a:off x="192" y="3361"/>
              <a:ext cx="2278" cy="0"/>
            </a:xfrm>
            <a:prstGeom prst="line">
              <a:avLst/>
            </a:prstGeom>
            <a:noFill/>
            <a:ln w="476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471" y="3197"/>
              <a:ext cx="0" cy="34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1004" y="2915"/>
              <a:ext cx="549" cy="7"/>
            </a:xfrm>
            <a:prstGeom prst="line">
              <a:avLst/>
            </a:prstGeom>
            <a:ln w="47625"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 flipH="1">
              <a:off x="1274" y="2295"/>
              <a:ext cx="8" cy="1223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2032" y="3193"/>
              <a:ext cx="0" cy="34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ompeti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2150" y="1790700"/>
            <a:ext cx="5200650" cy="3733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" name="Circular Arrow 51"/>
          <p:cNvSpPr/>
          <p:nvPr/>
        </p:nvSpPr>
        <p:spPr>
          <a:xfrm rot="5400000" flipH="1">
            <a:off x="1969294" y="445294"/>
            <a:ext cx="5205412" cy="6553200"/>
          </a:xfrm>
          <a:prstGeom prst="circularArrow">
            <a:avLst>
              <a:gd name="adj1" fmla="val 6297"/>
              <a:gd name="adj2" fmla="val 976040"/>
              <a:gd name="adj3" fmla="val 19637459"/>
              <a:gd name="adj4" fmla="val 1741258"/>
              <a:gd name="adj5" fmla="val 5295"/>
            </a:avLst>
          </a:prstGeom>
          <a:solidFill>
            <a:srgbClr val="1136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7870825" y="915988"/>
            <a:ext cx="1143000" cy="5029200"/>
          </a:xfrm>
          <a:prstGeom prst="rect">
            <a:avLst/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FF00"/>
                </a:solidFill>
              </a:rPr>
              <a:t>Customers</a:t>
            </a:r>
          </a:p>
          <a:p>
            <a:pPr algn="ctr"/>
            <a:r>
              <a:rPr lang="en-US" sz="1600" b="1">
                <a:solidFill>
                  <a:srgbClr val="FFFF00"/>
                </a:solidFill>
              </a:rPr>
              <a:t>(and </a:t>
            </a:r>
          </a:p>
          <a:p>
            <a:pPr algn="ctr"/>
            <a:r>
              <a:rPr lang="en-US" sz="1600" b="1">
                <a:solidFill>
                  <a:srgbClr val="FFFF00"/>
                </a:solidFill>
              </a:rPr>
              <a:t>other </a:t>
            </a:r>
          </a:p>
          <a:p>
            <a:pPr algn="ctr"/>
            <a:r>
              <a:rPr lang="en-US" sz="1600" b="1">
                <a:solidFill>
                  <a:srgbClr val="FFFF00"/>
                </a:solidFill>
              </a:rPr>
              <a:t>interested</a:t>
            </a:r>
          </a:p>
          <a:p>
            <a:pPr algn="ctr"/>
            <a:r>
              <a:rPr lang="en-US" sz="1600" b="1">
                <a:solidFill>
                  <a:srgbClr val="FFFF00"/>
                </a:solidFill>
              </a:rPr>
              <a:t>parties)</a:t>
            </a:r>
            <a:endParaRPr lang="en-US" b="1">
              <a:solidFill>
                <a:srgbClr val="FFFF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7261225" y="3432175"/>
            <a:ext cx="601663" cy="1588"/>
          </a:xfrm>
          <a:prstGeom prst="straightConnector1">
            <a:avLst/>
          </a:prstGeom>
          <a:ln w="44450">
            <a:solidFill>
              <a:schemeClr val="tx2">
                <a:lumMod val="60000"/>
                <a:lumOff val="4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7" name="Rectangle 8"/>
          <p:cNvSpPr>
            <a:spLocks noChangeArrowheads="1"/>
          </p:cNvSpPr>
          <p:nvPr/>
        </p:nvSpPr>
        <p:spPr bwMode="auto">
          <a:xfrm>
            <a:off x="152400" y="879475"/>
            <a:ext cx="914400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214468" y="4955348"/>
            <a:ext cx="2057400" cy="1028699"/>
          </a:xfrm>
          <a:custGeom>
            <a:avLst/>
            <a:gdLst>
              <a:gd name="connsiteX0" fmla="*/ 0 w 1393031"/>
              <a:gd name="connsiteY0" fmla="*/ 116088 h 696515"/>
              <a:gd name="connsiteX1" fmla="*/ 34002 w 1393031"/>
              <a:gd name="connsiteY1" fmla="*/ 34001 h 696515"/>
              <a:gd name="connsiteX2" fmla="*/ 116089 w 1393031"/>
              <a:gd name="connsiteY2" fmla="*/ 0 h 696515"/>
              <a:gd name="connsiteX3" fmla="*/ 1276943 w 1393031"/>
              <a:gd name="connsiteY3" fmla="*/ 0 h 696515"/>
              <a:gd name="connsiteX4" fmla="*/ 1359030 w 1393031"/>
              <a:gd name="connsiteY4" fmla="*/ 34002 h 696515"/>
              <a:gd name="connsiteX5" fmla="*/ 1393031 w 1393031"/>
              <a:gd name="connsiteY5" fmla="*/ 116089 h 696515"/>
              <a:gd name="connsiteX6" fmla="*/ 1393031 w 1393031"/>
              <a:gd name="connsiteY6" fmla="*/ 580427 h 696515"/>
              <a:gd name="connsiteX7" fmla="*/ 1359030 w 1393031"/>
              <a:gd name="connsiteY7" fmla="*/ 662514 h 696515"/>
              <a:gd name="connsiteX8" fmla="*/ 1276943 w 1393031"/>
              <a:gd name="connsiteY8" fmla="*/ 696515 h 696515"/>
              <a:gd name="connsiteX9" fmla="*/ 116088 w 1393031"/>
              <a:gd name="connsiteY9" fmla="*/ 696515 h 696515"/>
              <a:gd name="connsiteX10" fmla="*/ 34001 w 1393031"/>
              <a:gd name="connsiteY10" fmla="*/ 662514 h 696515"/>
              <a:gd name="connsiteX11" fmla="*/ 0 w 1393031"/>
              <a:gd name="connsiteY11" fmla="*/ 580427 h 696515"/>
              <a:gd name="connsiteX12" fmla="*/ 0 w 1393031"/>
              <a:gd name="connsiteY12" fmla="*/ 116088 h 69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3031" h="696515">
                <a:moveTo>
                  <a:pt x="0" y="116088"/>
                </a:moveTo>
                <a:cubicBezTo>
                  <a:pt x="0" y="85300"/>
                  <a:pt x="12231" y="55772"/>
                  <a:pt x="34002" y="34001"/>
                </a:cubicBezTo>
                <a:cubicBezTo>
                  <a:pt x="55773" y="12230"/>
                  <a:pt x="85300" y="0"/>
                  <a:pt x="116089" y="0"/>
                </a:cubicBezTo>
                <a:lnTo>
                  <a:pt x="1276943" y="0"/>
                </a:lnTo>
                <a:cubicBezTo>
                  <a:pt x="1307731" y="0"/>
                  <a:pt x="1337259" y="12231"/>
                  <a:pt x="1359030" y="34002"/>
                </a:cubicBezTo>
                <a:cubicBezTo>
                  <a:pt x="1380801" y="55773"/>
                  <a:pt x="1393031" y="85300"/>
                  <a:pt x="1393031" y="116089"/>
                </a:cubicBezTo>
                <a:lnTo>
                  <a:pt x="1393031" y="580427"/>
                </a:lnTo>
                <a:cubicBezTo>
                  <a:pt x="1393031" y="611215"/>
                  <a:pt x="1380800" y="640743"/>
                  <a:pt x="1359030" y="662514"/>
                </a:cubicBezTo>
                <a:cubicBezTo>
                  <a:pt x="1337259" y="684285"/>
                  <a:pt x="1307732" y="696515"/>
                  <a:pt x="1276943" y="696515"/>
                </a:cubicBezTo>
                <a:lnTo>
                  <a:pt x="116088" y="696515"/>
                </a:lnTo>
                <a:cubicBezTo>
                  <a:pt x="85300" y="696515"/>
                  <a:pt x="55772" y="684284"/>
                  <a:pt x="34001" y="662514"/>
                </a:cubicBezTo>
                <a:cubicBezTo>
                  <a:pt x="12230" y="640743"/>
                  <a:pt x="0" y="611216"/>
                  <a:pt x="0" y="580427"/>
                </a:cubicBezTo>
                <a:lnTo>
                  <a:pt x="0" y="116088"/>
                </a:lnTo>
                <a:close/>
              </a:path>
            </a:pathLst>
          </a:cu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4961" tIns="94961" rIns="94961" bIns="94961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1600">
                <a:solidFill>
                  <a:srgbClr val="003300"/>
                </a:solidFill>
                <a:latin typeface="Calibri" pitchFamily="34" charset="0"/>
              </a:rPr>
              <a:t>Product Realization</a:t>
            </a:r>
          </a:p>
        </p:txBody>
      </p:sp>
      <p:sp>
        <p:nvSpPr>
          <p:cNvPr id="18" name="Freeform 17"/>
          <p:cNvSpPr/>
          <p:nvPr/>
        </p:nvSpPr>
        <p:spPr>
          <a:xfrm>
            <a:off x="1614268" y="3012249"/>
            <a:ext cx="2057400" cy="1028699"/>
          </a:xfrm>
          <a:custGeom>
            <a:avLst/>
            <a:gdLst>
              <a:gd name="connsiteX0" fmla="*/ 0 w 1393031"/>
              <a:gd name="connsiteY0" fmla="*/ 116088 h 696515"/>
              <a:gd name="connsiteX1" fmla="*/ 34002 w 1393031"/>
              <a:gd name="connsiteY1" fmla="*/ 34001 h 696515"/>
              <a:gd name="connsiteX2" fmla="*/ 116089 w 1393031"/>
              <a:gd name="connsiteY2" fmla="*/ 0 h 696515"/>
              <a:gd name="connsiteX3" fmla="*/ 1276943 w 1393031"/>
              <a:gd name="connsiteY3" fmla="*/ 0 h 696515"/>
              <a:gd name="connsiteX4" fmla="*/ 1359030 w 1393031"/>
              <a:gd name="connsiteY4" fmla="*/ 34002 h 696515"/>
              <a:gd name="connsiteX5" fmla="*/ 1393031 w 1393031"/>
              <a:gd name="connsiteY5" fmla="*/ 116089 h 696515"/>
              <a:gd name="connsiteX6" fmla="*/ 1393031 w 1393031"/>
              <a:gd name="connsiteY6" fmla="*/ 580427 h 696515"/>
              <a:gd name="connsiteX7" fmla="*/ 1359030 w 1393031"/>
              <a:gd name="connsiteY7" fmla="*/ 662514 h 696515"/>
              <a:gd name="connsiteX8" fmla="*/ 1276943 w 1393031"/>
              <a:gd name="connsiteY8" fmla="*/ 696515 h 696515"/>
              <a:gd name="connsiteX9" fmla="*/ 116088 w 1393031"/>
              <a:gd name="connsiteY9" fmla="*/ 696515 h 696515"/>
              <a:gd name="connsiteX10" fmla="*/ 34001 w 1393031"/>
              <a:gd name="connsiteY10" fmla="*/ 662514 h 696515"/>
              <a:gd name="connsiteX11" fmla="*/ 0 w 1393031"/>
              <a:gd name="connsiteY11" fmla="*/ 580427 h 696515"/>
              <a:gd name="connsiteX12" fmla="*/ 0 w 1393031"/>
              <a:gd name="connsiteY12" fmla="*/ 116088 h 69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3031" h="696515">
                <a:moveTo>
                  <a:pt x="0" y="116088"/>
                </a:moveTo>
                <a:cubicBezTo>
                  <a:pt x="0" y="85300"/>
                  <a:pt x="12231" y="55772"/>
                  <a:pt x="34002" y="34001"/>
                </a:cubicBezTo>
                <a:cubicBezTo>
                  <a:pt x="55773" y="12230"/>
                  <a:pt x="85300" y="0"/>
                  <a:pt x="116089" y="0"/>
                </a:cubicBezTo>
                <a:lnTo>
                  <a:pt x="1276943" y="0"/>
                </a:lnTo>
                <a:cubicBezTo>
                  <a:pt x="1307731" y="0"/>
                  <a:pt x="1337259" y="12231"/>
                  <a:pt x="1359030" y="34002"/>
                </a:cubicBezTo>
                <a:cubicBezTo>
                  <a:pt x="1380801" y="55773"/>
                  <a:pt x="1393031" y="85300"/>
                  <a:pt x="1393031" y="116089"/>
                </a:cubicBezTo>
                <a:lnTo>
                  <a:pt x="1393031" y="580427"/>
                </a:lnTo>
                <a:cubicBezTo>
                  <a:pt x="1393031" y="611215"/>
                  <a:pt x="1380800" y="640743"/>
                  <a:pt x="1359030" y="662514"/>
                </a:cubicBezTo>
                <a:cubicBezTo>
                  <a:pt x="1337259" y="684285"/>
                  <a:pt x="1307732" y="696515"/>
                  <a:pt x="1276943" y="696515"/>
                </a:cubicBezTo>
                <a:lnTo>
                  <a:pt x="116088" y="696515"/>
                </a:lnTo>
                <a:cubicBezTo>
                  <a:pt x="85300" y="696515"/>
                  <a:pt x="55772" y="684284"/>
                  <a:pt x="34001" y="662514"/>
                </a:cubicBezTo>
                <a:cubicBezTo>
                  <a:pt x="12230" y="640743"/>
                  <a:pt x="0" y="611216"/>
                  <a:pt x="0" y="580427"/>
                </a:cubicBezTo>
                <a:lnTo>
                  <a:pt x="0" y="116088"/>
                </a:lnTo>
                <a:close/>
              </a:path>
            </a:pathLst>
          </a:cu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7341" tIns="87341" rIns="87341" bIns="87341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en-US" sz="1400">
                <a:solidFill>
                  <a:srgbClr val="003300"/>
                </a:solidFill>
                <a:latin typeface="Calibri" pitchFamily="34" charset="0"/>
              </a:rPr>
              <a:t>Resource Management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242888" y="915988"/>
            <a:ext cx="1143000" cy="5029200"/>
          </a:xfrm>
          <a:prstGeom prst="rect">
            <a:avLst/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 b="1">
              <a:solidFill>
                <a:srgbClr val="000000"/>
              </a:solidFill>
            </a:endParaRPr>
          </a:p>
          <a:p>
            <a:pPr algn="ctr"/>
            <a:endParaRPr lang="en-US" sz="1600" b="1">
              <a:solidFill>
                <a:srgbClr val="000000"/>
              </a:solidFill>
            </a:endParaRPr>
          </a:p>
          <a:p>
            <a:pPr algn="ctr"/>
            <a:endParaRPr lang="en-US" sz="1600" b="1">
              <a:solidFill>
                <a:srgbClr val="000000"/>
              </a:solidFill>
            </a:endParaRPr>
          </a:p>
          <a:p>
            <a:pPr algn="ctr"/>
            <a:endParaRPr lang="en-US" sz="1600" b="1">
              <a:solidFill>
                <a:srgbClr val="000000"/>
              </a:solidFill>
            </a:endParaRPr>
          </a:p>
          <a:p>
            <a:pPr algn="ctr"/>
            <a:endParaRPr lang="en-US" sz="1600" b="1">
              <a:solidFill>
                <a:srgbClr val="000000"/>
              </a:solidFill>
            </a:endParaRPr>
          </a:p>
          <a:p>
            <a:pPr algn="ctr"/>
            <a:endParaRPr lang="en-US" sz="1600" b="1">
              <a:solidFill>
                <a:srgbClr val="000000"/>
              </a:solidFill>
            </a:endParaRPr>
          </a:p>
          <a:p>
            <a:pPr algn="ctr"/>
            <a:endParaRPr lang="en-US" sz="1600" b="1">
              <a:solidFill>
                <a:srgbClr val="000000"/>
              </a:solidFill>
            </a:endParaRPr>
          </a:p>
          <a:p>
            <a:pPr algn="ctr"/>
            <a:endParaRPr lang="en-US" sz="1600" b="1">
              <a:solidFill>
                <a:srgbClr val="000000"/>
              </a:solidFill>
            </a:endParaRPr>
          </a:p>
          <a:p>
            <a:pPr algn="ctr"/>
            <a:endParaRPr lang="en-US" sz="1600" b="1">
              <a:solidFill>
                <a:srgbClr val="000000"/>
              </a:solidFill>
            </a:endParaRPr>
          </a:p>
          <a:p>
            <a:pPr algn="ctr"/>
            <a:endParaRPr lang="en-US" sz="1600" b="1">
              <a:solidFill>
                <a:srgbClr val="000000"/>
              </a:solidFill>
            </a:endParaRPr>
          </a:p>
          <a:p>
            <a:pPr algn="ctr"/>
            <a:endParaRPr lang="en-US" sz="1600" b="1">
              <a:solidFill>
                <a:srgbClr val="000000"/>
              </a:solidFill>
            </a:endParaRPr>
          </a:p>
          <a:p>
            <a:pPr algn="ctr"/>
            <a:endParaRPr lang="en-US" sz="1600" b="1">
              <a:solidFill>
                <a:srgbClr val="000000"/>
              </a:solidFill>
            </a:endParaRPr>
          </a:p>
          <a:p>
            <a:pPr algn="ctr"/>
            <a:endParaRPr lang="en-US" sz="1600" b="1">
              <a:solidFill>
                <a:srgbClr val="000000"/>
              </a:solidFill>
            </a:endParaRPr>
          </a:p>
          <a:p>
            <a:pPr algn="ctr"/>
            <a:endParaRPr lang="en-US" sz="1600" b="1">
              <a:solidFill>
                <a:srgbClr val="000000"/>
              </a:solidFill>
            </a:endParaRPr>
          </a:p>
          <a:p>
            <a:pPr algn="ctr"/>
            <a:r>
              <a:rPr lang="en-US" sz="1600" b="1">
                <a:solidFill>
                  <a:srgbClr val="FFFF00"/>
                </a:solidFill>
              </a:rPr>
              <a:t>Customers</a:t>
            </a:r>
          </a:p>
          <a:p>
            <a:pPr algn="ctr"/>
            <a:r>
              <a:rPr lang="en-US" sz="1600" b="1">
                <a:solidFill>
                  <a:srgbClr val="FFFF00"/>
                </a:solidFill>
              </a:rPr>
              <a:t>(and </a:t>
            </a:r>
          </a:p>
          <a:p>
            <a:pPr algn="ctr"/>
            <a:r>
              <a:rPr lang="en-US" sz="1600" b="1">
                <a:solidFill>
                  <a:srgbClr val="FFFF00"/>
                </a:solidFill>
              </a:rPr>
              <a:t>other </a:t>
            </a:r>
          </a:p>
          <a:p>
            <a:pPr algn="ctr"/>
            <a:r>
              <a:rPr lang="en-US" sz="1600" b="1">
                <a:solidFill>
                  <a:srgbClr val="FFFF00"/>
                </a:solidFill>
              </a:rPr>
              <a:t>interested</a:t>
            </a:r>
          </a:p>
          <a:p>
            <a:pPr algn="ctr"/>
            <a:r>
              <a:rPr lang="en-US" sz="1600" b="1">
                <a:solidFill>
                  <a:srgbClr val="FFFF00"/>
                </a:solidFill>
              </a:rPr>
              <a:t>parties)</a:t>
            </a:r>
            <a:endParaRPr lang="en-US" b="1">
              <a:solidFill>
                <a:srgbClr val="FFFF00"/>
              </a:solidFill>
            </a:endParaRPr>
          </a:p>
          <a:p>
            <a:pPr algn="ctr"/>
            <a:endParaRPr lang="en-US" b="1">
              <a:solidFill>
                <a:srgbClr val="FFFF00"/>
              </a:solidFill>
            </a:endParaRPr>
          </a:p>
          <a:p>
            <a:pPr algn="ctr"/>
            <a:endParaRPr lang="en-US" b="1">
              <a:solidFill>
                <a:srgbClr val="FFFF00"/>
              </a:solidFill>
            </a:endParaRPr>
          </a:p>
          <a:p>
            <a:pPr algn="ctr"/>
            <a:endParaRPr lang="en-US" b="1">
              <a:solidFill>
                <a:srgbClr val="000000"/>
              </a:solidFill>
            </a:endParaRPr>
          </a:p>
          <a:p>
            <a:pPr algn="ctr"/>
            <a:endParaRPr lang="en-US" b="1">
              <a:solidFill>
                <a:srgbClr val="000000"/>
              </a:solidFill>
            </a:endParaRPr>
          </a:p>
          <a:p>
            <a:pPr algn="ctr"/>
            <a:endParaRPr lang="en-US" b="1">
              <a:solidFill>
                <a:srgbClr val="000000"/>
              </a:solidFill>
            </a:endParaRPr>
          </a:p>
          <a:p>
            <a:pPr algn="ctr"/>
            <a:endParaRPr lang="en-US" b="1">
              <a:solidFill>
                <a:srgbClr val="000000"/>
              </a:solidFill>
            </a:endParaRPr>
          </a:p>
          <a:p>
            <a:pPr algn="ctr"/>
            <a:endParaRPr lang="en-US" b="1">
              <a:solidFill>
                <a:srgbClr val="000000"/>
              </a:solidFill>
            </a:endParaRPr>
          </a:p>
          <a:p>
            <a:pPr algn="ctr"/>
            <a:endParaRPr lang="en-US" b="1">
              <a:solidFill>
                <a:srgbClr val="000000"/>
              </a:solidFill>
            </a:endParaRPr>
          </a:p>
          <a:p>
            <a:pPr algn="ctr"/>
            <a:endParaRPr lang="en-US" b="1">
              <a:solidFill>
                <a:srgbClr val="000000"/>
              </a:solidFill>
            </a:endParaRPr>
          </a:p>
          <a:p>
            <a:pPr algn="ctr"/>
            <a:endParaRPr lang="en-US" b="1">
              <a:solidFill>
                <a:srgbClr val="000000"/>
              </a:solidFill>
            </a:endParaRPr>
          </a:p>
          <a:p>
            <a:pPr algn="ctr"/>
            <a:endParaRPr lang="en-US" b="1">
              <a:solidFill>
                <a:srgbClr val="000000"/>
              </a:solidFill>
            </a:endParaRPr>
          </a:p>
          <a:p>
            <a:pPr algn="ctr"/>
            <a:endParaRPr lang="en-US" b="1">
              <a:solidFill>
                <a:srgbClr val="000000"/>
              </a:solidFill>
            </a:endParaRPr>
          </a:p>
          <a:p>
            <a:pPr algn="ctr"/>
            <a:endParaRPr lang="en-US" b="1">
              <a:solidFill>
                <a:srgbClr val="0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272088" y="5767388"/>
            <a:ext cx="2598737" cy="1587"/>
          </a:xfrm>
          <a:prstGeom prst="straightConnector1">
            <a:avLst/>
          </a:prstGeom>
          <a:ln w="444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385888" y="1525588"/>
            <a:ext cx="1752600" cy="1587"/>
          </a:xfrm>
          <a:prstGeom prst="straightConnector1">
            <a:avLst/>
          </a:prstGeom>
          <a:ln w="44450">
            <a:solidFill>
              <a:schemeClr val="tx2">
                <a:lumMod val="60000"/>
                <a:lumOff val="4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250825" y="5030788"/>
            <a:ext cx="1135063" cy="762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000000"/>
                </a:solidFill>
              </a:rPr>
              <a:t>Requirements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385888" y="5638800"/>
            <a:ext cx="1828800" cy="1588"/>
          </a:xfrm>
          <a:prstGeom prst="straightConnector1">
            <a:avLst/>
          </a:prstGeom>
          <a:ln w="444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152400"/>
            <a:ext cx="7162800" cy="1371600"/>
          </a:xfrm>
        </p:spPr>
        <p:txBody>
          <a:bodyPr/>
          <a:lstStyle/>
          <a:p>
            <a:r>
              <a:rPr lang="en-US" sz="3200" smtClean="0">
                <a:solidFill>
                  <a:srgbClr val="003300"/>
                </a:solidFill>
              </a:rPr>
              <a:t>Continual Improvement of the </a:t>
            </a:r>
            <a:br>
              <a:rPr lang="en-US" sz="3200" smtClean="0">
                <a:solidFill>
                  <a:srgbClr val="003300"/>
                </a:solidFill>
              </a:rPr>
            </a:br>
            <a:r>
              <a:rPr lang="en-US" sz="3200" smtClean="0">
                <a:solidFill>
                  <a:srgbClr val="003300"/>
                </a:solidFill>
              </a:rPr>
              <a:t>Quality Management System</a:t>
            </a:r>
          </a:p>
        </p:txBody>
      </p:sp>
      <p:sp>
        <p:nvSpPr>
          <p:cNvPr id="11" name="Freeform 10"/>
          <p:cNvSpPr/>
          <p:nvPr/>
        </p:nvSpPr>
        <p:spPr>
          <a:xfrm>
            <a:off x="3138268" y="1178091"/>
            <a:ext cx="2068115" cy="1034057"/>
          </a:xfrm>
          <a:custGeom>
            <a:avLst/>
            <a:gdLst>
              <a:gd name="connsiteX0" fmla="*/ 0 w 1393031"/>
              <a:gd name="connsiteY0" fmla="*/ 116088 h 696515"/>
              <a:gd name="connsiteX1" fmla="*/ 34002 w 1393031"/>
              <a:gd name="connsiteY1" fmla="*/ 34001 h 696515"/>
              <a:gd name="connsiteX2" fmla="*/ 116089 w 1393031"/>
              <a:gd name="connsiteY2" fmla="*/ 0 h 696515"/>
              <a:gd name="connsiteX3" fmla="*/ 1276943 w 1393031"/>
              <a:gd name="connsiteY3" fmla="*/ 0 h 696515"/>
              <a:gd name="connsiteX4" fmla="*/ 1359030 w 1393031"/>
              <a:gd name="connsiteY4" fmla="*/ 34002 h 696515"/>
              <a:gd name="connsiteX5" fmla="*/ 1393031 w 1393031"/>
              <a:gd name="connsiteY5" fmla="*/ 116089 h 696515"/>
              <a:gd name="connsiteX6" fmla="*/ 1393031 w 1393031"/>
              <a:gd name="connsiteY6" fmla="*/ 580427 h 696515"/>
              <a:gd name="connsiteX7" fmla="*/ 1359030 w 1393031"/>
              <a:gd name="connsiteY7" fmla="*/ 662514 h 696515"/>
              <a:gd name="connsiteX8" fmla="*/ 1276943 w 1393031"/>
              <a:gd name="connsiteY8" fmla="*/ 696515 h 696515"/>
              <a:gd name="connsiteX9" fmla="*/ 116088 w 1393031"/>
              <a:gd name="connsiteY9" fmla="*/ 696515 h 696515"/>
              <a:gd name="connsiteX10" fmla="*/ 34001 w 1393031"/>
              <a:gd name="connsiteY10" fmla="*/ 662514 h 696515"/>
              <a:gd name="connsiteX11" fmla="*/ 0 w 1393031"/>
              <a:gd name="connsiteY11" fmla="*/ 580427 h 696515"/>
              <a:gd name="connsiteX12" fmla="*/ 0 w 1393031"/>
              <a:gd name="connsiteY12" fmla="*/ 116088 h 69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3031" h="696515">
                <a:moveTo>
                  <a:pt x="0" y="116088"/>
                </a:moveTo>
                <a:cubicBezTo>
                  <a:pt x="0" y="85300"/>
                  <a:pt x="12231" y="55772"/>
                  <a:pt x="34002" y="34001"/>
                </a:cubicBezTo>
                <a:cubicBezTo>
                  <a:pt x="55773" y="12230"/>
                  <a:pt x="85300" y="0"/>
                  <a:pt x="116089" y="0"/>
                </a:cubicBezTo>
                <a:lnTo>
                  <a:pt x="1276943" y="0"/>
                </a:lnTo>
                <a:cubicBezTo>
                  <a:pt x="1307731" y="0"/>
                  <a:pt x="1337259" y="12231"/>
                  <a:pt x="1359030" y="34002"/>
                </a:cubicBezTo>
                <a:cubicBezTo>
                  <a:pt x="1380801" y="55773"/>
                  <a:pt x="1393031" y="85300"/>
                  <a:pt x="1393031" y="116089"/>
                </a:cubicBezTo>
                <a:lnTo>
                  <a:pt x="1393031" y="580427"/>
                </a:lnTo>
                <a:cubicBezTo>
                  <a:pt x="1393031" y="611215"/>
                  <a:pt x="1380800" y="640743"/>
                  <a:pt x="1359030" y="662514"/>
                </a:cubicBezTo>
                <a:cubicBezTo>
                  <a:pt x="1337259" y="684285"/>
                  <a:pt x="1307732" y="696515"/>
                  <a:pt x="1276943" y="696515"/>
                </a:cubicBezTo>
                <a:lnTo>
                  <a:pt x="116088" y="696515"/>
                </a:lnTo>
                <a:cubicBezTo>
                  <a:pt x="85300" y="696515"/>
                  <a:pt x="55772" y="684284"/>
                  <a:pt x="34001" y="662514"/>
                </a:cubicBezTo>
                <a:cubicBezTo>
                  <a:pt x="12230" y="640743"/>
                  <a:pt x="0" y="611216"/>
                  <a:pt x="0" y="580427"/>
                </a:cubicBezTo>
                <a:lnTo>
                  <a:pt x="0" y="116088"/>
                </a:lnTo>
                <a:close/>
              </a:path>
            </a:pathLst>
          </a:cu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7341" tIns="87341" rIns="87341" bIns="87341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en-US" sz="1400">
                <a:solidFill>
                  <a:srgbClr val="003300"/>
                </a:solidFill>
                <a:latin typeface="Calibri" pitchFamily="34" charset="0"/>
              </a:rPr>
              <a:t>Management Responsibility</a:t>
            </a:r>
          </a:p>
        </p:txBody>
      </p:sp>
      <p:sp>
        <p:nvSpPr>
          <p:cNvPr id="46" name="Curved Up Arrow 45"/>
          <p:cNvSpPr/>
          <p:nvPr/>
        </p:nvSpPr>
        <p:spPr>
          <a:xfrm rot="16778812">
            <a:off x="6339682" y="1580356"/>
            <a:ext cx="2209800" cy="681037"/>
          </a:xfrm>
          <a:prstGeom prst="curvedUpArrow">
            <a:avLst>
              <a:gd name="adj1" fmla="val 32502"/>
              <a:gd name="adj2" fmla="val 75901"/>
              <a:gd name="adj3" fmla="val 267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5889676" y="5378552"/>
            <a:ext cx="1219200" cy="609600"/>
          </a:xfrm>
          <a:custGeom>
            <a:avLst/>
            <a:gdLst>
              <a:gd name="connsiteX0" fmla="*/ 0 w 1393031"/>
              <a:gd name="connsiteY0" fmla="*/ 116088 h 696515"/>
              <a:gd name="connsiteX1" fmla="*/ 34002 w 1393031"/>
              <a:gd name="connsiteY1" fmla="*/ 34001 h 696515"/>
              <a:gd name="connsiteX2" fmla="*/ 116089 w 1393031"/>
              <a:gd name="connsiteY2" fmla="*/ 0 h 696515"/>
              <a:gd name="connsiteX3" fmla="*/ 1276943 w 1393031"/>
              <a:gd name="connsiteY3" fmla="*/ 0 h 696515"/>
              <a:gd name="connsiteX4" fmla="*/ 1359030 w 1393031"/>
              <a:gd name="connsiteY4" fmla="*/ 34002 h 696515"/>
              <a:gd name="connsiteX5" fmla="*/ 1393031 w 1393031"/>
              <a:gd name="connsiteY5" fmla="*/ 116089 h 696515"/>
              <a:gd name="connsiteX6" fmla="*/ 1393031 w 1393031"/>
              <a:gd name="connsiteY6" fmla="*/ 580427 h 696515"/>
              <a:gd name="connsiteX7" fmla="*/ 1359030 w 1393031"/>
              <a:gd name="connsiteY7" fmla="*/ 662514 h 696515"/>
              <a:gd name="connsiteX8" fmla="*/ 1276943 w 1393031"/>
              <a:gd name="connsiteY8" fmla="*/ 696515 h 696515"/>
              <a:gd name="connsiteX9" fmla="*/ 116088 w 1393031"/>
              <a:gd name="connsiteY9" fmla="*/ 696515 h 696515"/>
              <a:gd name="connsiteX10" fmla="*/ 34001 w 1393031"/>
              <a:gd name="connsiteY10" fmla="*/ 662514 h 696515"/>
              <a:gd name="connsiteX11" fmla="*/ 0 w 1393031"/>
              <a:gd name="connsiteY11" fmla="*/ 580427 h 696515"/>
              <a:gd name="connsiteX12" fmla="*/ 0 w 1393031"/>
              <a:gd name="connsiteY12" fmla="*/ 116088 h 69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3031" h="696515">
                <a:moveTo>
                  <a:pt x="0" y="116088"/>
                </a:moveTo>
                <a:cubicBezTo>
                  <a:pt x="0" y="85300"/>
                  <a:pt x="12231" y="55772"/>
                  <a:pt x="34002" y="34001"/>
                </a:cubicBezTo>
                <a:cubicBezTo>
                  <a:pt x="55773" y="12230"/>
                  <a:pt x="85300" y="0"/>
                  <a:pt x="116089" y="0"/>
                </a:cubicBezTo>
                <a:lnTo>
                  <a:pt x="1276943" y="0"/>
                </a:lnTo>
                <a:cubicBezTo>
                  <a:pt x="1307731" y="0"/>
                  <a:pt x="1337259" y="12231"/>
                  <a:pt x="1359030" y="34002"/>
                </a:cubicBezTo>
                <a:cubicBezTo>
                  <a:pt x="1380801" y="55773"/>
                  <a:pt x="1393031" y="85300"/>
                  <a:pt x="1393031" y="116089"/>
                </a:cubicBezTo>
                <a:lnTo>
                  <a:pt x="1393031" y="580427"/>
                </a:lnTo>
                <a:cubicBezTo>
                  <a:pt x="1393031" y="611215"/>
                  <a:pt x="1380800" y="640743"/>
                  <a:pt x="1359030" y="662514"/>
                </a:cubicBezTo>
                <a:cubicBezTo>
                  <a:pt x="1337259" y="684285"/>
                  <a:pt x="1307732" y="696515"/>
                  <a:pt x="1276943" y="696515"/>
                </a:cubicBezTo>
                <a:lnTo>
                  <a:pt x="116088" y="696515"/>
                </a:lnTo>
                <a:cubicBezTo>
                  <a:pt x="85300" y="696515"/>
                  <a:pt x="55772" y="684284"/>
                  <a:pt x="34001" y="662514"/>
                </a:cubicBezTo>
                <a:cubicBezTo>
                  <a:pt x="12230" y="640743"/>
                  <a:pt x="0" y="611216"/>
                  <a:pt x="0" y="580427"/>
                </a:cubicBezTo>
                <a:lnTo>
                  <a:pt x="0" y="116088"/>
                </a:lnTo>
                <a:close/>
              </a:path>
            </a:pathLst>
          </a:cu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4961" tIns="94961" rIns="94961" bIns="94961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1600">
                <a:solidFill>
                  <a:srgbClr val="003300"/>
                </a:solidFill>
                <a:latin typeface="Calibri" pitchFamily="34" charset="0"/>
              </a:rPr>
              <a:t>Product</a:t>
            </a:r>
          </a:p>
        </p:txBody>
      </p:sp>
      <p:sp>
        <p:nvSpPr>
          <p:cNvPr id="16" name="Freeform 15"/>
          <p:cNvSpPr/>
          <p:nvPr/>
        </p:nvSpPr>
        <p:spPr>
          <a:xfrm>
            <a:off x="5334000" y="2971800"/>
            <a:ext cx="2057400" cy="1028699"/>
          </a:xfrm>
          <a:custGeom>
            <a:avLst/>
            <a:gdLst>
              <a:gd name="connsiteX0" fmla="*/ 0 w 1393031"/>
              <a:gd name="connsiteY0" fmla="*/ 116088 h 696515"/>
              <a:gd name="connsiteX1" fmla="*/ 34002 w 1393031"/>
              <a:gd name="connsiteY1" fmla="*/ 34001 h 696515"/>
              <a:gd name="connsiteX2" fmla="*/ 116089 w 1393031"/>
              <a:gd name="connsiteY2" fmla="*/ 0 h 696515"/>
              <a:gd name="connsiteX3" fmla="*/ 1276943 w 1393031"/>
              <a:gd name="connsiteY3" fmla="*/ 0 h 696515"/>
              <a:gd name="connsiteX4" fmla="*/ 1359030 w 1393031"/>
              <a:gd name="connsiteY4" fmla="*/ 34002 h 696515"/>
              <a:gd name="connsiteX5" fmla="*/ 1393031 w 1393031"/>
              <a:gd name="connsiteY5" fmla="*/ 116089 h 696515"/>
              <a:gd name="connsiteX6" fmla="*/ 1393031 w 1393031"/>
              <a:gd name="connsiteY6" fmla="*/ 580427 h 696515"/>
              <a:gd name="connsiteX7" fmla="*/ 1359030 w 1393031"/>
              <a:gd name="connsiteY7" fmla="*/ 662514 h 696515"/>
              <a:gd name="connsiteX8" fmla="*/ 1276943 w 1393031"/>
              <a:gd name="connsiteY8" fmla="*/ 696515 h 696515"/>
              <a:gd name="connsiteX9" fmla="*/ 116088 w 1393031"/>
              <a:gd name="connsiteY9" fmla="*/ 696515 h 696515"/>
              <a:gd name="connsiteX10" fmla="*/ 34001 w 1393031"/>
              <a:gd name="connsiteY10" fmla="*/ 662514 h 696515"/>
              <a:gd name="connsiteX11" fmla="*/ 0 w 1393031"/>
              <a:gd name="connsiteY11" fmla="*/ 580427 h 696515"/>
              <a:gd name="connsiteX12" fmla="*/ 0 w 1393031"/>
              <a:gd name="connsiteY12" fmla="*/ 116088 h 69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3031" h="696515">
                <a:moveTo>
                  <a:pt x="0" y="116088"/>
                </a:moveTo>
                <a:cubicBezTo>
                  <a:pt x="0" y="85300"/>
                  <a:pt x="12231" y="55772"/>
                  <a:pt x="34002" y="34001"/>
                </a:cubicBezTo>
                <a:cubicBezTo>
                  <a:pt x="55773" y="12230"/>
                  <a:pt x="85300" y="0"/>
                  <a:pt x="116089" y="0"/>
                </a:cubicBezTo>
                <a:lnTo>
                  <a:pt x="1276943" y="0"/>
                </a:lnTo>
                <a:cubicBezTo>
                  <a:pt x="1307731" y="0"/>
                  <a:pt x="1337259" y="12231"/>
                  <a:pt x="1359030" y="34002"/>
                </a:cubicBezTo>
                <a:cubicBezTo>
                  <a:pt x="1380801" y="55773"/>
                  <a:pt x="1393031" y="85300"/>
                  <a:pt x="1393031" y="116089"/>
                </a:cubicBezTo>
                <a:lnTo>
                  <a:pt x="1393031" y="580427"/>
                </a:lnTo>
                <a:cubicBezTo>
                  <a:pt x="1393031" y="611215"/>
                  <a:pt x="1380800" y="640743"/>
                  <a:pt x="1359030" y="662514"/>
                </a:cubicBezTo>
                <a:cubicBezTo>
                  <a:pt x="1337259" y="684285"/>
                  <a:pt x="1307732" y="696515"/>
                  <a:pt x="1276943" y="696515"/>
                </a:cubicBezTo>
                <a:lnTo>
                  <a:pt x="116088" y="696515"/>
                </a:lnTo>
                <a:cubicBezTo>
                  <a:pt x="85300" y="696515"/>
                  <a:pt x="55772" y="684284"/>
                  <a:pt x="34001" y="662514"/>
                </a:cubicBezTo>
                <a:cubicBezTo>
                  <a:pt x="12230" y="640743"/>
                  <a:pt x="0" y="611216"/>
                  <a:pt x="0" y="580427"/>
                </a:cubicBezTo>
                <a:lnTo>
                  <a:pt x="0" y="116088"/>
                </a:lnTo>
                <a:close/>
              </a:path>
            </a:pathLst>
          </a:cu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4961" tIns="94961" rIns="94961" bIns="94961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1500">
                <a:solidFill>
                  <a:srgbClr val="003300"/>
                </a:solidFill>
                <a:latin typeface="Calibri" pitchFamily="34" charset="0"/>
              </a:rPr>
              <a:t>Measurement, Analysis &amp; Improvement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2044700" y="6257925"/>
            <a:ext cx="5319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Model of a Process-Based QMS</a:t>
            </a:r>
            <a:endParaRPr lang="en-US" sz="2400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867650" y="4972050"/>
            <a:ext cx="1143000" cy="838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Satisfaction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41" grpId="0" animBg="1"/>
      <p:bldP spid="2" grpId="0"/>
      <p:bldP spid="46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3300"/>
                </a:solidFill>
              </a:rPr>
              <a:t>QMS Approach</a:t>
            </a:r>
          </a:p>
        </p:txBody>
      </p:sp>
      <p:pic>
        <p:nvPicPr>
          <p:cNvPr id="6" name="Picture 5" descr="custo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103126"/>
            <a:ext cx="5638800" cy="3066098"/>
          </a:xfrm>
          <a:prstGeom prst="ellipse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152400" y="1184275"/>
            <a:ext cx="914400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Circular Arrow 9"/>
          <p:cNvSpPr/>
          <p:nvPr/>
        </p:nvSpPr>
        <p:spPr>
          <a:xfrm>
            <a:off x="858838" y="1143000"/>
            <a:ext cx="7731125" cy="4879975"/>
          </a:xfrm>
          <a:prstGeom prst="circularArrow">
            <a:avLst>
              <a:gd name="adj1" fmla="val 5544"/>
              <a:gd name="adj2" fmla="val 330680"/>
              <a:gd name="adj3" fmla="val 14632320"/>
              <a:gd name="adj4" fmla="val 16883839"/>
              <a:gd name="adj5" fmla="val 5757"/>
            </a:avLst>
          </a:prstGeom>
          <a:solidFill>
            <a:srgbClr val="113663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4027884" y="1185623"/>
            <a:ext cx="1393031" cy="696515"/>
          </a:xfrm>
          <a:custGeom>
            <a:avLst/>
            <a:gdLst>
              <a:gd name="connsiteX0" fmla="*/ 0 w 1393031"/>
              <a:gd name="connsiteY0" fmla="*/ 116088 h 696515"/>
              <a:gd name="connsiteX1" fmla="*/ 34002 w 1393031"/>
              <a:gd name="connsiteY1" fmla="*/ 34001 h 696515"/>
              <a:gd name="connsiteX2" fmla="*/ 116089 w 1393031"/>
              <a:gd name="connsiteY2" fmla="*/ 0 h 696515"/>
              <a:gd name="connsiteX3" fmla="*/ 1276943 w 1393031"/>
              <a:gd name="connsiteY3" fmla="*/ 0 h 696515"/>
              <a:gd name="connsiteX4" fmla="*/ 1359030 w 1393031"/>
              <a:gd name="connsiteY4" fmla="*/ 34002 h 696515"/>
              <a:gd name="connsiteX5" fmla="*/ 1393031 w 1393031"/>
              <a:gd name="connsiteY5" fmla="*/ 116089 h 696515"/>
              <a:gd name="connsiteX6" fmla="*/ 1393031 w 1393031"/>
              <a:gd name="connsiteY6" fmla="*/ 580427 h 696515"/>
              <a:gd name="connsiteX7" fmla="*/ 1359030 w 1393031"/>
              <a:gd name="connsiteY7" fmla="*/ 662514 h 696515"/>
              <a:gd name="connsiteX8" fmla="*/ 1276943 w 1393031"/>
              <a:gd name="connsiteY8" fmla="*/ 696515 h 696515"/>
              <a:gd name="connsiteX9" fmla="*/ 116088 w 1393031"/>
              <a:gd name="connsiteY9" fmla="*/ 696515 h 696515"/>
              <a:gd name="connsiteX10" fmla="*/ 34001 w 1393031"/>
              <a:gd name="connsiteY10" fmla="*/ 662514 h 696515"/>
              <a:gd name="connsiteX11" fmla="*/ 0 w 1393031"/>
              <a:gd name="connsiteY11" fmla="*/ 580427 h 696515"/>
              <a:gd name="connsiteX12" fmla="*/ 0 w 1393031"/>
              <a:gd name="connsiteY12" fmla="*/ 116088 h 69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3031" h="696515">
                <a:moveTo>
                  <a:pt x="0" y="116088"/>
                </a:moveTo>
                <a:cubicBezTo>
                  <a:pt x="0" y="85300"/>
                  <a:pt x="12231" y="55772"/>
                  <a:pt x="34002" y="34001"/>
                </a:cubicBezTo>
                <a:cubicBezTo>
                  <a:pt x="55773" y="12230"/>
                  <a:pt x="85300" y="0"/>
                  <a:pt x="116089" y="0"/>
                </a:cubicBezTo>
                <a:lnTo>
                  <a:pt x="1276943" y="0"/>
                </a:lnTo>
                <a:cubicBezTo>
                  <a:pt x="1307731" y="0"/>
                  <a:pt x="1337259" y="12231"/>
                  <a:pt x="1359030" y="34002"/>
                </a:cubicBezTo>
                <a:cubicBezTo>
                  <a:pt x="1380801" y="55773"/>
                  <a:pt x="1393031" y="85300"/>
                  <a:pt x="1393031" y="116089"/>
                </a:cubicBezTo>
                <a:lnTo>
                  <a:pt x="1393031" y="580427"/>
                </a:lnTo>
                <a:cubicBezTo>
                  <a:pt x="1393031" y="611215"/>
                  <a:pt x="1380800" y="640743"/>
                  <a:pt x="1359030" y="662514"/>
                </a:cubicBezTo>
                <a:cubicBezTo>
                  <a:pt x="1337259" y="684285"/>
                  <a:pt x="1307732" y="696515"/>
                  <a:pt x="1276943" y="696515"/>
                </a:cubicBezTo>
                <a:lnTo>
                  <a:pt x="116088" y="696515"/>
                </a:lnTo>
                <a:cubicBezTo>
                  <a:pt x="85300" y="696515"/>
                  <a:pt x="55772" y="684284"/>
                  <a:pt x="34001" y="662514"/>
                </a:cubicBezTo>
                <a:cubicBezTo>
                  <a:pt x="12230" y="640743"/>
                  <a:pt x="0" y="611216"/>
                  <a:pt x="0" y="580427"/>
                </a:cubicBezTo>
                <a:lnTo>
                  <a:pt x="0" y="116088"/>
                </a:lnTo>
                <a:close/>
              </a:path>
            </a:pathLst>
          </a:cu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7341" tIns="87341" rIns="87341" bIns="87341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en-US" sz="1400">
                <a:solidFill>
                  <a:srgbClr val="003300"/>
                </a:solidFill>
                <a:latin typeface="Calibri" pitchFamily="34" charset="0"/>
              </a:rPr>
              <a:t>Customer needs &amp; expectations</a:t>
            </a:r>
          </a:p>
        </p:txBody>
      </p:sp>
      <p:sp>
        <p:nvSpPr>
          <p:cNvPr id="12" name="Freeform 11"/>
          <p:cNvSpPr/>
          <p:nvPr/>
        </p:nvSpPr>
        <p:spPr>
          <a:xfrm>
            <a:off x="6580364" y="2030789"/>
            <a:ext cx="1393031" cy="696515"/>
          </a:xfrm>
          <a:custGeom>
            <a:avLst/>
            <a:gdLst>
              <a:gd name="connsiteX0" fmla="*/ 0 w 1393031"/>
              <a:gd name="connsiteY0" fmla="*/ 116088 h 696515"/>
              <a:gd name="connsiteX1" fmla="*/ 34002 w 1393031"/>
              <a:gd name="connsiteY1" fmla="*/ 34001 h 696515"/>
              <a:gd name="connsiteX2" fmla="*/ 116089 w 1393031"/>
              <a:gd name="connsiteY2" fmla="*/ 0 h 696515"/>
              <a:gd name="connsiteX3" fmla="*/ 1276943 w 1393031"/>
              <a:gd name="connsiteY3" fmla="*/ 0 h 696515"/>
              <a:gd name="connsiteX4" fmla="*/ 1359030 w 1393031"/>
              <a:gd name="connsiteY4" fmla="*/ 34002 h 696515"/>
              <a:gd name="connsiteX5" fmla="*/ 1393031 w 1393031"/>
              <a:gd name="connsiteY5" fmla="*/ 116089 h 696515"/>
              <a:gd name="connsiteX6" fmla="*/ 1393031 w 1393031"/>
              <a:gd name="connsiteY6" fmla="*/ 580427 h 696515"/>
              <a:gd name="connsiteX7" fmla="*/ 1359030 w 1393031"/>
              <a:gd name="connsiteY7" fmla="*/ 662514 h 696515"/>
              <a:gd name="connsiteX8" fmla="*/ 1276943 w 1393031"/>
              <a:gd name="connsiteY8" fmla="*/ 696515 h 696515"/>
              <a:gd name="connsiteX9" fmla="*/ 116088 w 1393031"/>
              <a:gd name="connsiteY9" fmla="*/ 696515 h 696515"/>
              <a:gd name="connsiteX10" fmla="*/ 34001 w 1393031"/>
              <a:gd name="connsiteY10" fmla="*/ 662514 h 696515"/>
              <a:gd name="connsiteX11" fmla="*/ 0 w 1393031"/>
              <a:gd name="connsiteY11" fmla="*/ 580427 h 696515"/>
              <a:gd name="connsiteX12" fmla="*/ 0 w 1393031"/>
              <a:gd name="connsiteY12" fmla="*/ 116088 h 69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3031" h="696515">
                <a:moveTo>
                  <a:pt x="0" y="116088"/>
                </a:moveTo>
                <a:cubicBezTo>
                  <a:pt x="0" y="85300"/>
                  <a:pt x="12231" y="55772"/>
                  <a:pt x="34002" y="34001"/>
                </a:cubicBezTo>
                <a:cubicBezTo>
                  <a:pt x="55773" y="12230"/>
                  <a:pt x="85300" y="0"/>
                  <a:pt x="116089" y="0"/>
                </a:cubicBezTo>
                <a:lnTo>
                  <a:pt x="1276943" y="0"/>
                </a:lnTo>
                <a:cubicBezTo>
                  <a:pt x="1307731" y="0"/>
                  <a:pt x="1337259" y="12231"/>
                  <a:pt x="1359030" y="34002"/>
                </a:cubicBezTo>
                <a:cubicBezTo>
                  <a:pt x="1380801" y="55773"/>
                  <a:pt x="1393031" y="85300"/>
                  <a:pt x="1393031" y="116089"/>
                </a:cubicBezTo>
                <a:lnTo>
                  <a:pt x="1393031" y="580427"/>
                </a:lnTo>
                <a:cubicBezTo>
                  <a:pt x="1393031" y="611215"/>
                  <a:pt x="1380800" y="640743"/>
                  <a:pt x="1359030" y="662514"/>
                </a:cubicBezTo>
                <a:cubicBezTo>
                  <a:pt x="1337259" y="684285"/>
                  <a:pt x="1307732" y="696515"/>
                  <a:pt x="1276943" y="696515"/>
                </a:cubicBezTo>
                <a:lnTo>
                  <a:pt x="116088" y="696515"/>
                </a:lnTo>
                <a:cubicBezTo>
                  <a:pt x="85300" y="696515"/>
                  <a:pt x="55772" y="684284"/>
                  <a:pt x="34001" y="662514"/>
                </a:cubicBezTo>
                <a:cubicBezTo>
                  <a:pt x="12230" y="640743"/>
                  <a:pt x="0" y="611216"/>
                  <a:pt x="0" y="580427"/>
                </a:cubicBezTo>
                <a:lnTo>
                  <a:pt x="0" y="116088"/>
                </a:lnTo>
                <a:close/>
              </a:path>
            </a:pathLst>
          </a:cu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7341" tIns="87341" rIns="87341" bIns="87341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en-US" sz="1400">
                <a:solidFill>
                  <a:srgbClr val="003300"/>
                </a:solidFill>
                <a:latin typeface="Calibri" pitchFamily="34" charset="0"/>
              </a:rPr>
              <a:t>Quality Policy &amp; Objectives</a:t>
            </a:r>
          </a:p>
        </p:txBody>
      </p:sp>
      <p:sp>
        <p:nvSpPr>
          <p:cNvPr id="13" name="Freeform 12"/>
          <p:cNvSpPr/>
          <p:nvPr/>
        </p:nvSpPr>
        <p:spPr>
          <a:xfrm>
            <a:off x="7494793" y="3402389"/>
            <a:ext cx="1393031" cy="696515"/>
          </a:xfrm>
          <a:custGeom>
            <a:avLst/>
            <a:gdLst>
              <a:gd name="connsiteX0" fmla="*/ 0 w 1393031"/>
              <a:gd name="connsiteY0" fmla="*/ 116088 h 696515"/>
              <a:gd name="connsiteX1" fmla="*/ 34002 w 1393031"/>
              <a:gd name="connsiteY1" fmla="*/ 34001 h 696515"/>
              <a:gd name="connsiteX2" fmla="*/ 116089 w 1393031"/>
              <a:gd name="connsiteY2" fmla="*/ 0 h 696515"/>
              <a:gd name="connsiteX3" fmla="*/ 1276943 w 1393031"/>
              <a:gd name="connsiteY3" fmla="*/ 0 h 696515"/>
              <a:gd name="connsiteX4" fmla="*/ 1359030 w 1393031"/>
              <a:gd name="connsiteY4" fmla="*/ 34002 h 696515"/>
              <a:gd name="connsiteX5" fmla="*/ 1393031 w 1393031"/>
              <a:gd name="connsiteY5" fmla="*/ 116089 h 696515"/>
              <a:gd name="connsiteX6" fmla="*/ 1393031 w 1393031"/>
              <a:gd name="connsiteY6" fmla="*/ 580427 h 696515"/>
              <a:gd name="connsiteX7" fmla="*/ 1359030 w 1393031"/>
              <a:gd name="connsiteY7" fmla="*/ 662514 h 696515"/>
              <a:gd name="connsiteX8" fmla="*/ 1276943 w 1393031"/>
              <a:gd name="connsiteY8" fmla="*/ 696515 h 696515"/>
              <a:gd name="connsiteX9" fmla="*/ 116088 w 1393031"/>
              <a:gd name="connsiteY9" fmla="*/ 696515 h 696515"/>
              <a:gd name="connsiteX10" fmla="*/ 34001 w 1393031"/>
              <a:gd name="connsiteY10" fmla="*/ 662514 h 696515"/>
              <a:gd name="connsiteX11" fmla="*/ 0 w 1393031"/>
              <a:gd name="connsiteY11" fmla="*/ 580427 h 696515"/>
              <a:gd name="connsiteX12" fmla="*/ 0 w 1393031"/>
              <a:gd name="connsiteY12" fmla="*/ 116088 h 69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3031" h="696515">
                <a:moveTo>
                  <a:pt x="0" y="116088"/>
                </a:moveTo>
                <a:cubicBezTo>
                  <a:pt x="0" y="85300"/>
                  <a:pt x="12231" y="55772"/>
                  <a:pt x="34002" y="34001"/>
                </a:cubicBezTo>
                <a:cubicBezTo>
                  <a:pt x="55773" y="12230"/>
                  <a:pt x="85300" y="0"/>
                  <a:pt x="116089" y="0"/>
                </a:cubicBezTo>
                <a:lnTo>
                  <a:pt x="1276943" y="0"/>
                </a:lnTo>
                <a:cubicBezTo>
                  <a:pt x="1307731" y="0"/>
                  <a:pt x="1337259" y="12231"/>
                  <a:pt x="1359030" y="34002"/>
                </a:cubicBezTo>
                <a:cubicBezTo>
                  <a:pt x="1380801" y="55773"/>
                  <a:pt x="1393031" y="85300"/>
                  <a:pt x="1393031" y="116089"/>
                </a:cubicBezTo>
                <a:lnTo>
                  <a:pt x="1393031" y="580427"/>
                </a:lnTo>
                <a:cubicBezTo>
                  <a:pt x="1393031" y="611215"/>
                  <a:pt x="1380800" y="640743"/>
                  <a:pt x="1359030" y="662514"/>
                </a:cubicBezTo>
                <a:cubicBezTo>
                  <a:pt x="1337259" y="684285"/>
                  <a:pt x="1307732" y="696515"/>
                  <a:pt x="1276943" y="696515"/>
                </a:cubicBezTo>
                <a:lnTo>
                  <a:pt x="116088" y="696515"/>
                </a:lnTo>
                <a:cubicBezTo>
                  <a:pt x="85300" y="696515"/>
                  <a:pt x="55772" y="684284"/>
                  <a:pt x="34001" y="662514"/>
                </a:cubicBezTo>
                <a:cubicBezTo>
                  <a:pt x="12230" y="640743"/>
                  <a:pt x="0" y="611216"/>
                  <a:pt x="0" y="580427"/>
                </a:cubicBezTo>
                <a:lnTo>
                  <a:pt x="0" y="116088"/>
                </a:lnTo>
                <a:close/>
              </a:path>
            </a:pathLst>
          </a:cu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7341" tIns="87341" rIns="87341" bIns="87341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en-US" sz="1400">
                <a:solidFill>
                  <a:srgbClr val="003300"/>
                </a:solidFill>
                <a:latin typeface="Calibri" pitchFamily="34" charset="0"/>
              </a:rPr>
              <a:t>Processes &amp; responsibilities</a:t>
            </a:r>
          </a:p>
        </p:txBody>
      </p:sp>
      <p:sp>
        <p:nvSpPr>
          <p:cNvPr id="14" name="Freeform 13"/>
          <p:cNvSpPr/>
          <p:nvPr/>
        </p:nvSpPr>
        <p:spPr>
          <a:xfrm>
            <a:off x="6427965" y="4773980"/>
            <a:ext cx="1393031" cy="696515"/>
          </a:xfrm>
          <a:custGeom>
            <a:avLst/>
            <a:gdLst>
              <a:gd name="connsiteX0" fmla="*/ 0 w 1393031"/>
              <a:gd name="connsiteY0" fmla="*/ 116088 h 696515"/>
              <a:gd name="connsiteX1" fmla="*/ 34002 w 1393031"/>
              <a:gd name="connsiteY1" fmla="*/ 34001 h 696515"/>
              <a:gd name="connsiteX2" fmla="*/ 116089 w 1393031"/>
              <a:gd name="connsiteY2" fmla="*/ 0 h 696515"/>
              <a:gd name="connsiteX3" fmla="*/ 1276943 w 1393031"/>
              <a:gd name="connsiteY3" fmla="*/ 0 h 696515"/>
              <a:gd name="connsiteX4" fmla="*/ 1359030 w 1393031"/>
              <a:gd name="connsiteY4" fmla="*/ 34002 h 696515"/>
              <a:gd name="connsiteX5" fmla="*/ 1393031 w 1393031"/>
              <a:gd name="connsiteY5" fmla="*/ 116089 h 696515"/>
              <a:gd name="connsiteX6" fmla="*/ 1393031 w 1393031"/>
              <a:gd name="connsiteY6" fmla="*/ 580427 h 696515"/>
              <a:gd name="connsiteX7" fmla="*/ 1359030 w 1393031"/>
              <a:gd name="connsiteY7" fmla="*/ 662514 h 696515"/>
              <a:gd name="connsiteX8" fmla="*/ 1276943 w 1393031"/>
              <a:gd name="connsiteY8" fmla="*/ 696515 h 696515"/>
              <a:gd name="connsiteX9" fmla="*/ 116088 w 1393031"/>
              <a:gd name="connsiteY9" fmla="*/ 696515 h 696515"/>
              <a:gd name="connsiteX10" fmla="*/ 34001 w 1393031"/>
              <a:gd name="connsiteY10" fmla="*/ 662514 h 696515"/>
              <a:gd name="connsiteX11" fmla="*/ 0 w 1393031"/>
              <a:gd name="connsiteY11" fmla="*/ 580427 h 696515"/>
              <a:gd name="connsiteX12" fmla="*/ 0 w 1393031"/>
              <a:gd name="connsiteY12" fmla="*/ 116088 h 69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3031" h="696515">
                <a:moveTo>
                  <a:pt x="0" y="116088"/>
                </a:moveTo>
                <a:cubicBezTo>
                  <a:pt x="0" y="85300"/>
                  <a:pt x="12231" y="55772"/>
                  <a:pt x="34002" y="34001"/>
                </a:cubicBezTo>
                <a:cubicBezTo>
                  <a:pt x="55773" y="12230"/>
                  <a:pt x="85300" y="0"/>
                  <a:pt x="116089" y="0"/>
                </a:cubicBezTo>
                <a:lnTo>
                  <a:pt x="1276943" y="0"/>
                </a:lnTo>
                <a:cubicBezTo>
                  <a:pt x="1307731" y="0"/>
                  <a:pt x="1337259" y="12231"/>
                  <a:pt x="1359030" y="34002"/>
                </a:cubicBezTo>
                <a:cubicBezTo>
                  <a:pt x="1380801" y="55773"/>
                  <a:pt x="1393031" y="85300"/>
                  <a:pt x="1393031" y="116089"/>
                </a:cubicBezTo>
                <a:lnTo>
                  <a:pt x="1393031" y="580427"/>
                </a:lnTo>
                <a:cubicBezTo>
                  <a:pt x="1393031" y="611215"/>
                  <a:pt x="1380800" y="640743"/>
                  <a:pt x="1359030" y="662514"/>
                </a:cubicBezTo>
                <a:cubicBezTo>
                  <a:pt x="1337259" y="684285"/>
                  <a:pt x="1307732" y="696515"/>
                  <a:pt x="1276943" y="696515"/>
                </a:cubicBezTo>
                <a:lnTo>
                  <a:pt x="116088" y="696515"/>
                </a:lnTo>
                <a:cubicBezTo>
                  <a:pt x="85300" y="696515"/>
                  <a:pt x="55772" y="684284"/>
                  <a:pt x="34001" y="662514"/>
                </a:cubicBezTo>
                <a:cubicBezTo>
                  <a:pt x="12230" y="640743"/>
                  <a:pt x="0" y="611216"/>
                  <a:pt x="0" y="580427"/>
                </a:cubicBezTo>
                <a:lnTo>
                  <a:pt x="0" y="116088"/>
                </a:lnTo>
                <a:close/>
              </a:path>
            </a:pathLst>
          </a:cu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7341" tIns="87341" rIns="87341" bIns="87341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en-US" sz="1400">
                <a:solidFill>
                  <a:srgbClr val="003300"/>
                </a:solidFill>
                <a:latin typeface="Calibri" pitchFamily="34" charset="0"/>
              </a:rPr>
              <a:t>Resources</a:t>
            </a:r>
          </a:p>
        </p:txBody>
      </p:sp>
      <p:sp>
        <p:nvSpPr>
          <p:cNvPr id="15" name="Freeform 14"/>
          <p:cNvSpPr/>
          <p:nvPr/>
        </p:nvSpPr>
        <p:spPr>
          <a:xfrm>
            <a:off x="4141966" y="5349008"/>
            <a:ext cx="1393031" cy="696515"/>
          </a:xfrm>
          <a:custGeom>
            <a:avLst/>
            <a:gdLst>
              <a:gd name="connsiteX0" fmla="*/ 0 w 1393031"/>
              <a:gd name="connsiteY0" fmla="*/ 116088 h 696515"/>
              <a:gd name="connsiteX1" fmla="*/ 34002 w 1393031"/>
              <a:gd name="connsiteY1" fmla="*/ 34001 h 696515"/>
              <a:gd name="connsiteX2" fmla="*/ 116089 w 1393031"/>
              <a:gd name="connsiteY2" fmla="*/ 0 h 696515"/>
              <a:gd name="connsiteX3" fmla="*/ 1276943 w 1393031"/>
              <a:gd name="connsiteY3" fmla="*/ 0 h 696515"/>
              <a:gd name="connsiteX4" fmla="*/ 1359030 w 1393031"/>
              <a:gd name="connsiteY4" fmla="*/ 34002 h 696515"/>
              <a:gd name="connsiteX5" fmla="*/ 1393031 w 1393031"/>
              <a:gd name="connsiteY5" fmla="*/ 116089 h 696515"/>
              <a:gd name="connsiteX6" fmla="*/ 1393031 w 1393031"/>
              <a:gd name="connsiteY6" fmla="*/ 580427 h 696515"/>
              <a:gd name="connsiteX7" fmla="*/ 1359030 w 1393031"/>
              <a:gd name="connsiteY7" fmla="*/ 662514 h 696515"/>
              <a:gd name="connsiteX8" fmla="*/ 1276943 w 1393031"/>
              <a:gd name="connsiteY8" fmla="*/ 696515 h 696515"/>
              <a:gd name="connsiteX9" fmla="*/ 116088 w 1393031"/>
              <a:gd name="connsiteY9" fmla="*/ 696515 h 696515"/>
              <a:gd name="connsiteX10" fmla="*/ 34001 w 1393031"/>
              <a:gd name="connsiteY10" fmla="*/ 662514 h 696515"/>
              <a:gd name="connsiteX11" fmla="*/ 0 w 1393031"/>
              <a:gd name="connsiteY11" fmla="*/ 580427 h 696515"/>
              <a:gd name="connsiteX12" fmla="*/ 0 w 1393031"/>
              <a:gd name="connsiteY12" fmla="*/ 116088 h 69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3031" h="696515">
                <a:moveTo>
                  <a:pt x="0" y="116088"/>
                </a:moveTo>
                <a:cubicBezTo>
                  <a:pt x="0" y="85300"/>
                  <a:pt x="12231" y="55772"/>
                  <a:pt x="34002" y="34001"/>
                </a:cubicBezTo>
                <a:cubicBezTo>
                  <a:pt x="55773" y="12230"/>
                  <a:pt x="85300" y="0"/>
                  <a:pt x="116089" y="0"/>
                </a:cubicBezTo>
                <a:lnTo>
                  <a:pt x="1276943" y="0"/>
                </a:lnTo>
                <a:cubicBezTo>
                  <a:pt x="1307731" y="0"/>
                  <a:pt x="1337259" y="12231"/>
                  <a:pt x="1359030" y="34002"/>
                </a:cubicBezTo>
                <a:cubicBezTo>
                  <a:pt x="1380801" y="55773"/>
                  <a:pt x="1393031" y="85300"/>
                  <a:pt x="1393031" y="116089"/>
                </a:cubicBezTo>
                <a:lnTo>
                  <a:pt x="1393031" y="580427"/>
                </a:lnTo>
                <a:cubicBezTo>
                  <a:pt x="1393031" y="611215"/>
                  <a:pt x="1380800" y="640743"/>
                  <a:pt x="1359030" y="662514"/>
                </a:cubicBezTo>
                <a:cubicBezTo>
                  <a:pt x="1337259" y="684285"/>
                  <a:pt x="1307732" y="696515"/>
                  <a:pt x="1276943" y="696515"/>
                </a:cubicBezTo>
                <a:lnTo>
                  <a:pt x="116088" y="696515"/>
                </a:lnTo>
                <a:cubicBezTo>
                  <a:pt x="85300" y="696515"/>
                  <a:pt x="55772" y="684284"/>
                  <a:pt x="34001" y="662514"/>
                </a:cubicBezTo>
                <a:cubicBezTo>
                  <a:pt x="12230" y="640743"/>
                  <a:pt x="0" y="611216"/>
                  <a:pt x="0" y="580427"/>
                </a:cubicBezTo>
                <a:lnTo>
                  <a:pt x="0" y="116088"/>
                </a:lnTo>
                <a:close/>
              </a:path>
            </a:pathLst>
          </a:cu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7341" tIns="87341" rIns="87341" bIns="87341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en-US" sz="1400">
                <a:solidFill>
                  <a:srgbClr val="003300"/>
                </a:solidFill>
                <a:latin typeface="Calibri" pitchFamily="34" charset="0"/>
              </a:rPr>
              <a:t>Establish methods to measure</a:t>
            </a:r>
          </a:p>
        </p:txBody>
      </p:sp>
      <p:sp>
        <p:nvSpPr>
          <p:cNvPr id="16" name="Freeform 15"/>
          <p:cNvSpPr/>
          <p:nvPr/>
        </p:nvSpPr>
        <p:spPr>
          <a:xfrm>
            <a:off x="1855971" y="4773978"/>
            <a:ext cx="1393031" cy="696515"/>
          </a:xfrm>
          <a:custGeom>
            <a:avLst/>
            <a:gdLst>
              <a:gd name="connsiteX0" fmla="*/ 0 w 1393031"/>
              <a:gd name="connsiteY0" fmla="*/ 116088 h 696515"/>
              <a:gd name="connsiteX1" fmla="*/ 34002 w 1393031"/>
              <a:gd name="connsiteY1" fmla="*/ 34001 h 696515"/>
              <a:gd name="connsiteX2" fmla="*/ 116089 w 1393031"/>
              <a:gd name="connsiteY2" fmla="*/ 0 h 696515"/>
              <a:gd name="connsiteX3" fmla="*/ 1276943 w 1393031"/>
              <a:gd name="connsiteY3" fmla="*/ 0 h 696515"/>
              <a:gd name="connsiteX4" fmla="*/ 1359030 w 1393031"/>
              <a:gd name="connsiteY4" fmla="*/ 34002 h 696515"/>
              <a:gd name="connsiteX5" fmla="*/ 1393031 w 1393031"/>
              <a:gd name="connsiteY5" fmla="*/ 116089 h 696515"/>
              <a:gd name="connsiteX6" fmla="*/ 1393031 w 1393031"/>
              <a:gd name="connsiteY6" fmla="*/ 580427 h 696515"/>
              <a:gd name="connsiteX7" fmla="*/ 1359030 w 1393031"/>
              <a:gd name="connsiteY7" fmla="*/ 662514 h 696515"/>
              <a:gd name="connsiteX8" fmla="*/ 1276943 w 1393031"/>
              <a:gd name="connsiteY8" fmla="*/ 696515 h 696515"/>
              <a:gd name="connsiteX9" fmla="*/ 116088 w 1393031"/>
              <a:gd name="connsiteY9" fmla="*/ 696515 h 696515"/>
              <a:gd name="connsiteX10" fmla="*/ 34001 w 1393031"/>
              <a:gd name="connsiteY10" fmla="*/ 662514 h 696515"/>
              <a:gd name="connsiteX11" fmla="*/ 0 w 1393031"/>
              <a:gd name="connsiteY11" fmla="*/ 580427 h 696515"/>
              <a:gd name="connsiteX12" fmla="*/ 0 w 1393031"/>
              <a:gd name="connsiteY12" fmla="*/ 116088 h 69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3031" h="696515">
                <a:moveTo>
                  <a:pt x="0" y="116088"/>
                </a:moveTo>
                <a:cubicBezTo>
                  <a:pt x="0" y="85300"/>
                  <a:pt x="12231" y="55772"/>
                  <a:pt x="34002" y="34001"/>
                </a:cubicBezTo>
                <a:cubicBezTo>
                  <a:pt x="55773" y="12230"/>
                  <a:pt x="85300" y="0"/>
                  <a:pt x="116089" y="0"/>
                </a:cubicBezTo>
                <a:lnTo>
                  <a:pt x="1276943" y="0"/>
                </a:lnTo>
                <a:cubicBezTo>
                  <a:pt x="1307731" y="0"/>
                  <a:pt x="1337259" y="12231"/>
                  <a:pt x="1359030" y="34002"/>
                </a:cubicBezTo>
                <a:cubicBezTo>
                  <a:pt x="1380801" y="55773"/>
                  <a:pt x="1393031" y="85300"/>
                  <a:pt x="1393031" y="116089"/>
                </a:cubicBezTo>
                <a:lnTo>
                  <a:pt x="1393031" y="580427"/>
                </a:lnTo>
                <a:cubicBezTo>
                  <a:pt x="1393031" y="611215"/>
                  <a:pt x="1380800" y="640743"/>
                  <a:pt x="1359030" y="662514"/>
                </a:cubicBezTo>
                <a:cubicBezTo>
                  <a:pt x="1337259" y="684285"/>
                  <a:pt x="1307732" y="696515"/>
                  <a:pt x="1276943" y="696515"/>
                </a:cubicBezTo>
                <a:lnTo>
                  <a:pt x="116088" y="696515"/>
                </a:lnTo>
                <a:cubicBezTo>
                  <a:pt x="85300" y="696515"/>
                  <a:pt x="55772" y="684284"/>
                  <a:pt x="34001" y="662514"/>
                </a:cubicBezTo>
                <a:cubicBezTo>
                  <a:pt x="12230" y="640743"/>
                  <a:pt x="0" y="611216"/>
                  <a:pt x="0" y="580427"/>
                </a:cubicBezTo>
                <a:lnTo>
                  <a:pt x="0" y="116088"/>
                </a:lnTo>
                <a:close/>
              </a:path>
            </a:pathLst>
          </a:cu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4961" tIns="94961" rIns="94961" bIns="94961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1600">
                <a:solidFill>
                  <a:srgbClr val="003300"/>
                </a:solidFill>
                <a:latin typeface="Calibri" pitchFamily="34" charset="0"/>
              </a:rPr>
              <a:t>Applying measures</a:t>
            </a:r>
          </a:p>
        </p:txBody>
      </p:sp>
      <p:sp>
        <p:nvSpPr>
          <p:cNvPr id="17" name="Freeform 16"/>
          <p:cNvSpPr/>
          <p:nvPr/>
        </p:nvSpPr>
        <p:spPr>
          <a:xfrm>
            <a:off x="865380" y="3402374"/>
            <a:ext cx="1393031" cy="696515"/>
          </a:xfrm>
          <a:custGeom>
            <a:avLst/>
            <a:gdLst>
              <a:gd name="connsiteX0" fmla="*/ 0 w 1393031"/>
              <a:gd name="connsiteY0" fmla="*/ 116088 h 696515"/>
              <a:gd name="connsiteX1" fmla="*/ 34002 w 1393031"/>
              <a:gd name="connsiteY1" fmla="*/ 34001 h 696515"/>
              <a:gd name="connsiteX2" fmla="*/ 116089 w 1393031"/>
              <a:gd name="connsiteY2" fmla="*/ 0 h 696515"/>
              <a:gd name="connsiteX3" fmla="*/ 1276943 w 1393031"/>
              <a:gd name="connsiteY3" fmla="*/ 0 h 696515"/>
              <a:gd name="connsiteX4" fmla="*/ 1359030 w 1393031"/>
              <a:gd name="connsiteY4" fmla="*/ 34002 h 696515"/>
              <a:gd name="connsiteX5" fmla="*/ 1393031 w 1393031"/>
              <a:gd name="connsiteY5" fmla="*/ 116089 h 696515"/>
              <a:gd name="connsiteX6" fmla="*/ 1393031 w 1393031"/>
              <a:gd name="connsiteY6" fmla="*/ 580427 h 696515"/>
              <a:gd name="connsiteX7" fmla="*/ 1359030 w 1393031"/>
              <a:gd name="connsiteY7" fmla="*/ 662514 h 696515"/>
              <a:gd name="connsiteX8" fmla="*/ 1276943 w 1393031"/>
              <a:gd name="connsiteY8" fmla="*/ 696515 h 696515"/>
              <a:gd name="connsiteX9" fmla="*/ 116088 w 1393031"/>
              <a:gd name="connsiteY9" fmla="*/ 696515 h 696515"/>
              <a:gd name="connsiteX10" fmla="*/ 34001 w 1393031"/>
              <a:gd name="connsiteY10" fmla="*/ 662514 h 696515"/>
              <a:gd name="connsiteX11" fmla="*/ 0 w 1393031"/>
              <a:gd name="connsiteY11" fmla="*/ 580427 h 696515"/>
              <a:gd name="connsiteX12" fmla="*/ 0 w 1393031"/>
              <a:gd name="connsiteY12" fmla="*/ 116088 h 69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3031" h="696515">
                <a:moveTo>
                  <a:pt x="0" y="116088"/>
                </a:moveTo>
                <a:cubicBezTo>
                  <a:pt x="0" y="85300"/>
                  <a:pt x="12231" y="55772"/>
                  <a:pt x="34002" y="34001"/>
                </a:cubicBezTo>
                <a:cubicBezTo>
                  <a:pt x="55773" y="12230"/>
                  <a:pt x="85300" y="0"/>
                  <a:pt x="116089" y="0"/>
                </a:cubicBezTo>
                <a:lnTo>
                  <a:pt x="1276943" y="0"/>
                </a:lnTo>
                <a:cubicBezTo>
                  <a:pt x="1307731" y="0"/>
                  <a:pt x="1337259" y="12231"/>
                  <a:pt x="1359030" y="34002"/>
                </a:cubicBezTo>
                <a:cubicBezTo>
                  <a:pt x="1380801" y="55773"/>
                  <a:pt x="1393031" y="85300"/>
                  <a:pt x="1393031" y="116089"/>
                </a:cubicBezTo>
                <a:lnTo>
                  <a:pt x="1393031" y="580427"/>
                </a:lnTo>
                <a:cubicBezTo>
                  <a:pt x="1393031" y="611215"/>
                  <a:pt x="1380800" y="640743"/>
                  <a:pt x="1359030" y="662514"/>
                </a:cubicBezTo>
                <a:cubicBezTo>
                  <a:pt x="1337259" y="684285"/>
                  <a:pt x="1307732" y="696515"/>
                  <a:pt x="1276943" y="696515"/>
                </a:cubicBezTo>
                <a:lnTo>
                  <a:pt x="116088" y="696515"/>
                </a:lnTo>
                <a:cubicBezTo>
                  <a:pt x="85300" y="696515"/>
                  <a:pt x="55772" y="684284"/>
                  <a:pt x="34001" y="662514"/>
                </a:cubicBezTo>
                <a:cubicBezTo>
                  <a:pt x="12230" y="640743"/>
                  <a:pt x="0" y="611216"/>
                  <a:pt x="0" y="580427"/>
                </a:cubicBezTo>
                <a:lnTo>
                  <a:pt x="0" y="116088"/>
                </a:lnTo>
                <a:close/>
              </a:path>
            </a:pathLst>
          </a:cu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4961" tIns="94961" rIns="94961" bIns="94961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1600">
                <a:solidFill>
                  <a:srgbClr val="003300"/>
                </a:solidFill>
                <a:latin typeface="Calibri" pitchFamily="34" charset="0"/>
              </a:rPr>
              <a:t>Corrective action</a:t>
            </a:r>
          </a:p>
        </p:txBody>
      </p:sp>
      <p:sp>
        <p:nvSpPr>
          <p:cNvPr id="18" name="Freeform 17"/>
          <p:cNvSpPr/>
          <p:nvPr/>
        </p:nvSpPr>
        <p:spPr>
          <a:xfrm>
            <a:off x="1398768" y="2030772"/>
            <a:ext cx="1393031" cy="696515"/>
          </a:xfrm>
          <a:custGeom>
            <a:avLst/>
            <a:gdLst>
              <a:gd name="connsiteX0" fmla="*/ 0 w 1393031"/>
              <a:gd name="connsiteY0" fmla="*/ 116088 h 696515"/>
              <a:gd name="connsiteX1" fmla="*/ 34002 w 1393031"/>
              <a:gd name="connsiteY1" fmla="*/ 34001 h 696515"/>
              <a:gd name="connsiteX2" fmla="*/ 116089 w 1393031"/>
              <a:gd name="connsiteY2" fmla="*/ 0 h 696515"/>
              <a:gd name="connsiteX3" fmla="*/ 1276943 w 1393031"/>
              <a:gd name="connsiteY3" fmla="*/ 0 h 696515"/>
              <a:gd name="connsiteX4" fmla="*/ 1359030 w 1393031"/>
              <a:gd name="connsiteY4" fmla="*/ 34002 h 696515"/>
              <a:gd name="connsiteX5" fmla="*/ 1393031 w 1393031"/>
              <a:gd name="connsiteY5" fmla="*/ 116089 h 696515"/>
              <a:gd name="connsiteX6" fmla="*/ 1393031 w 1393031"/>
              <a:gd name="connsiteY6" fmla="*/ 580427 h 696515"/>
              <a:gd name="connsiteX7" fmla="*/ 1359030 w 1393031"/>
              <a:gd name="connsiteY7" fmla="*/ 662514 h 696515"/>
              <a:gd name="connsiteX8" fmla="*/ 1276943 w 1393031"/>
              <a:gd name="connsiteY8" fmla="*/ 696515 h 696515"/>
              <a:gd name="connsiteX9" fmla="*/ 116088 w 1393031"/>
              <a:gd name="connsiteY9" fmla="*/ 696515 h 696515"/>
              <a:gd name="connsiteX10" fmla="*/ 34001 w 1393031"/>
              <a:gd name="connsiteY10" fmla="*/ 662514 h 696515"/>
              <a:gd name="connsiteX11" fmla="*/ 0 w 1393031"/>
              <a:gd name="connsiteY11" fmla="*/ 580427 h 696515"/>
              <a:gd name="connsiteX12" fmla="*/ 0 w 1393031"/>
              <a:gd name="connsiteY12" fmla="*/ 116088 h 69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3031" h="696515">
                <a:moveTo>
                  <a:pt x="0" y="116088"/>
                </a:moveTo>
                <a:cubicBezTo>
                  <a:pt x="0" y="85300"/>
                  <a:pt x="12231" y="55772"/>
                  <a:pt x="34002" y="34001"/>
                </a:cubicBezTo>
                <a:cubicBezTo>
                  <a:pt x="55773" y="12230"/>
                  <a:pt x="85300" y="0"/>
                  <a:pt x="116089" y="0"/>
                </a:cubicBezTo>
                <a:lnTo>
                  <a:pt x="1276943" y="0"/>
                </a:lnTo>
                <a:cubicBezTo>
                  <a:pt x="1307731" y="0"/>
                  <a:pt x="1337259" y="12231"/>
                  <a:pt x="1359030" y="34002"/>
                </a:cubicBezTo>
                <a:cubicBezTo>
                  <a:pt x="1380801" y="55773"/>
                  <a:pt x="1393031" y="85300"/>
                  <a:pt x="1393031" y="116089"/>
                </a:cubicBezTo>
                <a:lnTo>
                  <a:pt x="1393031" y="580427"/>
                </a:lnTo>
                <a:cubicBezTo>
                  <a:pt x="1393031" y="611215"/>
                  <a:pt x="1380800" y="640743"/>
                  <a:pt x="1359030" y="662514"/>
                </a:cubicBezTo>
                <a:cubicBezTo>
                  <a:pt x="1337259" y="684285"/>
                  <a:pt x="1307732" y="696515"/>
                  <a:pt x="1276943" y="696515"/>
                </a:cubicBezTo>
                <a:lnTo>
                  <a:pt x="116088" y="696515"/>
                </a:lnTo>
                <a:cubicBezTo>
                  <a:pt x="85300" y="696515"/>
                  <a:pt x="55772" y="684284"/>
                  <a:pt x="34001" y="662514"/>
                </a:cubicBezTo>
                <a:cubicBezTo>
                  <a:pt x="12230" y="640743"/>
                  <a:pt x="0" y="611216"/>
                  <a:pt x="0" y="580427"/>
                </a:cubicBezTo>
                <a:lnTo>
                  <a:pt x="0" y="116088"/>
                </a:lnTo>
                <a:close/>
              </a:path>
            </a:pathLst>
          </a:cu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7341" tIns="87341" rIns="87341" bIns="87341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en-US" sz="1400">
                <a:solidFill>
                  <a:srgbClr val="003300"/>
                </a:solidFill>
                <a:latin typeface="Calibri" pitchFamily="34" charset="0"/>
              </a:rPr>
              <a:t>Continual improvement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1143000" y="606425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Such an approach is also applicable to maintaining and improving an existing quality management system.</a:t>
            </a:r>
            <a:endParaRPr lang="en-US" b="1" u="sng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 smtClean="0"/>
              <a:t>ISO 14001:2004 REQUIREMENTS</a:t>
            </a:r>
          </a:p>
        </p:txBody>
      </p:sp>
      <p:sp>
        <p:nvSpPr>
          <p:cNvPr id="43010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3011" name="Picture 9" descr="Environmental-Management-Softwar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2192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1253133"/>
          <a:ext cx="9144000" cy="4861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3300"/>
                </a:solidFill>
              </a:rPr>
              <a:t>EMS Model</a:t>
            </a:r>
          </a:p>
        </p:txBody>
      </p:sp>
      <p:pic>
        <p:nvPicPr>
          <p:cNvPr id="45059" name="Content Placeholder 3" descr="globe.png"/>
          <p:cNvPicPr>
            <a:picLocks noGrp="1" noChangeAspect="1"/>
          </p:cNvPicPr>
          <p:nvPr>
            <p:ph idx="1"/>
          </p:nvPr>
        </p:nvPicPr>
        <p:blipFill>
          <a:blip r:embed="rId8"/>
          <a:srcRect/>
          <a:stretch>
            <a:fillRect/>
          </a:stretch>
        </p:blipFill>
        <p:spPr>
          <a:xfrm>
            <a:off x="2649538" y="1914525"/>
            <a:ext cx="3841750" cy="3744913"/>
          </a:xfrm>
        </p:spPr>
      </p:pic>
      <p:sp>
        <p:nvSpPr>
          <p:cNvPr id="6" name="Rectangle 5"/>
          <p:cNvSpPr/>
          <p:nvPr/>
        </p:nvSpPr>
        <p:spPr>
          <a:xfrm>
            <a:off x="2749915" y="3084738"/>
            <a:ext cx="3675483" cy="1084589"/>
          </a:xfrm>
          <a:prstGeom prst="rect">
            <a:avLst/>
          </a:prstGeom>
          <a:noFill/>
        </p:spPr>
        <p:txBody>
          <a:bodyPr lIns="82479" tIns="41239" rIns="82479" bIns="41239">
            <a:spAutoFit/>
          </a:bodyPr>
          <a:lstStyle/>
          <a:p>
            <a:pPr algn="ctr"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Continual Improvement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1DCECB-15C9-44A6-8457-E0D708ECF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E1DCECB-15C9-44A6-8457-E0D708ECF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9FD6EE-EDDB-4990-BD34-C96E8E3EC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5">
                                            <p:graphicEl>
                                              <a:dgm id="{E79FD6EE-EDDB-4990-BD34-C96E8E3EC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B4F376-E010-44A8-B829-B911A40C7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82B4F376-E010-44A8-B829-B911A40C7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30934C-6B69-466C-AC73-C43628A9D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0730934C-6B69-466C-AC73-C43628A9D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76682E-5EA9-4AD8-8B15-13EA80D01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8C76682E-5EA9-4AD8-8B15-13EA80D01D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8C82B8-F950-42CC-8B0E-6589DEB76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A48C82B8-F950-42CC-8B0E-6589DEB766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3300"/>
                </a:solidFill>
              </a:rPr>
              <a:t>EMS Implementation Cycle</a:t>
            </a:r>
          </a:p>
        </p:txBody>
      </p:sp>
      <p:pic>
        <p:nvPicPr>
          <p:cNvPr id="47106" name="Content Placeholder 3" descr="glob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9538" y="1914525"/>
            <a:ext cx="38417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-27172" y="1363424"/>
          <a:ext cx="9144000" cy="4861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1DCECB-15C9-44A6-8457-E0D708ECF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E1DCECB-15C9-44A6-8457-E0D708ECF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9FD6EE-EDDB-4990-BD34-C96E8E3EC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E79FD6EE-EDDB-4990-BD34-C96E8E3EC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B4F376-E010-44A8-B829-B911A40C7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82B4F376-E010-44A8-B829-B911A40C7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30934C-6B69-466C-AC73-C43628A9D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0730934C-6B69-466C-AC73-C43628A9D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76682E-5EA9-4AD8-8B15-13EA80D01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8C76682E-5EA9-4AD8-8B15-13EA80D01D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D9FE09-D238-4C21-A4C1-367B53EDF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A5D9FE09-D238-4C21-A4C1-367B53EDFA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FBBA4E-2ED5-4354-97A4-71FB3F6D8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6EFBBA4E-2ED5-4354-97A4-71FB3F6D8D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97926E-8B07-426F-A5AF-82D97FFC2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C897926E-8B07-426F-A5AF-82D97FFC21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D0D240-1602-433A-BB8B-E77E8BE76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C9D0D240-1602-433A-BB8B-E77E8BE76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1EE310-C1C8-4448-A440-AFE7EDE78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451EE310-C1C8-4448-A440-AFE7EDE78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CB45DD-E523-46EA-B09A-3DDB935CF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83CB45DD-E523-46EA-B09A-3DDB935CF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691" y="4953000"/>
            <a:ext cx="2233909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elements from different systems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smtClean="0"/>
              <a:t>Policy</a:t>
            </a:r>
          </a:p>
          <a:p>
            <a:pPr lvl="1">
              <a:lnSpc>
                <a:spcPct val="150000"/>
              </a:lnSpc>
              <a:buFont typeface="Calibri" pitchFamily="34" charset="0"/>
              <a:buChar char="•"/>
            </a:pPr>
            <a:r>
              <a:rPr lang="en-US" sz="1800" b="1" smtClean="0"/>
              <a:t>Can be integrated across quality, environment and safety</a:t>
            </a:r>
          </a:p>
          <a:p>
            <a:pPr lvl="1">
              <a:lnSpc>
                <a:spcPct val="150000"/>
              </a:lnSpc>
              <a:buFont typeface="Calibri" pitchFamily="34" charset="0"/>
              <a:buChar char="•"/>
            </a:pPr>
            <a:r>
              <a:rPr lang="en-US" sz="1800" b="1" smtClean="0"/>
              <a:t>Can be common for corporate, multiple sites / locations</a:t>
            </a:r>
          </a:p>
          <a:p>
            <a:pPr lvl="1">
              <a:lnSpc>
                <a:spcPct val="150000"/>
              </a:lnSpc>
              <a:buFont typeface="Calibri" pitchFamily="34" charset="0"/>
              <a:buChar char="•"/>
            </a:pPr>
            <a:r>
              <a:rPr lang="en-US" sz="1800" b="1" smtClean="0"/>
              <a:t>Helps also in simplifying communication of the policy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smtClean="0"/>
              <a:t>Initial reviews (and departmental reviews)</a:t>
            </a:r>
          </a:p>
          <a:p>
            <a:pPr lvl="1">
              <a:lnSpc>
                <a:spcPct val="150000"/>
              </a:lnSpc>
              <a:buFont typeface="Calibri" pitchFamily="34" charset="0"/>
              <a:buChar char="•"/>
            </a:pPr>
            <a:r>
              <a:rPr lang="en-US" sz="1800" b="1" smtClean="0"/>
              <a:t>Baseline monitoring and measurement</a:t>
            </a:r>
          </a:p>
          <a:p>
            <a:pPr lvl="1">
              <a:lnSpc>
                <a:spcPct val="150000"/>
              </a:lnSpc>
              <a:buFont typeface="Calibri" pitchFamily="34" charset="0"/>
              <a:buChar char="•"/>
            </a:pPr>
            <a:r>
              <a:rPr lang="en-US" sz="1800" b="1" smtClean="0"/>
              <a:t>Monitoring agencies / equipment</a:t>
            </a:r>
          </a:p>
          <a:p>
            <a:pPr lvl="1">
              <a:lnSpc>
                <a:spcPct val="150000"/>
              </a:lnSpc>
              <a:buFont typeface="Calibri" pitchFamily="34" charset="0"/>
              <a:buChar char="•"/>
            </a:pPr>
            <a:r>
              <a:rPr lang="en-US" sz="1800" b="1" smtClean="0"/>
              <a:t>Timing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105400"/>
            <a:ext cx="2057400" cy="152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elements from different systems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600" b="1" smtClean="0"/>
              <a:t>Gap assessment and analysis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b="1" smtClean="0"/>
              <a:t>Identification of quality / customer requirements, environmental aspects and risks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b="1" smtClean="0"/>
              <a:t>Cause-effect relationships / brainstorming</a:t>
            </a:r>
          </a:p>
          <a:p>
            <a:pPr>
              <a:buFont typeface="Wingdings" pitchFamily="2" charset="2"/>
              <a:buChar char="Ø"/>
            </a:pPr>
            <a:r>
              <a:rPr lang="en-US" sz="2600" b="1" smtClean="0"/>
              <a:t>Reports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b="1" smtClean="0"/>
              <a:t>	Format and structure</a:t>
            </a:r>
          </a:p>
          <a:p>
            <a:pPr>
              <a:buFont typeface="Wingdings" pitchFamily="2" charset="2"/>
              <a:buChar char="Ø"/>
            </a:pPr>
            <a:r>
              <a:rPr lang="en-US" sz="2600" b="1" smtClean="0"/>
              <a:t>Legal and Other Requirements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b="1" smtClean="0"/>
              <a:t>	Common regulatory updates / reviews</a:t>
            </a:r>
          </a:p>
          <a:p>
            <a:endParaRPr 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685800">
              <a:buClr>
                <a:schemeClr val="tx1"/>
              </a:buClr>
              <a:buFont typeface="Wingdings" pitchFamily="2" charset="2"/>
              <a:buChar char="ü"/>
            </a:pPr>
            <a:r>
              <a:rPr lang="en-US" b="1" smtClean="0"/>
              <a:t>Basics of ISO and Management Systems</a:t>
            </a:r>
          </a:p>
          <a:p>
            <a:pPr marL="685800" indent="-685800">
              <a:buClr>
                <a:schemeClr val="tx1"/>
              </a:buClr>
              <a:buFont typeface="Wingdings" pitchFamily="2" charset="2"/>
              <a:buChar char="ü"/>
            </a:pPr>
            <a:r>
              <a:rPr lang="en-US" b="1" smtClean="0"/>
              <a:t>Basics of Integrated Management System</a:t>
            </a:r>
          </a:p>
          <a:p>
            <a:pPr marL="685800" indent="-685800">
              <a:buClr>
                <a:schemeClr val="tx1"/>
              </a:buClr>
              <a:buFont typeface="Wingdings" pitchFamily="2" charset="2"/>
              <a:buChar char="ü"/>
            </a:pPr>
            <a:r>
              <a:rPr lang="en-US" b="1" smtClean="0"/>
              <a:t>Common elements that can be integrated</a:t>
            </a:r>
          </a:p>
          <a:p>
            <a:pPr marL="685800" indent="-685800"/>
            <a:endParaRPr 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124450"/>
            <a:ext cx="226695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elements from different systems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200" b="1" smtClean="0"/>
              <a:t>Roles and responsibilities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b="1" smtClean="0"/>
              <a:t>Common structure for R&amp;R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b="1" smtClean="0"/>
              <a:t>Similar tasks across systems could have common responsibility allocation</a:t>
            </a:r>
          </a:p>
          <a:p>
            <a:pPr lvl="2"/>
            <a:r>
              <a:rPr lang="en-US" sz="2200" b="1" smtClean="0"/>
              <a:t>MR could be common for at least QMS and EMS if practically possible 	</a:t>
            </a:r>
          </a:p>
          <a:p>
            <a:pPr>
              <a:buFont typeface="Wingdings" pitchFamily="2" charset="2"/>
              <a:buChar char="Ø"/>
            </a:pPr>
            <a:r>
              <a:rPr lang="en-US" sz="2200" b="1" smtClean="0"/>
              <a:t>Training and capacity building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b="1" smtClean="0"/>
              <a:t>Combined needs assessment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b="1" smtClean="0"/>
              <a:t>Timing and participation can be optimized </a:t>
            </a:r>
          </a:p>
          <a:p>
            <a:endParaRPr 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elements from different systems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sz="2000" b="1" smtClean="0"/>
              <a:t>Awareness sessions for systems could be combined wherever possible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smtClean="0"/>
              <a:t>Internal auditors can be trained on all 2 systems (combined auditors)</a:t>
            </a:r>
          </a:p>
          <a:p>
            <a:pPr>
              <a:buFont typeface="Wingdings" pitchFamily="2" charset="2"/>
              <a:buChar char="Ø"/>
            </a:pPr>
            <a:r>
              <a:rPr lang="en-US" sz="2000" b="1" smtClean="0"/>
              <a:t>Communication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smtClean="0"/>
              <a:t>External and internal communication (respectively) can be integrated for the 2 systems -  common procedures and protocols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smtClean="0"/>
              <a:t>Formats, common channels of communication</a:t>
            </a:r>
          </a:p>
          <a:p>
            <a:pPr>
              <a:lnSpc>
                <a:spcPct val="150000"/>
              </a:lnSpc>
            </a:pPr>
            <a:endParaRPr lang="en-US" sz="2000" b="1" smtClean="0"/>
          </a:p>
          <a:p>
            <a:endParaRPr lang="en-US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953000"/>
            <a:ext cx="2362200" cy="1722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181600"/>
            <a:ext cx="1927734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elements from different systems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200" b="1" smtClean="0"/>
              <a:t>Operation control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b="1" smtClean="0"/>
              <a:t>Common metrics for measurement on quality and environmental parameters</a:t>
            </a:r>
          </a:p>
          <a:p>
            <a:pPr lvl="2"/>
            <a:r>
              <a:rPr lang="en-US" sz="1800" b="1" smtClean="0"/>
              <a:t>Process parameters	</a:t>
            </a:r>
          </a:p>
          <a:p>
            <a:pPr lvl="2"/>
            <a:r>
              <a:rPr lang="en-US" sz="1800" b="1" smtClean="0"/>
              <a:t>Operating criteria considers all requirements</a:t>
            </a:r>
          </a:p>
          <a:p>
            <a:pPr lvl="2"/>
            <a:r>
              <a:rPr lang="en-US" sz="1800" b="1" smtClean="0"/>
              <a:t>Incoming material quality/product quality</a:t>
            </a:r>
          </a:p>
          <a:p>
            <a:pPr lvl="2"/>
            <a:r>
              <a:rPr lang="en-US" sz="1800" b="1" smtClean="0"/>
              <a:t>Customer satisfaction</a:t>
            </a:r>
          </a:p>
          <a:p>
            <a:pPr lvl="2"/>
            <a:r>
              <a:rPr lang="en-US" sz="1800" b="1" smtClean="0"/>
              <a:t>Environmental Performance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b="1" smtClean="0"/>
              <a:t>Effectiveness of training across all systems</a:t>
            </a:r>
          </a:p>
          <a:p>
            <a:endParaRPr 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 descr="allday.ru_2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800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elements from different systems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200" b="1" smtClean="0"/>
              <a:t>Audits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b="1" smtClean="0"/>
              <a:t>Combined external and surveillance audits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b="1" smtClean="0"/>
              <a:t>Combined internal audits / common internal auditors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b="1" smtClean="0"/>
              <a:t>Common formats / audit checklists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b="1" smtClean="0"/>
              <a:t>Staff downtime can be minimized</a:t>
            </a:r>
          </a:p>
          <a:p>
            <a:pPr>
              <a:buFont typeface="Wingdings" pitchFamily="2" charset="2"/>
              <a:buChar char="Ø"/>
            </a:pPr>
            <a:r>
              <a:rPr lang="en-US" sz="2200" b="1" smtClean="0"/>
              <a:t>Non-conformance and CAPA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b="1" smtClean="0"/>
              <a:t>Self-NCRs</a:t>
            </a:r>
          </a:p>
          <a:p>
            <a:pPr lvl="2"/>
            <a:r>
              <a:rPr lang="en-US" sz="1800" b="1" smtClean="0"/>
              <a:t>Product not meeting customer requirements in terms of product or process requirements</a:t>
            </a:r>
          </a:p>
          <a:p>
            <a:pPr lvl="2"/>
            <a:r>
              <a:rPr lang="en-US" sz="1800" b="1" smtClean="0"/>
              <a:t>Nonconformance identified in audits</a:t>
            </a:r>
          </a:p>
          <a:p>
            <a:pPr lvl="2"/>
            <a:r>
              <a:rPr lang="en-US" sz="1800" b="1" smtClean="0"/>
              <a:t>Customer complaints</a:t>
            </a:r>
          </a:p>
          <a:p>
            <a:endParaRPr 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elements from different systems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1800" b="1" smtClean="0"/>
              <a:t>Incoming materials not meeting purchase acceptance requirements</a:t>
            </a:r>
          </a:p>
          <a:p>
            <a:pPr lvl="2"/>
            <a:r>
              <a:rPr lang="en-US" sz="1800" b="1" smtClean="0"/>
              <a:t>Accidents (and minor and major injuries)</a:t>
            </a:r>
          </a:p>
          <a:p>
            <a:pPr lvl="2"/>
            <a:r>
              <a:rPr lang="en-US" sz="1800" b="1" smtClean="0"/>
              <a:t>Breaches to legal and other requirements</a:t>
            </a:r>
          </a:p>
          <a:p>
            <a:pPr lvl="2"/>
            <a:r>
              <a:rPr lang="en-US" sz="1800" b="1" smtClean="0"/>
              <a:t>Deviations from procedures / emergency situations</a:t>
            </a:r>
          </a:p>
          <a:p>
            <a:pPr>
              <a:buFont typeface="Wingdings" pitchFamily="2" charset="2"/>
              <a:buChar char="Ø"/>
            </a:pPr>
            <a:r>
              <a:rPr lang="en-US" sz="2200" b="1" smtClean="0"/>
              <a:t>Management review meetings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b="1" smtClean="0"/>
              <a:t>Combined review meetings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b="1" smtClean="0"/>
              <a:t>Better and faster approvals / decision making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b="1" smtClean="0"/>
              <a:t>Better coherence in decision making due to consideration of cross linkages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b="1" smtClean="0"/>
              <a:t>Common review of policy and objectives</a:t>
            </a:r>
          </a:p>
          <a:p>
            <a:endParaRPr lang="en-US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800600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Management System?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b="1" smtClean="0"/>
              <a:t>Framework of processes and procedures used to ensure that an organization can fulfill all tasks required to achieve its policy and objectives</a:t>
            </a:r>
          </a:p>
          <a:p>
            <a:r>
              <a:rPr lang="en-US" sz="2100" b="1" smtClean="0"/>
              <a:t>Are based on recognized/available/organization specific </a:t>
            </a:r>
          </a:p>
          <a:p>
            <a:r>
              <a:rPr lang="en-US" sz="2100" b="1" smtClean="0"/>
              <a:t>standards or best practices</a:t>
            </a:r>
          </a:p>
          <a:p>
            <a:r>
              <a:rPr lang="en-US" sz="2100" b="1" smtClean="0"/>
              <a:t>Reflect the company management’s commitment</a:t>
            </a:r>
          </a:p>
          <a:p>
            <a:r>
              <a:rPr lang="en-US" sz="2100" b="1" smtClean="0"/>
              <a:t>Are dictated by customer or contractual requirements </a:t>
            </a:r>
          </a:p>
          <a:p>
            <a:r>
              <a:rPr lang="en-US" sz="2100" b="1" smtClean="0"/>
              <a:t>Are commitment to succeed in the marketplace</a:t>
            </a:r>
          </a:p>
          <a:p>
            <a:r>
              <a:rPr lang="en-US" sz="2100" b="1" smtClean="0"/>
              <a:t>When properly implemented and, with committed leadership, can contribute greatly to the success of businesses</a:t>
            </a:r>
          </a:p>
          <a:p>
            <a:r>
              <a:rPr lang="en-US" sz="2100" b="1" smtClean="0"/>
              <a:t>Could be self-declared or third party certified</a:t>
            </a:r>
          </a:p>
          <a:p>
            <a:endParaRPr lang="en-US" sz="2100" b="1" smtClean="0"/>
          </a:p>
          <a:p>
            <a:endParaRPr lang="en-US" sz="210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Management System?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QMS is a set of policies, processes, and procedures required for planning and execution (production/development/service) in their core business area of an Organization.</a:t>
            </a:r>
          </a:p>
          <a:p>
            <a:endParaRPr lang="en-US" sz="2400" smtClean="0"/>
          </a:p>
          <a:p>
            <a:r>
              <a:rPr lang="en-US" sz="2400" smtClean="0"/>
              <a:t>EMS is that part of the overall management structure which addresses the immediate and long term impact of its products, services and processes on environment.</a:t>
            </a:r>
          </a:p>
          <a:p>
            <a:endParaRPr lang="en-US" sz="2400" smtClean="0"/>
          </a:p>
          <a:p>
            <a:endParaRPr lang="en-US" sz="240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Typical Structure of Management System?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600200"/>
          <a:ext cx="5334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4975225" y="2181225"/>
            <a:ext cx="38639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The Management System addresses the top, middle and lower managerial levels in the organization.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we mean by an integrated management system?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smtClean="0"/>
              <a:t>Integrated means combined; putting all the internal management practices into one system but not as separate components. </a:t>
            </a:r>
          </a:p>
          <a:p>
            <a:endParaRPr lang="en-US" sz="1200" smtClean="0"/>
          </a:p>
          <a:p>
            <a:r>
              <a:rPr lang="en-US" sz="2200" smtClean="0"/>
              <a:t>For these systems to be an integral part of the company's management system there have to be linkages so that the boundaries between processes are seamless.</a:t>
            </a:r>
          </a:p>
          <a:p>
            <a:endParaRPr lang="en-US" sz="1200" smtClean="0"/>
          </a:p>
          <a:p>
            <a:r>
              <a:rPr lang="en-US" sz="2200" smtClean="0"/>
              <a:t>An integrated management system (IMS) is a management system which integrates all components of a business into one coherent system so as to enable the achievement of its purpose and mission. </a:t>
            </a:r>
          </a:p>
          <a:p>
            <a:endParaRPr lang="en-US" sz="2200" smtClean="0"/>
          </a:p>
          <a:p>
            <a:endParaRPr lang="en-US" sz="220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Basics of Systems Integration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smtClean="0"/>
              <a:t>Organizations may need many management systems depending upon their activities and requirements</a:t>
            </a:r>
          </a:p>
          <a:p>
            <a:endParaRPr lang="en-US" sz="2000" b="1" smtClean="0"/>
          </a:p>
          <a:p>
            <a:r>
              <a:rPr lang="en-US" sz="2000" b="1" smtClean="0"/>
              <a:t>Can be without relationship amongst each other existing simultaneously</a:t>
            </a:r>
          </a:p>
          <a:p>
            <a:pPr lvl="1">
              <a:buFont typeface="Calibri" pitchFamily="34" charset="0"/>
              <a:buChar char="•"/>
            </a:pPr>
            <a:r>
              <a:rPr lang="en-US" sz="2000" b="1" smtClean="0"/>
              <a:t>Independently-implemented</a:t>
            </a:r>
          </a:p>
          <a:p>
            <a:pPr lvl="1">
              <a:buFont typeface="Calibri" pitchFamily="34" charset="0"/>
              <a:buChar char="•"/>
            </a:pPr>
            <a:r>
              <a:rPr lang="en-US" sz="2000" b="1" smtClean="0"/>
              <a:t>Independently-functioning</a:t>
            </a:r>
          </a:p>
          <a:p>
            <a:pPr lvl="1">
              <a:buFont typeface="Calibri" pitchFamily="34" charset="0"/>
              <a:buChar char="•"/>
            </a:pPr>
            <a:r>
              <a:rPr lang="en-US" sz="2000" b="1" smtClean="0"/>
              <a:t>Independently-managed systems</a:t>
            </a:r>
          </a:p>
          <a:p>
            <a:pPr lvl="1">
              <a:buFont typeface="Calibri" pitchFamily="34" charset="0"/>
              <a:buChar char="•"/>
            </a:pPr>
            <a:endParaRPr lang="en-US" sz="2000" b="1" smtClean="0"/>
          </a:p>
          <a:p>
            <a:r>
              <a:rPr lang="en-US" sz="2000" b="1" smtClean="0"/>
              <a:t>Or can be ‘integrated’, sharing, where possible</a:t>
            </a:r>
          </a:p>
          <a:p>
            <a:pPr lvl="1">
              <a:buFont typeface="Calibri" pitchFamily="34" charset="0"/>
              <a:buChar char="•"/>
            </a:pPr>
            <a:r>
              <a:rPr lang="en-US" sz="2000" b="1" smtClean="0"/>
              <a:t>Common elements</a:t>
            </a:r>
          </a:p>
          <a:p>
            <a:pPr lvl="1">
              <a:buFont typeface="Calibri" pitchFamily="34" charset="0"/>
              <a:buChar char="•"/>
            </a:pPr>
            <a:r>
              <a:rPr lang="en-US" sz="2000" b="1" smtClean="0"/>
              <a:t>Common resources</a:t>
            </a:r>
          </a:p>
          <a:p>
            <a:pPr lvl="1">
              <a:buFont typeface="Calibri" pitchFamily="34" charset="0"/>
              <a:buChar char="•"/>
            </a:pPr>
            <a:r>
              <a:rPr lang="en-US" sz="2000" b="1" smtClean="0"/>
              <a:t>Common management</a:t>
            </a:r>
          </a:p>
          <a:p>
            <a:endParaRPr 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914400" y="5529262"/>
            <a:ext cx="7696200" cy="1100138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By integration, the various systems serve their intentions but as a single functional management system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1066800" y="1295400"/>
          <a:ext cx="7239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47900" y="4667250"/>
            <a:ext cx="4762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Integrate as relevant, feasible and applicable</a:t>
            </a:r>
          </a:p>
        </p:txBody>
      </p:sp>
      <p:sp>
        <p:nvSpPr>
          <p:cNvPr id="286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Basics of Systems Integration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should management systems be integrated?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smtClean="0"/>
              <a:t>Be consistent within the organization.</a:t>
            </a:r>
          </a:p>
          <a:p>
            <a:r>
              <a:rPr lang="en-US" sz="2200" smtClean="0"/>
              <a:t>Improve internal and external communication. </a:t>
            </a:r>
          </a:p>
          <a:p>
            <a:r>
              <a:rPr lang="en-US" sz="2200" smtClean="0"/>
              <a:t>Avoid duplication and gain cost savings. </a:t>
            </a:r>
          </a:p>
          <a:p>
            <a:r>
              <a:rPr lang="en-US" sz="2200" smtClean="0"/>
              <a:t>Reduce risks.</a:t>
            </a:r>
          </a:p>
          <a:p>
            <a:r>
              <a:rPr lang="en-US" sz="2200" smtClean="0"/>
              <a:t>Expose conflicting objectives. </a:t>
            </a:r>
          </a:p>
          <a:p>
            <a:r>
              <a:rPr lang="en-US" sz="2200" smtClean="0"/>
              <a:t>Identify and rationalize conflicting responsibilities and relationships. </a:t>
            </a:r>
          </a:p>
          <a:p>
            <a:r>
              <a:rPr lang="en-US" sz="2200" smtClean="0"/>
              <a:t>Gain a structured balance of authority/power. </a:t>
            </a:r>
          </a:p>
          <a:p>
            <a:r>
              <a:rPr lang="en-US" sz="2200" smtClean="0"/>
              <a:t>Focus organization onto business goals. </a:t>
            </a:r>
          </a:p>
          <a:p>
            <a:r>
              <a:rPr lang="en-US" sz="2200" smtClean="0"/>
              <a:t>Create a formalization of informal systems. </a:t>
            </a:r>
          </a:p>
          <a:p>
            <a:r>
              <a:rPr lang="en-US" sz="2200" smtClean="0"/>
              <a:t>Harmonize and optimize practices. </a:t>
            </a:r>
          </a:p>
          <a:p>
            <a:r>
              <a:rPr lang="en-US" sz="2200" smtClean="0"/>
              <a:t>Identify and facilitate staff training and development. </a:t>
            </a:r>
          </a:p>
          <a:p>
            <a:endParaRPr lang="en-US" sz="220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1161">
  <a:themeElements>
    <a:clrScheme name="Office Theme 14">
      <a:dk1>
        <a:srgbClr val="000000"/>
      </a:dk1>
      <a:lt1>
        <a:srgbClr val="FFFFFF"/>
      </a:lt1>
      <a:dk2>
        <a:srgbClr val="8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6600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610473E005F84EA7C7A883641CAFE5" ma:contentTypeVersion="0" ma:contentTypeDescription="Create a new document." ma:contentTypeScope="" ma:versionID="5b2190e8298ed0737e5e5875d0ab30d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BAA6524-BF9A-4616-BE15-5ACEA6C82323}"/>
</file>

<file path=customXml/itemProps2.xml><?xml version="1.0" encoding="utf-8"?>
<ds:datastoreItem xmlns:ds="http://schemas.openxmlformats.org/officeDocument/2006/customXml" ds:itemID="{51483F26-B9CC-4380-8C68-8C9701ADF726}"/>
</file>

<file path=customXml/itemProps3.xml><?xml version="1.0" encoding="utf-8"?>
<ds:datastoreItem xmlns:ds="http://schemas.openxmlformats.org/officeDocument/2006/customXml" ds:itemID="{3D277905-3CD3-4BA2-96C0-64362185C336}"/>
</file>

<file path=docProps/app.xml><?xml version="1.0" encoding="utf-8"?>
<Properties xmlns="http://schemas.openxmlformats.org/officeDocument/2006/extended-properties" xmlns:vt="http://schemas.openxmlformats.org/officeDocument/2006/docPropsVTypes">
  <Template>template_1161</Template>
  <TotalTime>522</TotalTime>
  <Words>819</Words>
  <Application>Microsoft Office PowerPoint</Application>
  <PresentationFormat>On-screen Show (4:3)</PresentationFormat>
  <Paragraphs>205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Wingdings</vt:lpstr>
      <vt:lpstr>template_1161</vt:lpstr>
      <vt:lpstr>template_1161</vt:lpstr>
      <vt:lpstr>Slide 1</vt:lpstr>
      <vt:lpstr>Course Outline</vt:lpstr>
      <vt:lpstr>What is Management System?</vt:lpstr>
      <vt:lpstr>What is Management System?</vt:lpstr>
      <vt:lpstr>Typical Structure of Management System?</vt:lpstr>
      <vt:lpstr>What do we mean by an integrated management system?</vt:lpstr>
      <vt:lpstr>Basics of Systems Integration</vt:lpstr>
      <vt:lpstr>Basics of Systems Integration</vt:lpstr>
      <vt:lpstr>Why should management systems be integrated?</vt:lpstr>
      <vt:lpstr>Which Management Systems standards can be integrated?</vt:lpstr>
      <vt:lpstr>Management System Targets</vt:lpstr>
      <vt:lpstr>ISO 9001:2008 REQUIREMENTS</vt:lpstr>
      <vt:lpstr>Continual Improvement of the  Quality Management System</vt:lpstr>
      <vt:lpstr>QMS Approach</vt:lpstr>
      <vt:lpstr>ISO 14001:2004 REQUIREMENTS</vt:lpstr>
      <vt:lpstr>EMS Model</vt:lpstr>
      <vt:lpstr>EMS Implementation Cycle</vt:lpstr>
      <vt:lpstr>Common elements from different systems</vt:lpstr>
      <vt:lpstr>Common elements from different systems</vt:lpstr>
      <vt:lpstr>Common elements from different systems</vt:lpstr>
      <vt:lpstr>Common elements from different systems</vt:lpstr>
      <vt:lpstr>Common elements from different systems</vt:lpstr>
      <vt:lpstr>Common elements from different systems</vt:lpstr>
      <vt:lpstr>Common elements from different systems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 Reevell</dc:creator>
  <cp:lastModifiedBy>dreevell</cp:lastModifiedBy>
  <cp:revision>111</cp:revision>
  <dcterms:created xsi:type="dcterms:W3CDTF">2010-10-20T04:15:54Z</dcterms:created>
  <dcterms:modified xsi:type="dcterms:W3CDTF">2011-11-21T08:38:50Z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0x0101007C610473E005F84EA7C7A883641CAFE5</vt:lpwstr>
  </property>
</Properties>
</file>