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customXml/itemProps2.xml" ContentType="application/vnd.openxmlformats-officedocument.customXmlProperties+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diagrams/colors2.xml" ContentType="application/vnd.openxmlformats-officedocument.drawingml.diagramColors+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diagrams/quickStyle2.xml" ContentType="application/vnd.openxmlformats-officedocument.drawingml.diagramStyle+xml"/>
  <Override PartName="/customXml/itemProps1.xml" ContentType="application/vnd.openxmlformats-officedocument.customXmlPropertie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handoutMasterIdLst>
    <p:handoutMasterId r:id="rId105"/>
  </p:handoutMasterIdLst>
  <p:sldIdLst>
    <p:sldId id="606" r:id="rId2"/>
    <p:sldId id="761" r:id="rId3"/>
    <p:sldId id="763" r:id="rId4"/>
    <p:sldId id="764" r:id="rId5"/>
    <p:sldId id="762" r:id="rId6"/>
    <p:sldId id="765" r:id="rId7"/>
    <p:sldId id="766" r:id="rId8"/>
    <p:sldId id="768" r:id="rId9"/>
    <p:sldId id="769" r:id="rId10"/>
    <p:sldId id="770" r:id="rId11"/>
    <p:sldId id="767" r:id="rId12"/>
    <p:sldId id="771" r:id="rId13"/>
    <p:sldId id="772" r:id="rId14"/>
    <p:sldId id="773" r:id="rId15"/>
    <p:sldId id="774" r:id="rId16"/>
    <p:sldId id="775" r:id="rId17"/>
    <p:sldId id="776" r:id="rId18"/>
    <p:sldId id="777" r:id="rId19"/>
    <p:sldId id="778" r:id="rId20"/>
    <p:sldId id="779" r:id="rId21"/>
    <p:sldId id="780" r:id="rId22"/>
    <p:sldId id="781" r:id="rId23"/>
    <p:sldId id="782" r:id="rId24"/>
    <p:sldId id="783" r:id="rId25"/>
    <p:sldId id="784" r:id="rId26"/>
    <p:sldId id="785" r:id="rId27"/>
    <p:sldId id="786" r:id="rId28"/>
    <p:sldId id="787" r:id="rId29"/>
    <p:sldId id="812" r:id="rId30"/>
    <p:sldId id="788" r:id="rId31"/>
    <p:sldId id="790" r:id="rId32"/>
    <p:sldId id="792" r:id="rId33"/>
    <p:sldId id="791" r:id="rId34"/>
    <p:sldId id="811" r:id="rId35"/>
    <p:sldId id="793" r:id="rId36"/>
    <p:sldId id="794" r:id="rId37"/>
    <p:sldId id="795" r:id="rId38"/>
    <p:sldId id="796" r:id="rId39"/>
    <p:sldId id="797" r:id="rId40"/>
    <p:sldId id="798" r:id="rId41"/>
    <p:sldId id="799" r:id="rId42"/>
    <p:sldId id="800" r:id="rId43"/>
    <p:sldId id="801" r:id="rId44"/>
    <p:sldId id="802" r:id="rId45"/>
    <p:sldId id="803" r:id="rId46"/>
    <p:sldId id="804" r:id="rId47"/>
    <p:sldId id="805" r:id="rId48"/>
    <p:sldId id="806" r:id="rId49"/>
    <p:sldId id="807" r:id="rId50"/>
    <p:sldId id="808" r:id="rId51"/>
    <p:sldId id="809" r:id="rId52"/>
    <p:sldId id="813" r:id="rId53"/>
    <p:sldId id="810" r:id="rId54"/>
    <p:sldId id="814" r:id="rId55"/>
    <p:sldId id="815" r:id="rId56"/>
    <p:sldId id="816" r:id="rId57"/>
    <p:sldId id="817" r:id="rId58"/>
    <p:sldId id="818" r:id="rId59"/>
    <p:sldId id="822" r:id="rId60"/>
    <p:sldId id="819" r:id="rId61"/>
    <p:sldId id="820" r:id="rId62"/>
    <p:sldId id="821" r:id="rId63"/>
    <p:sldId id="823" r:id="rId64"/>
    <p:sldId id="824" r:id="rId65"/>
    <p:sldId id="825" r:id="rId66"/>
    <p:sldId id="826" r:id="rId67"/>
    <p:sldId id="827" r:id="rId68"/>
    <p:sldId id="828" r:id="rId69"/>
    <p:sldId id="829" r:id="rId70"/>
    <p:sldId id="830" r:id="rId71"/>
    <p:sldId id="831" r:id="rId72"/>
    <p:sldId id="832" r:id="rId73"/>
    <p:sldId id="833" r:id="rId74"/>
    <p:sldId id="835" r:id="rId75"/>
    <p:sldId id="836" r:id="rId76"/>
    <p:sldId id="834" r:id="rId77"/>
    <p:sldId id="837" r:id="rId78"/>
    <p:sldId id="838" r:id="rId79"/>
    <p:sldId id="839" r:id="rId80"/>
    <p:sldId id="840" r:id="rId81"/>
    <p:sldId id="841" r:id="rId82"/>
    <p:sldId id="842" r:id="rId83"/>
    <p:sldId id="843" r:id="rId84"/>
    <p:sldId id="844" r:id="rId85"/>
    <p:sldId id="845" r:id="rId86"/>
    <p:sldId id="846" r:id="rId87"/>
    <p:sldId id="847" r:id="rId88"/>
    <p:sldId id="848" r:id="rId89"/>
    <p:sldId id="849" r:id="rId90"/>
    <p:sldId id="850" r:id="rId91"/>
    <p:sldId id="851" r:id="rId92"/>
    <p:sldId id="852" r:id="rId93"/>
    <p:sldId id="853" r:id="rId94"/>
    <p:sldId id="854" r:id="rId95"/>
    <p:sldId id="855" r:id="rId96"/>
    <p:sldId id="856" r:id="rId97"/>
    <p:sldId id="857" r:id="rId98"/>
    <p:sldId id="858" r:id="rId99"/>
    <p:sldId id="859" r:id="rId100"/>
    <p:sldId id="860" r:id="rId101"/>
    <p:sldId id="861" r:id="rId102"/>
    <p:sldId id="862" r:id="rId103"/>
  </p:sldIdLst>
  <p:sldSz cx="9144000" cy="6858000" type="screen4x3"/>
  <p:notesSz cx="7315200" cy="9601200"/>
  <p:defaultTextStyle>
    <a:defPPr>
      <a:defRPr lang="en-US"/>
    </a:defPPr>
    <a:lvl1pPr algn="l" rtl="0" fontAlgn="base">
      <a:spcBef>
        <a:spcPct val="0"/>
      </a:spcBef>
      <a:spcAft>
        <a:spcPct val="0"/>
      </a:spcAft>
      <a:defRPr sz="3000" b="1" kern="1200">
        <a:solidFill>
          <a:schemeClr val="tx1"/>
        </a:solidFill>
        <a:latin typeface="Calibri" pitchFamily="34" charset="0"/>
        <a:ea typeface="+mn-ea"/>
        <a:cs typeface="+mn-cs"/>
      </a:defRPr>
    </a:lvl1pPr>
    <a:lvl2pPr marL="457200" algn="l" rtl="0" fontAlgn="base">
      <a:spcBef>
        <a:spcPct val="0"/>
      </a:spcBef>
      <a:spcAft>
        <a:spcPct val="0"/>
      </a:spcAft>
      <a:defRPr sz="3000" b="1" kern="1200">
        <a:solidFill>
          <a:schemeClr val="tx1"/>
        </a:solidFill>
        <a:latin typeface="Calibri" pitchFamily="34" charset="0"/>
        <a:ea typeface="+mn-ea"/>
        <a:cs typeface="+mn-cs"/>
      </a:defRPr>
    </a:lvl2pPr>
    <a:lvl3pPr marL="914400" algn="l" rtl="0" fontAlgn="base">
      <a:spcBef>
        <a:spcPct val="0"/>
      </a:spcBef>
      <a:spcAft>
        <a:spcPct val="0"/>
      </a:spcAft>
      <a:defRPr sz="3000" b="1" kern="1200">
        <a:solidFill>
          <a:schemeClr val="tx1"/>
        </a:solidFill>
        <a:latin typeface="Calibri" pitchFamily="34" charset="0"/>
        <a:ea typeface="+mn-ea"/>
        <a:cs typeface="+mn-cs"/>
      </a:defRPr>
    </a:lvl3pPr>
    <a:lvl4pPr marL="1371600" algn="l" rtl="0" fontAlgn="base">
      <a:spcBef>
        <a:spcPct val="0"/>
      </a:spcBef>
      <a:spcAft>
        <a:spcPct val="0"/>
      </a:spcAft>
      <a:defRPr sz="3000" b="1" kern="1200">
        <a:solidFill>
          <a:schemeClr val="tx1"/>
        </a:solidFill>
        <a:latin typeface="Calibri" pitchFamily="34" charset="0"/>
        <a:ea typeface="+mn-ea"/>
        <a:cs typeface="+mn-cs"/>
      </a:defRPr>
    </a:lvl4pPr>
    <a:lvl5pPr marL="1828800" algn="l" rtl="0" fontAlgn="base">
      <a:spcBef>
        <a:spcPct val="0"/>
      </a:spcBef>
      <a:spcAft>
        <a:spcPct val="0"/>
      </a:spcAft>
      <a:defRPr sz="3000" b="1" kern="1200">
        <a:solidFill>
          <a:schemeClr val="tx1"/>
        </a:solidFill>
        <a:latin typeface="Calibri" pitchFamily="34" charset="0"/>
        <a:ea typeface="+mn-ea"/>
        <a:cs typeface="+mn-cs"/>
      </a:defRPr>
    </a:lvl5pPr>
    <a:lvl6pPr marL="2286000" algn="l" defTabSz="914400" rtl="0" eaLnBrk="1" latinLnBrk="0" hangingPunct="1">
      <a:defRPr sz="3000" b="1" kern="1200">
        <a:solidFill>
          <a:schemeClr val="tx1"/>
        </a:solidFill>
        <a:latin typeface="Calibri" pitchFamily="34" charset="0"/>
        <a:ea typeface="+mn-ea"/>
        <a:cs typeface="+mn-cs"/>
      </a:defRPr>
    </a:lvl6pPr>
    <a:lvl7pPr marL="2743200" algn="l" defTabSz="914400" rtl="0" eaLnBrk="1" latinLnBrk="0" hangingPunct="1">
      <a:defRPr sz="3000" b="1" kern="1200">
        <a:solidFill>
          <a:schemeClr val="tx1"/>
        </a:solidFill>
        <a:latin typeface="Calibri" pitchFamily="34" charset="0"/>
        <a:ea typeface="+mn-ea"/>
        <a:cs typeface="+mn-cs"/>
      </a:defRPr>
    </a:lvl7pPr>
    <a:lvl8pPr marL="3200400" algn="l" defTabSz="914400" rtl="0" eaLnBrk="1" latinLnBrk="0" hangingPunct="1">
      <a:defRPr sz="3000" b="1" kern="1200">
        <a:solidFill>
          <a:schemeClr val="tx1"/>
        </a:solidFill>
        <a:latin typeface="Calibri" pitchFamily="34" charset="0"/>
        <a:ea typeface="+mn-ea"/>
        <a:cs typeface="+mn-cs"/>
      </a:defRPr>
    </a:lvl8pPr>
    <a:lvl9pPr marL="3657600" algn="l" defTabSz="914400" rtl="0" eaLnBrk="1" latinLnBrk="0" hangingPunct="1">
      <a:defRPr sz="3000" b="1"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a:srgbClr val="D3A77B"/>
    <a:srgbClr val="D8B18A"/>
    <a:srgbClr val="C58B51"/>
    <a:srgbClr val="000066"/>
    <a:srgbClr val="EDDBC9"/>
    <a:srgbClr val="5414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7" autoAdjust="0"/>
    <p:restoredTop sz="89947" autoAdjust="0"/>
  </p:normalViewPr>
  <p:slideViewPr>
    <p:cSldViewPr>
      <p:cViewPr>
        <p:scale>
          <a:sx n="50" d="100"/>
          <a:sy n="50" d="100"/>
        </p:scale>
        <p:origin x="-1602" y="-444"/>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610" y="-10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CA6993-A292-45B3-85A5-5322B6B724AE}" type="doc">
      <dgm:prSet loTypeId="urn:microsoft.com/office/officeart/2005/8/layout/hProcess7" loCatId="list" qsTypeId="urn:microsoft.com/office/officeart/2005/8/quickstyle/3d1" qsCatId="3D" csTypeId="urn:microsoft.com/office/officeart/2005/8/colors/accent2_2" csCatId="accent2" phldr="1"/>
      <dgm:spPr/>
      <dgm:t>
        <a:bodyPr/>
        <a:lstStyle/>
        <a:p>
          <a:endParaRPr lang="en-US"/>
        </a:p>
      </dgm:t>
    </dgm:pt>
    <dgm:pt modelId="{EA400301-C064-4308-A630-B9A8B10FB1E7}">
      <dgm:prSet phldrT="[Text]" custT="1"/>
      <dgm:spPr/>
      <dgm:t>
        <a:bodyPr/>
        <a:lstStyle/>
        <a:p>
          <a:r>
            <a:rPr lang="en-US" sz="2000" smtClean="0">
              <a:latin typeface="Arial" pitchFamily="34" charset="0"/>
              <a:cs typeface="Arial" pitchFamily="34" charset="0"/>
            </a:rPr>
            <a:t>Inputs</a:t>
          </a:r>
          <a:endParaRPr lang="en-US" sz="2000" dirty="0">
            <a:latin typeface="Arial" pitchFamily="34" charset="0"/>
            <a:cs typeface="Arial" pitchFamily="34" charset="0"/>
          </a:endParaRPr>
        </a:p>
      </dgm:t>
    </dgm:pt>
    <dgm:pt modelId="{51D2FA4E-10A8-47EF-A9A8-59EABDB3D8BE}" type="parTrans" cxnId="{027ECC42-80BA-462B-BF17-03D9D8EC032B}">
      <dgm:prSet/>
      <dgm:spPr/>
      <dgm:t>
        <a:bodyPr/>
        <a:lstStyle/>
        <a:p>
          <a:endParaRPr lang="en-US" sz="2000">
            <a:solidFill>
              <a:srgbClr val="000000"/>
            </a:solidFill>
            <a:latin typeface="Arial" pitchFamily="34" charset="0"/>
            <a:cs typeface="Arial" pitchFamily="34" charset="0"/>
          </a:endParaRPr>
        </a:p>
      </dgm:t>
    </dgm:pt>
    <dgm:pt modelId="{9C77155F-D920-44FA-AD95-646655962081}" type="sibTrans" cxnId="{027ECC42-80BA-462B-BF17-03D9D8EC032B}">
      <dgm:prSet/>
      <dgm:spPr/>
      <dgm:t>
        <a:bodyPr/>
        <a:lstStyle/>
        <a:p>
          <a:endParaRPr lang="en-US" sz="2000">
            <a:solidFill>
              <a:srgbClr val="000000"/>
            </a:solidFill>
            <a:latin typeface="Arial" pitchFamily="34" charset="0"/>
            <a:cs typeface="Arial" pitchFamily="34" charset="0"/>
          </a:endParaRPr>
        </a:p>
      </dgm:t>
    </dgm:pt>
    <dgm:pt modelId="{D3CA0E25-995A-4394-A90C-236D8326BD28}">
      <dgm:prSet phldrT="[Text]" custT="1"/>
      <dgm:spPr/>
      <dgm:t>
        <a:bodyPr/>
        <a:lstStyle/>
        <a:p>
          <a:r>
            <a:rPr lang="en-US" sz="1800" dirty="0" smtClean="0">
              <a:latin typeface="Arial" pitchFamily="34" charset="0"/>
              <a:cs typeface="Arial" pitchFamily="34" charset="0"/>
            </a:rPr>
            <a:t>People</a:t>
          </a:r>
        </a:p>
        <a:p>
          <a:r>
            <a:rPr lang="en-US" sz="1800" dirty="0" smtClean="0">
              <a:latin typeface="Arial" pitchFamily="34" charset="0"/>
              <a:cs typeface="Arial" pitchFamily="34" charset="0"/>
            </a:rPr>
            <a:t>Materials</a:t>
          </a:r>
        </a:p>
        <a:p>
          <a:r>
            <a:rPr lang="en-US" sz="1800" dirty="0" smtClean="0">
              <a:latin typeface="Arial" pitchFamily="34" charset="0"/>
              <a:cs typeface="Arial" pitchFamily="34" charset="0"/>
            </a:rPr>
            <a:t>Energy</a:t>
          </a:r>
        </a:p>
        <a:p>
          <a:r>
            <a:rPr lang="en-US" sz="1800" dirty="0" smtClean="0">
              <a:latin typeface="Arial" pitchFamily="34" charset="0"/>
              <a:cs typeface="Arial" pitchFamily="34" charset="0"/>
            </a:rPr>
            <a:t>Capital	</a:t>
          </a:r>
        </a:p>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1800" dirty="0" smtClean="0">
              <a:latin typeface="Arial" pitchFamily="34" charset="0"/>
              <a:cs typeface="Arial" pitchFamily="34" charset="0"/>
            </a:rPr>
            <a:t>Cost</a:t>
          </a:r>
          <a:endParaRPr lang="en-US" sz="1800" dirty="0">
            <a:latin typeface="Arial" pitchFamily="34" charset="0"/>
            <a:cs typeface="Arial" pitchFamily="34" charset="0"/>
          </a:endParaRPr>
        </a:p>
      </dgm:t>
    </dgm:pt>
    <dgm:pt modelId="{5F0284C1-0416-40A1-B1E6-9F338E3D40E2}" type="parTrans" cxnId="{BDDBA492-0F65-40C2-84A3-C2931AA73326}">
      <dgm:prSet/>
      <dgm:spPr/>
      <dgm:t>
        <a:bodyPr/>
        <a:lstStyle/>
        <a:p>
          <a:endParaRPr lang="en-US" sz="2000">
            <a:solidFill>
              <a:srgbClr val="000000"/>
            </a:solidFill>
            <a:latin typeface="Arial" pitchFamily="34" charset="0"/>
            <a:cs typeface="Arial" pitchFamily="34" charset="0"/>
          </a:endParaRPr>
        </a:p>
      </dgm:t>
    </dgm:pt>
    <dgm:pt modelId="{E0B6DA4A-2CB4-4DAD-B0A0-73FBF1139258}" type="sibTrans" cxnId="{BDDBA492-0F65-40C2-84A3-C2931AA73326}">
      <dgm:prSet/>
      <dgm:spPr/>
      <dgm:t>
        <a:bodyPr/>
        <a:lstStyle/>
        <a:p>
          <a:endParaRPr lang="en-US" sz="2000">
            <a:solidFill>
              <a:srgbClr val="000000"/>
            </a:solidFill>
            <a:latin typeface="Arial" pitchFamily="34" charset="0"/>
            <a:cs typeface="Arial" pitchFamily="34" charset="0"/>
          </a:endParaRPr>
        </a:p>
      </dgm:t>
    </dgm:pt>
    <dgm:pt modelId="{BE9E847D-C5CE-4495-A2A0-9B182DADD54D}">
      <dgm:prSet phldrT="[Text]" custT="1"/>
      <dgm:spPr/>
      <dgm:t>
        <a:bodyPr/>
        <a:lstStyle/>
        <a:p>
          <a:r>
            <a:rPr lang="en-US" sz="2000" smtClean="0">
              <a:latin typeface="Arial" pitchFamily="34" charset="0"/>
              <a:cs typeface="Arial" pitchFamily="34" charset="0"/>
            </a:rPr>
            <a:t>Process</a:t>
          </a:r>
          <a:endParaRPr lang="en-US" sz="2000" dirty="0">
            <a:latin typeface="Arial" pitchFamily="34" charset="0"/>
            <a:cs typeface="Arial" pitchFamily="34" charset="0"/>
          </a:endParaRPr>
        </a:p>
      </dgm:t>
    </dgm:pt>
    <dgm:pt modelId="{DDB61EB2-A264-48D5-AFB2-F803BCAD0013}" type="parTrans" cxnId="{E06FDCFF-066D-45A3-A4DC-7DCF445706C8}">
      <dgm:prSet/>
      <dgm:spPr/>
      <dgm:t>
        <a:bodyPr/>
        <a:lstStyle/>
        <a:p>
          <a:endParaRPr lang="en-US" sz="2000">
            <a:solidFill>
              <a:srgbClr val="000000"/>
            </a:solidFill>
            <a:latin typeface="Arial" pitchFamily="34" charset="0"/>
            <a:cs typeface="Arial" pitchFamily="34" charset="0"/>
          </a:endParaRPr>
        </a:p>
      </dgm:t>
    </dgm:pt>
    <dgm:pt modelId="{0919758E-E8CD-4CB9-B7E6-C45912208314}" type="sibTrans" cxnId="{E06FDCFF-066D-45A3-A4DC-7DCF445706C8}">
      <dgm:prSet/>
      <dgm:spPr/>
      <dgm:t>
        <a:bodyPr/>
        <a:lstStyle/>
        <a:p>
          <a:endParaRPr lang="en-US" sz="2000">
            <a:solidFill>
              <a:srgbClr val="000000"/>
            </a:solidFill>
            <a:latin typeface="Arial" pitchFamily="34" charset="0"/>
            <a:cs typeface="Arial" pitchFamily="34" charset="0"/>
          </a:endParaRPr>
        </a:p>
      </dgm:t>
    </dgm:pt>
    <dgm:pt modelId="{AB5D8037-D790-48B6-ADAF-44B706124545}">
      <dgm:prSet phldrT="[Text]" custT="1"/>
      <dgm:spPr/>
      <dgm:t>
        <a:bodyPr/>
        <a:lstStyle/>
        <a:p>
          <a:r>
            <a:rPr lang="en-US" sz="1800" smtClean="0">
              <a:latin typeface="Arial" pitchFamily="34" charset="0"/>
              <a:cs typeface="Arial" pitchFamily="34" charset="0"/>
            </a:rPr>
            <a:t>Cycle time</a:t>
          </a:r>
        </a:p>
        <a:p>
          <a:r>
            <a:rPr lang="en-US" sz="1800" smtClean="0">
              <a:latin typeface="Arial" pitchFamily="34" charset="0"/>
              <a:cs typeface="Arial" pitchFamily="34" charset="0"/>
            </a:rPr>
            <a:t>Rework</a:t>
          </a:r>
        </a:p>
        <a:p>
          <a:r>
            <a:rPr lang="en-US" sz="1800" smtClean="0">
              <a:latin typeface="Arial" pitchFamily="34" charset="0"/>
              <a:cs typeface="Arial" pitchFamily="34" charset="0"/>
            </a:rPr>
            <a:t>Complexity</a:t>
          </a:r>
        </a:p>
        <a:p>
          <a:r>
            <a:rPr lang="en-US" sz="1800" smtClean="0">
              <a:latin typeface="Arial" pitchFamily="34" charset="0"/>
              <a:cs typeface="Arial" pitchFamily="34" charset="0"/>
            </a:rPr>
            <a:t>Low-value activity 	</a:t>
          </a:r>
          <a:endParaRPr lang="en-US" sz="1800" dirty="0">
            <a:latin typeface="Arial" pitchFamily="34" charset="0"/>
            <a:cs typeface="Arial" pitchFamily="34" charset="0"/>
          </a:endParaRPr>
        </a:p>
      </dgm:t>
    </dgm:pt>
    <dgm:pt modelId="{0D94EA40-BD2B-4649-A23D-72F9D814D1EA}" type="parTrans" cxnId="{FC10B018-E696-4220-A871-11A316AC1C98}">
      <dgm:prSet/>
      <dgm:spPr/>
      <dgm:t>
        <a:bodyPr/>
        <a:lstStyle/>
        <a:p>
          <a:endParaRPr lang="en-US" sz="2000">
            <a:solidFill>
              <a:srgbClr val="000000"/>
            </a:solidFill>
            <a:latin typeface="Arial" pitchFamily="34" charset="0"/>
            <a:cs typeface="Arial" pitchFamily="34" charset="0"/>
          </a:endParaRPr>
        </a:p>
      </dgm:t>
    </dgm:pt>
    <dgm:pt modelId="{F96046AF-5052-4D1C-AB5E-1C36D87BA417}" type="sibTrans" cxnId="{FC10B018-E696-4220-A871-11A316AC1C98}">
      <dgm:prSet/>
      <dgm:spPr/>
      <dgm:t>
        <a:bodyPr/>
        <a:lstStyle/>
        <a:p>
          <a:endParaRPr lang="en-US" sz="2000">
            <a:solidFill>
              <a:srgbClr val="000000"/>
            </a:solidFill>
            <a:latin typeface="Arial" pitchFamily="34" charset="0"/>
            <a:cs typeface="Arial" pitchFamily="34" charset="0"/>
          </a:endParaRPr>
        </a:p>
      </dgm:t>
    </dgm:pt>
    <dgm:pt modelId="{89A01D13-FCDE-4423-85D7-2EE198687E3B}">
      <dgm:prSet phldrT="[Text]" custT="1"/>
      <dgm:spPr/>
      <dgm:t>
        <a:bodyPr/>
        <a:lstStyle/>
        <a:p>
          <a:r>
            <a:rPr lang="en-US" sz="2000" smtClean="0">
              <a:latin typeface="Arial" pitchFamily="34" charset="0"/>
              <a:cs typeface="Arial" pitchFamily="34" charset="0"/>
            </a:rPr>
            <a:t>Product	</a:t>
          </a:r>
          <a:endParaRPr lang="en-US" sz="2000" dirty="0">
            <a:latin typeface="Arial" pitchFamily="34" charset="0"/>
            <a:cs typeface="Arial" pitchFamily="34" charset="0"/>
          </a:endParaRPr>
        </a:p>
      </dgm:t>
    </dgm:pt>
    <dgm:pt modelId="{9C0CAD21-6255-46FA-8B0B-45558F3C25DC}" type="parTrans" cxnId="{5F72071B-0205-4777-B946-7AC584C9912B}">
      <dgm:prSet/>
      <dgm:spPr/>
      <dgm:t>
        <a:bodyPr/>
        <a:lstStyle/>
        <a:p>
          <a:endParaRPr lang="en-US" sz="2000">
            <a:solidFill>
              <a:srgbClr val="000000"/>
            </a:solidFill>
            <a:latin typeface="Arial" pitchFamily="34" charset="0"/>
            <a:cs typeface="Arial" pitchFamily="34" charset="0"/>
          </a:endParaRPr>
        </a:p>
      </dgm:t>
    </dgm:pt>
    <dgm:pt modelId="{F46D22A9-E614-417E-952B-045EA0543FED}" type="sibTrans" cxnId="{5F72071B-0205-4777-B946-7AC584C9912B}">
      <dgm:prSet/>
      <dgm:spPr/>
      <dgm:t>
        <a:bodyPr/>
        <a:lstStyle/>
        <a:p>
          <a:endParaRPr lang="en-US" sz="2000">
            <a:solidFill>
              <a:srgbClr val="000000"/>
            </a:solidFill>
            <a:latin typeface="Arial" pitchFamily="34" charset="0"/>
            <a:cs typeface="Arial" pitchFamily="34" charset="0"/>
          </a:endParaRPr>
        </a:p>
      </dgm:t>
    </dgm:pt>
    <dgm:pt modelId="{95CE4D6D-74C6-463A-B444-935E14CC5810}">
      <dgm:prSet phldrT="[Text]" custT="1"/>
      <dgm:spPr/>
      <dgm:t>
        <a:bodyPr/>
        <a:lstStyle/>
        <a:p>
          <a:r>
            <a:rPr lang="en-US" sz="1800" smtClean="0">
              <a:latin typeface="Arial" pitchFamily="34" charset="0"/>
              <a:cs typeface="Arial" pitchFamily="34" charset="0"/>
            </a:rPr>
            <a:t>Features</a:t>
          </a:r>
        </a:p>
        <a:p>
          <a:r>
            <a:rPr lang="en-US" sz="1800" smtClean="0">
              <a:latin typeface="Arial" pitchFamily="34" charset="0"/>
              <a:cs typeface="Arial" pitchFamily="34" charset="0"/>
            </a:rPr>
            <a:t>Deficiencies</a:t>
          </a:r>
          <a:endParaRPr lang="en-US" sz="1800" dirty="0">
            <a:latin typeface="Arial" pitchFamily="34" charset="0"/>
            <a:cs typeface="Arial" pitchFamily="34" charset="0"/>
          </a:endParaRPr>
        </a:p>
      </dgm:t>
    </dgm:pt>
    <dgm:pt modelId="{0A8F1F5D-7E14-46ED-A439-F40674688B4E}" type="parTrans" cxnId="{817DB22C-5617-46E9-A238-09A818477B09}">
      <dgm:prSet/>
      <dgm:spPr/>
      <dgm:t>
        <a:bodyPr/>
        <a:lstStyle/>
        <a:p>
          <a:endParaRPr lang="en-US" sz="2000">
            <a:solidFill>
              <a:srgbClr val="000000"/>
            </a:solidFill>
            <a:latin typeface="Arial" pitchFamily="34" charset="0"/>
            <a:cs typeface="Arial" pitchFamily="34" charset="0"/>
          </a:endParaRPr>
        </a:p>
      </dgm:t>
    </dgm:pt>
    <dgm:pt modelId="{A6BBAAD1-D2EA-4339-82F4-059FD0369751}" type="sibTrans" cxnId="{817DB22C-5617-46E9-A238-09A818477B09}">
      <dgm:prSet/>
      <dgm:spPr/>
      <dgm:t>
        <a:bodyPr/>
        <a:lstStyle/>
        <a:p>
          <a:endParaRPr lang="en-US" sz="2000">
            <a:solidFill>
              <a:srgbClr val="000000"/>
            </a:solidFill>
            <a:latin typeface="Arial" pitchFamily="34" charset="0"/>
            <a:cs typeface="Arial" pitchFamily="34" charset="0"/>
          </a:endParaRPr>
        </a:p>
      </dgm:t>
    </dgm:pt>
    <dgm:pt modelId="{925451FB-EA03-41F9-933B-BA93C5DE9DCA}">
      <dgm:prSet custT="1"/>
      <dgm:spPr/>
      <dgm:t>
        <a:bodyPr/>
        <a:lstStyle/>
        <a:p>
          <a:r>
            <a:rPr lang="en-US" sz="2000" smtClean="0">
              <a:latin typeface="Arial" pitchFamily="34" charset="0"/>
              <a:cs typeface="Arial" pitchFamily="34" charset="0"/>
            </a:rPr>
            <a:t>Customers</a:t>
          </a:r>
          <a:endParaRPr lang="en-US" sz="2000" dirty="0">
            <a:latin typeface="Arial" pitchFamily="34" charset="0"/>
            <a:cs typeface="Arial" pitchFamily="34" charset="0"/>
          </a:endParaRPr>
        </a:p>
      </dgm:t>
    </dgm:pt>
    <dgm:pt modelId="{D2DE0087-6395-449A-B9D0-FC853738B5B2}" type="parTrans" cxnId="{968598C3-6F00-4A18-9E07-BF9236A4B81E}">
      <dgm:prSet/>
      <dgm:spPr/>
      <dgm:t>
        <a:bodyPr/>
        <a:lstStyle/>
        <a:p>
          <a:endParaRPr lang="en-US" sz="2000"/>
        </a:p>
      </dgm:t>
    </dgm:pt>
    <dgm:pt modelId="{57AF3DE9-1EFF-4C88-9CB8-260B2C32727C}" type="sibTrans" cxnId="{968598C3-6F00-4A18-9E07-BF9236A4B81E}">
      <dgm:prSet/>
      <dgm:spPr/>
      <dgm:t>
        <a:bodyPr/>
        <a:lstStyle/>
        <a:p>
          <a:endParaRPr lang="en-US" sz="2000"/>
        </a:p>
      </dgm:t>
    </dgm:pt>
    <dgm:pt modelId="{A124A2C1-5A39-4013-AD57-1677FEA1DE3E}">
      <dgm:prSet custT="1"/>
      <dgm:spPr/>
      <dgm:t>
        <a:bodyPr/>
        <a:lstStyle/>
        <a:p>
          <a:r>
            <a:rPr lang="en-US" sz="1800" smtClean="0">
              <a:latin typeface="Arial" pitchFamily="34" charset="0"/>
              <a:cs typeface="Arial" pitchFamily="34" charset="0"/>
            </a:rPr>
            <a:t>Satisfied?</a:t>
          </a:r>
          <a:endParaRPr lang="en-US" sz="1800" dirty="0">
            <a:latin typeface="Arial" pitchFamily="34" charset="0"/>
            <a:cs typeface="Arial" pitchFamily="34" charset="0"/>
          </a:endParaRPr>
        </a:p>
      </dgm:t>
    </dgm:pt>
    <dgm:pt modelId="{6A6F32C0-6694-4C9C-8819-3F1026A21651}" type="parTrans" cxnId="{9A6B4D12-9B3B-42E0-AEBF-18328369F607}">
      <dgm:prSet/>
      <dgm:spPr/>
      <dgm:t>
        <a:bodyPr/>
        <a:lstStyle/>
        <a:p>
          <a:endParaRPr lang="en-US" sz="2000"/>
        </a:p>
      </dgm:t>
    </dgm:pt>
    <dgm:pt modelId="{7ABB50C1-4EFB-4A72-953D-5C7328B9E40D}" type="sibTrans" cxnId="{9A6B4D12-9B3B-42E0-AEBF-18328369F607}">
      <dgm:prSet/>
      <dgm:spPr/>
      <dgm:t>
        <a:bodyPr/>
        <a:lstStyle/>
        <a:p>
          <a:endParaRPr lang="en-US" sz="2000"/>
        </a:p>
      </dgm:t>
    </dgm:pt>
    <dgm:pt modelId="{A26963F0-694C-4AF0-9EF1-873F03598C1B}">
      <dgm:prSet custT="1"/>
      <dgm:spPr/>
      <dgm:t>
        <a:bodyPr/>
        <a:lstStyle/>
        <a:p>
          <a:r>
            <a:rPr lang="en-US" sz="1800" dirty="0" smtClean="0">
              <a:latin typeface="Arial" pitchFamily="34" charset="0"/>
              <a:cs typeface="Arial" pitchFamily="34" charset="0"/>
            </a:rPr>
            <a:t>Loyal?</a:t>
          </a:r>
          <a:endParaRPr lang="en-US" sz="1800" dirty="0">
            <a:latin typeface="Arial" pitchFamily="34" charset="0"/>
            <a:cs typeface="Arial" pitchFamily="34" charset="0"/>
          </a:endParaRPr>
        </a:p>
      </dgm:t>
    </dgm:pt>
    <dgm:pt modelId="{0AABE227-6890-45D0-BDA6-604E48CFEF45}" type="parTrans" cxnId="{47876BDF-0353-439C-B55A-B70806F3F931}">
      <dgm:prSet/>
      <dgm:spPr/>
      <dgm:t>
        <a:bodyPr/>
        <a:lstStyle/>
        <a:p>
          <a:endParaRPr lang="en-US" sz="2000"/>
        </a:p>
      </dgm:t>
    </dgm:pt>
    <dgm:pt modelId="{C3DB1153-FE5D-4BD9-92D4-6DD2E0EE2134}" type="sibTrans" cxnId="{47876BDF-0353-439C-B55A-B70806F3F931}">
      <dgm:prSet/>
      <dgm:spPr/>
      <dgm:t>
        <a:bodyPr/>
        <a:lstStyle/>
        <a:p>
          <a:endParaRPr lang="en-US" sz="2000"/>
        </a:p>
      </dgm:t>
    </dgm:pt>
    <dgm:pt modelId="{9FD42766-A437-4825-BF92-F7CE52CCC72A}" type="pres">
      <dgm:prSet presAssocID="{5CCA6993-A292-45B3-85A5-5322B6B724AE}" presName="Name0" presStyleCnt="0">
        <dgm:presLayoutVars>
          <dgm:dir/>
          <dgm:animLvl val="lvl"/>
          <dgm:resizeHandles val="exact"/>
        </dgm:presLayoutVars>
      </dgm:prSet>
      <dgm:spPr/>
      <dgm:t>
        <a:bodyPr/>
        <a:lstStyle/>
        <a:p>
          <a:endParaRPr lang="en-US"/>
        </a:p>
      </dgm:t>
    </dgm:pt>
    <dgm:pt modelId="{151EA561-5F14-4028-90FB-B0EF6476C424}" type="pres">
      <dgm:prSet presAssocID="{EA400301-C064-4308-A630-B9A8B10FB1E7}" presName="compositeNode" presStyleCnt="0">
        <dgm:presLayoutVars>
          <dgm:bulletEnabled val="1"/>
        </dgm:presLayoutVars>
      </dgm:prSet>
      <dgm:spPr/>
    </dgm:pt>
    <dgm:pt modelId="{10CF593C-0285-4A3C-96EE-9D75522C97A4}" type="pres">
      <dgm:prSet presAssocID="{EA400301-C064-4308-A630-B9A8B10FB1E7}" presName="bgRect" presStyleLbl="node1" presStyleIdx="0" presStyleCnt="4"/>
      <dgm:spPr/>
      <dgm:t>
        <a:bodyPr/>
        <a:lstStyle/>
        <a:p>
          <a:endParaRPr lang="en-US"/>
        </a:p>
      </dgm:t>
    </dgm:pt>
    <dgm:pt modelId="{966A7D94-01B0-4807-91A0-2DBFC043FB8D}" type="pres">
      <dgm:prSet presAssocID="{EA400301-C064-4308-A630-B9A8B10FB1E7}" presName="parentNode" presStyleLbl="node1" presStyleIdx="0" presStyleCnt="4">
        <dgm:presLayoutVars>
          <dgm:chMax val="0"/>
          <dgm:bulletEnabled val="1"/>
        </dgm:presLayoutVars>
      </dgm:prSet>
      <dgm:spPr/>
      <dgm:t>
        <a:bodyPr/>
        <a:lstStyle/>
        <a:p>
          <a:endParaRPr lang="en-US"/>
        </a:p>
      </dgm:t>
    </dgm:pt>
    <dgm:pt modelId="{50FBEC98-2384-4998-93A1-838EFCAFD614}" type="pres">
      <dgm:prSet presAssocID="{EA400301-C064-4308-A630-B9A8B10FB1E7}" presName="childNode" presStyleLbl="node1" presStyleIdx="0" presStyleCnt="4">
        <dgm:presLayoutVars>
          <dgm:bulletEnabled val="1"/>
        </dgm:presLayoutVars>
      </dgm:prSet>
      <dgm:spPr/>
      <dgm:t>
        <a:bodyPr/>
        <a:lstStyle/>
        <a:p>
          <a:endParaRPr lang="en-US"/>
        </a:p>
      </dgm:t>
    </dgm:pt>
    <dgm:pt modelId="{9E754822-93A8-40FC-9B19-A995F55B43EE}" type="pres">
      <dgm:prSet presAssocID="{9C77155F-D920-44FA-AD95-646655962081}" presName="hSp" presStyleCnt="0"/>
      <dgm:spPr/>
    </dgm:pt>
    <dgm:pt modelId="{060F3CF6-F028-465C-9597-75BC4E3D6E45}" type="pres">
      <dgm:prSet presAssocID="{9C77155F-D920-44FA-AD95-646655962081}" presName="vProcSp" presStyleCnt="0"/>
      <dgm:spPr/>
    </dgm:pt>
    <dgm:pt modelId="{1DF0B017-444F-41AD-ABFA-99FDCAA596BD}" type="pres">
      <dgm:prSet presAssocID="{9C77155F-D920-44FA-AD95-646655962081}" presName="vSp1" presStyleCnt="0"/>
      <dgm:spPr/>
    </dgm:pt>
    <dgm:pt modelId="{4EE8F427-64EE-4AFA-AF1D-2C02B91FBF83}" type="pres">
      <dgm:prSet presAssocID="{9C77155F-D920-44FA-AD95-646655962081}" presName="simulatedConn" presStyleLbl="solidFgAcc1" presStyleIdx="0" presStyleCnt="3"/>
      <dgm:spPr/>
    </dgm:pt>
    <dgm:pt modelId="{28987EC3-38CB-4609-9FFB-BBD43DBD7574}" type="pres">
      <dgm:prSet presAssocID="{9C77155F-D920-44FA-AD95-646655962081}" presName="vSp2" presStyleCnt="0"/>
      <dgm:spPr/>
    </dgm:pt>
    <dgm:pt modelId="{B0CE23B1-7440-4C23-B5B2-31252BB25F9C}" type="pres">
      <dgm:prSet presAssocID="{9C77155F-D920-44FA-AD95-646655962081}" presName="sibTrans" presStyleCnt="0"/>
      <dgm:spPr/>
    </dgm:pt>
    <dgm:pt modelId="{5BB4401C-7463-4EFF-9DA0-602AFDBF3B22}" type="pres">
      <dgm:prSet presAssocID="{BE9E847D-C5CE-4495-A2A0-9B182DADD54D}" presName="compositeNode" presStyleCnt="0">
        <dgm:presLayoutVars>
          <dgm:bulletEnabled val="1"/>
        </dgm:presLayoutVars>
      </dgm:prSet>
      <dgm:spPr/>
    </dgm:pt>
    <dgm:pt modelId="{5EBC0668-ABDC-444D-B0E0-9505DC0581EE}" type="pres">
      <dgm:prSet presAssocID="{BE9E847D-C5CE-4495-A2A0-9B182DADD54D}" presName="bgRect" presStyleLbl="node1" presStyleIdx="1" presStyleCnt="4"/>
      <dgm:spPr/>
      <dgm:t>
        <a:bodyPr/>
        <a:lstStyle/>
        <a:p>
          <a:endParaRPr lang="en-US"/>
        </a:p>
      </dgm:t>
    </dgm:pt>
    <dgm:pt modelId="{3437DD20-5364-46C5-85D2-EC6BB6AF28EE}" type="pres">
      <dgm:prSet presAssocID="{BE9E847D-C5CE-4495-A2A0-9B182DADD54D}" presName="parentNode" presStyleLbl="node1" presStyleIdx="1" presStyleCnt="4">
        <dgm:presLayoutVars>
          <dgm:chMax val="0"/>
          <dgm:bulletEnabled val="1"/>
        </dgm:presLayoutVars>
      </dgm:prSet>
      <dgm:spPr/>
      <dgm:t>
        <a:bodyPr/>
        <a:lstStyle/>
        <a:p>
          <a:endParaRPr lang="en-US"/>
        </a:p>
      </dgm:t>
    </dgm:pt>
    <dgm:pt modelId="{7CBDE456-EBED-4931-AFC3-3DA7BD5FB911}" type="pres">
      <dgm:prSet presAssocID="{BE9E847D-C5CE-4495-A2A0-9B182DADD54D}" presName="childNode" presStyleLbl="node1" presStyleIdx="1" presStyleCnt="4">
        <dgm:presLayoutVars>
          <dgm:bulletEnabled val="1"/>
        </dgm:presLayoutVars>
      </dgm:prSet>
      <dgm:spPr/>
      <dgm:t>
        <a:bodyPr/>
        <a:lstStyle/>
        <a:p>
          <a:endParaRPr lang="en-US"/>
        </a:p>
      </dgm:t>
    </dgm:pt>
    <dgm:pt modelId="{A24AA180-76EC-45E8-812E-9B16DD5846E1}" type="pres">
      <dgm:prSet presAssocID="{0919758E-E8CD-4CB9-B7E6-C45912208314}" presName="hSp" presStyleCnt="0"/>
      <dgm:spPr/>
    </dgm:pt>
    <dgm:pt modelId="{E55B6AAE-7847-4E9E-AEFC-C113D8C65ADD}" type="pres">
      <dgm:prSet presAssocID="{0919758E-E8CD-4CB9-B7E6-C45912208314}" presName="vProcSp" presStyleCnt="0"/>
      <dgm:spPr/>
    </dgm:pt>
    <dgm:pt modelId="{FBB005AF-E63F-4866-A10B-DE750B424A9F}" type="pres">
      <dgm:prSet presAssocID="{0919758E-E8CD-4CB9-B7E6-C45912208314}" presName="vSp1" presStyleCnt="0"/>
      <dgm:spPr/>
    </dgm:pt>
    <dgm:pt modelId="{72BF51FA-FFC2-43E5-8D47-5DC4E65B7DFA}" type="pres">
      <dgm:prSet presAssocID="{0919758E-E8CD-4CB9-B7E6-C45912208314}" presName="simulatedConn" presStyleLbl="solidFgAcc1" presStyleIdx="1" presStyleCnt="3"/>
      <dgm:spPr/>
    </dgm:pt>
    <dgm:pt modelId="{6F08E86D-2F0D-4BBC-85C2-2EA4225BB9AC}" type="pres">
      <dgm:prSet presAssocID="{0919758E-E8CD-4CB9-B7E6-C45912208314}" presName="vSp2" presStyleCnt="0"/>
      <dgm:spPr/>
    </dgm:pt>
    <dgm:pt modelId="{EB3E792F-E4A7-460A-A1CD-71D180237F66}" type="pres">
      <dgm:prSet presAssocID="{0919758E-E8CD-4CB9-B7E6-C45912208314}" presName="sibTrans" presStyleCnt="0"/>
      <dgm:spPr/>
    </dgm:pt>
    <dgm:pt modelId="{2EEE47E5-7F3C-49F2-9816-97735E04DAF4}" type="pres">
      <dgm:prSet presAssocID="{89A01D13-FCDE-4423-85D7-2EE198687E3B}" presName="compositeNode" presStyleCnt="0">
        <dgm:presLayoutVars>
          <dgm:bulletEnabled val="1"/>
        </dgm:presLayoutVars>
      </dgm:prSet>
      <dgm:spPr/>
    </dgm:pt>
    <dgm:pt modelId="{B55A33AE-2273-4A9B-981E-08F6399A5C19}" type="pres">
      <dgm:prSet presAssocID="{89A01D13-FCDE-4423-85D7-2EE198687E3B}" presName="bgRect" presStyleLbl="node1" presStyleIdx="2" presStyleCnt="4"/>
      <dgm:spPr/>
      <dgm:t>
        <a:bodyPr/>
        <a:lstStyle/>
        <a:p>
          <a:endParaRPr lang="en-US"/>
        </a:p>
      </dgm:t>
    </dgm:pt>
    <dgm:pt modelId="{852AD84C-C7CC-4255-AA91-701ECAC66393}" type="pres">
      <dgm:prSet presAssocID="{89A01D13-FCDE-4423-85D7-2EE198687E3B}" presName="parentNode" presStyleLbl="node1" presStyleIdx="2" presStyleCnt="4">
        <dgm:presLayoutVars>
          <dgm:chMax val="0"/>
          <dgm:bulletEnabled val="1"/>
        </dgm:presLayoutVars>
      </dgm:prSet>
      <dgm:spPr/>
      <dgm:t>
        <a:bodyPr/>
        <a:lstStyle/>
        <a:p>
          <a:endParaRPr lang="en-US"/>
        </a:p>
      </dgm:t>
    </dgm:pt>
    <dgm:pt modelId="{0E60F7AA-0BA2-4B84-AE0C-BE7829ACF348}" type="pres">
      <dgm:prSet presAssocID="{89A01D13-FCDE-4423-85D7-2EE198687E3B}" presName="childNode" presStyleLbl="node1" presStyleIdx="2" presStyleCnt="4">
        <dgm:presLayoutVars>
          <dgm:bulletEnabled val="1"/>
        </dgm:presLayoutVars>
      </dgm:prSet>
      <dgm:spPr/>
      <dgm:t>
        <a:bodyPr/>
        <a:lstStyle/>
        <a:p>
          <a:endParaRPr lang="en-US"/>
        </a:p>
      </dgm:t>
    </dgm:pt>
    <dgm:pt modelId="{A1540CBE-310C-489D-A16D-238F5C20BF4C}" type="pres">
      <dgm:prSet presAssocID="{F46D22A9-E614-417E-952B-045EA0543FED}" presName="hSp" presStyleCnt="0"/>
      <dgm:spPr/>
    </dgm:pt>
    <dgm:pt modelId="{1EC63964-CFA7-4437-90EE-C9C45BF7E75C}" type="pres">
      <dgm:prSet presAssocID="{F46D22A9-E614-417E-952B-045EA0543FED}" presName="vProcSp" presStyleCnt="0"/>
      <dgm:spPr/>
    </dgm:pt>
    <dgm:pt modelId="{B339966C-CA19-4368-A59F-EDFA1BE50787}" type="pres">
      <dgm:prSet presAssocID="{F46D22A9-E614-417E-952B-045EA0543FED}" presName="vSp1" presStyleCnt="0"/>
      <dgm:spPr/>
    </dgm:pt>
    <dgm:pt modelId="{00C01C29-DE80-4CA5-8F22-90455037C616}" type="pres">
      <dgm:prSet presAssocID="{F46D22A9-E614-417E-952B-045EA0543FED}" presName="simulatedConn" presStyleLbl="solidFgAcc1" presStyleIdx="2" presStyleCnt="3"/>
      <dgm:spPr/>
    </dgm:pt>
    <dgm:pt modelId="{C35C9892-B2AA-4B8D-AE39-99C49A8DACFB}" type="pres">
      <dgm:prSet presAssocID="{F46D22A9-E614-417E-952B-045EA0543FED}" presName="vSp2" presStyleCnt="0"/>
      <dgm:spPr/>
    </dgm:pt>
    <dgm:pt modelId="{2DDFE779-B01E-4892-AFED-6D2DE8E61681}" type="pres">
      <dgm:prSet presAssocID="{F46D22A9-E614-417E-952B-045EA0543FED}" presName="sibTrans" presStyleCnt="0"/>
      <dgm:spPr/>
    </dgm:pt>
    <dgm:pt modelId="{9DBC5B7A-1F64-4BD5-9282-CD0C5597431E}" type="pres">
      <dgm:prSet presAssocID="{925451FB-EA03-41F9-933B-BA93C5DE9DCA}" presName="compositeNode" presStyleCnt="0">
        <dgm:presLayoutVars>
          <dgm:bulletEnabled val="1"/>
        </dgm:presLayoutVars>
      </dgm:prSet>
      <dgm:spPr/>
    </dgm:pt>
    <dgm:pt modelId="{C4679A85-5457-4DA6-AFA3-81FAA8BCC57F}" type="pres">
      <dgm:prSet presAssocID="{925451FB-EA03-41F9-933B-BA93C5DE9DCA}" presName="bgRect" presStyleLbl="node1" presStyleIdx="3" presStyleCnt="4"/>
      <dgm:spPr/>
      <dgm:t>
        <a:bodyPr/>
        <a:lstStyle/>
        <a:p>
          <a:endParaRPr lang="en-US"/>
        </a:p>
      </dgm:t>
    </dgm:pt>
    <dgm:pt modelId="{2D49E359-3092-4E44-9D8C-F76B4C1A6F29}" type="pres">
      <dgm:prSet presAssocID="{925451FB-EA03-41F9-933B-BA93C5DE9DCA}" presName="parentNode" presStyleLbl="node1" presStyleIdx="3" presStyleCnt="4">
        <dgm:presLayoutVars>
          <dgm:chMax val="0"/>
          <dgm:bulletEnabled val="1"/>
        </dgm:presLayoutVars>
      </dgm:prSet>
      <dgm:spPr/>
      <dgm:t>
        <a:bodyPr/>
        <a:lstStyle/>
        <a:p>
          <a:endParaRPr lang="en-US"/>
        </a:p>
      </dgm:t>
    </dgm:pt>
    <dgm:pt modelId="{84BD294D-17C6-4F41-B424-4C065648AC3E}" type="pres">
      <dgm:prSet presAssocID="{925451FB-EA03-41F9-933B-BA93C5DE9DCA}" presName="childNode" presStyleLbl="node1" presStyleIdx="3" presStyleCnt="4">
        <dgm:presLayoutVars>
          <dgm:bulletEnabled val="1"/>
        </dgm:presLayoutVars>
      </dgm:prSet>
      <dgm:spPr/>
      <dgm:t>
        <a:bodyPr/>
        <a:lstStyle/>
        <a:p>
          <a:endParaRPr lang="en-US"/>
        </a:p>
      </dgm:t>
    </dgm:pt>
  </dgm:ptLst>
  <dgm:cxnLst>
    <dgm:cxn modelId="{ED323C40-96F1-491F-A65F-FB3E098E65A9}" type="presOf" srcId="{EA400301-C064-4308-A630-B9A8B10FB1E7}" destId="{966A7D94-01B0-4807-91A0-2DBFC043FB8D}" srcOrd="1" destOrd="0" presId="urn:microsoft.com/office/officeart/2005/8/layout/hProcess7"/>
    <dgm:cxn modelId="{FC10B018-E696-4220-A871-11A316AC1C98}" srcId="{BE9E847D-C5CE-4495-A2A0-9B182DADD54D}" destId="{AB5D8037-D790-48B6-ADAF-44B706124545}" srcOrd="0" destOrd="0" parTransId="{0D94EA40-BD2B-4649-A23D-72F9D814D1EA}" sibTransId="{F96046AF-5052-4D1C-AB5E-1C36D87BA417}"/>
    <dgm:cxn modelId="{5F72071B-0205-4777-B946-7AC584C9912B}" srcId="{5CCA6993-A292-45B3-85A5-5322B6B724AE}" destId="{89A01D13-FCDE-4423-85D7-2EE198687E3B}" srcOrd="2" destOrd="0" parTransId="{9C0CAD21-6255-46FA-8B0B-45558F3C25DC}" sibTransId="{F46D22A9-E614-417E-952B-045EA0543FED}"/>
    <dgm:cxn modelId="{817DB22C-5617-46E9-A238-09A818477B09}" srcId="{89A01D13-FCDE-4423-85D7-2EE198687E3B}" destId="{95CE4D6D-74C6-463A-B444-935E14CC5810}" srcOrd="0" destOrd="0" parTransId="{0A8F1F5D-7E14-46ED-A439-F40674688B4E}" sibTransId="{A6BBAAD1-D2EA-4339-82F4-059FD0369751}"/>
    <dgm:cxn modelId="{3795A0F0-D76B-4D50-B130-3AE277DB3D60}" type="presOf" srcId="{A26963F0-694C-4AF0-9EF1-873F03598C1B}" destId="{84BD294D-17C6-4F41-B424-4C065648AC3E}" srcOrd="0" destOrd="1" presId="urn:microsoft.com/office/officeart/2005/8/layout/hProcess7"/>
    <dgm:cxn modelId="{9A6B4D12-9B3B-42E0-AEBF-18328369F607}" srcId="{925451FB-EA03-41F9-933B-BA93C5DE9DCA}" destId="{A124A2C1-5A39-4013-AD57-1677FEA1DE3E}" srcOrd="0" destOrd="0" parTransId="{6A6F32C0-6694-4C9C-8819-3F1026A21651}" sibTransId="{7ABB50C1-4EFB-4A72-953D-5C7328B9E40D}"/>
    <dgm:cxn modelId="{86AC9EB5-572E-4A82-963C-2A0C2D3C9361}" type="presOf" srcId="{BE9E847D-C5CE-4495-A2A0-9B182DADD54D}" destId="{3437DD20-5364-46C5-85D2-EC6BB6AF28EE}" srcOrd="1" destOrd="0" presId="urn:microsoft.com/office/officeart/2005/8/layout/hProcess7"/>
    <dgm:cxn modelId="{FBDC0B09-7A24-477D-9EDA-B5D9286038D0}" type="presOf" srcId="{89A01D13-FCDE-4423-85D7-2EE198687E3B}" destId="{852AD84C-C7CC-4255-AA91-701ECAC66393}" srcOrd="1" destOrd="0" presId="urn:microsoft.com/office/officeart/2005/8/layout/hProcess7"/>
    <dgm:cxn modelId="{E06FDCFF-066D-45A3-A4DC-7DCF445706C8}" srcId="{5CCA6993-A292-45B3-85A5-5322B6B724AE}" destId="{BE9E847D-C5CE-4495-A2A0-9B182DADD54D}" srcOrd="1" destOrd="0" parTransId="{DDB61EB2-A264-48D5-AFB2-F803BCAD0013}" sibTransId="{0919758E-E8CD-4CB9-B7E6-C45912208314}"/>
    <dgm:cxn modelId="{7B4AE8F3-A145-4648-9450-CE6F1A330761}" type="presOf" srcId="{5CCA6993-A292-45B3-85A5-5322B6B724AE}" destId="{9FD42766-A437-4825-BF92-F7CE52CCC72A}" srcOrd="0" destOrd="0" presId="urn:microsoft.com/office/officeart/2005/8/layout/hProcess7"/>
    <dgm:cxn modelId="{47876BDF-0353-439C-B55A-B70806F3F931}" srcId="{925451FB-EA03-41F9-933B-BA93C5DE9DCA}" destId="{A26963F0-694C-4AF0-9EF1-873F03598C1B}" srcOrd="1" destOrd="0" parTransId="{0AABE227-6890-45D0-BDA6-604E48CFEF45}" sibTransId="{C3DB1153-FE5D-4BD9-92D4-6DD2E0EE2134}"/>
    <dgm:cxn modelId="{0B268F31-41EC-460B-9205-FCD1BD50DFB5}" type="presOf" srcId="{89A01D13-FCDE-4423-85D7-2EE198687E3B}" destId="{B55A33AE-2273-4A9B-981E-08F6399A5C19}" srcOrd="0" destOrd="0" presId="urn:microsoft.com/office/officeart/2005/8/layout/hProcess7"/>
    <dgm:cxn modelId="{968598C3-6F00-4A18-9E07-BF9236A4B81E}" srcId="{5CCA6993-A292-45B3-85A5-5322B6B724AE}" destId="{925451FB-EA03-41F9-933B-BA93C5DE9DCA}" srcOrd="3" destOrd="0" parTransId="{D2DE0087-6395-449A-B9D0-FC853738B5B2}" sibTransId="{57AF3DE9-1EFF-4C88-9CB8-260B2C32727C}"/>
    <dgm:cxn modelId="{0A7461C3-71B2-4B95-B866-4088D04B7F6E}" type="presOf" srcId="{925451FB-EA03-41F9-933B-BA93C5DE9DCA}" destId="{2D49E359-3092-4E44-9D8C-F76B4C1A6F29}" srcOrd="1" destOrd="0" presId="urn:microsoft.com/office/officeart/2005/8/layout/hProcess7"/>
    <dgm:cxn modelId="{A041D4F5-9321-4FC7-A68A-DEAFB78170F4}" type="presOf" srcId="{925451FB-EA03-41F9-933B-BA93C5DE9DCA}" destId="{C4679A85-5457-4DA6-AFA3-81FAA8BCC57F}" srcOrd="0" destOrd="0" presId="urn:microsoft.com/office/officeart/2005/8/layout/hProcess7"/>
    <dgm:cxn modelId="{55DF828A-7A39-45FF-8113-D52876C4D29F}" type="presOf" srcId="{D3CA0E25-995A-4394-A90C-236D8326BD28}" destId="{50FBEC98-2384-4998-93A1-838EFCAFD614}" srcOrd="0" destOrd="0" presId="urn:microsoft.com/office/officeart/2005/8/layout/hProcess7"/>
    <dgm:cxn modelId="{1EDDBF32-92FC-4809-B154-8980D166DC7B}" type="presOf" srcId="{EA400301-C064-4308-A630-B9A8B10FB1E7}" destId="{10CF593C-0285-4A3C-96EE-9D75522C97A4}" srcOrd="0" destOrd="0" presId="urn:microsoft.com/office/officeart/2005/8/layout/hProcess7"/>
    <dgm:cxn modelId="{027ECC42-80BA-462B-BF17-03D9D8EC032B}" srcId="{5CCA6993-A292-45B3-85A5-5322B6B724AE}" destId="{EA400301-C064-4308-A630-B9A8B10FB1E7}" srcOrd="0" destOrd="0" parTransId="{51D2FA4E-10A8-47EF-A9A8-59EABDB3D8BE}" sibTransId="{9C77155F-D920-44FA-AD95-646655962081}"/>
    <dgm:cxn modelId="{10DA0C83-53FA-4B2E-93E3-BD4B319B4CE0}" type="presOf" srcId="{A124A2C1-5A39-4013-AD57-1677FEA1DE3E}" destId="{84BD294D-17C6-4F41-B424-4C065648AC3E}" srcOrd="0" destOrd="0" presId="urn:microsoft.com/office/officeart/2005/8/layout/hProcess7"/>
    <dgm:cxn modelId="{A70E4256-F8EE-404A-9AC6-4A251F8CB9A0}" type="presOf" srcId="{95CE4D6D-74C6-463A-B444-935E14CC5810}" destId="{0E60F7AA-0BA2-4B84-AE0C-BE7829ACF348}" srcOrd="0" destOrd="0" presId="urn:microsoft.com/office/officeart/2005/8/layout/hProcess7"/>
    <dgm:cxn modelId="{5049C779-3497-470C-959F-AC984F8F5070}" type="presOf" srcId="{BE9E847D-C5CE-4495-A2A0-9B182DADD54D}" destId="{5EBC0668-ABDC-444D-B0E0-9505DC0581EE}" srcOrd="0" destOrd="0" presId="urn:microsoft.com/office/officeart/2005/8/layout/hProcess7"/>
    <dgm:cxn modelId="{BC2A94CC-81FB-42F4-B9C5-A63DE038CF05}" type="presOf" srcId="{AB5D8037-D790-48B6-ADAF-44B706124545}" destId="{7CBDE456-EBED-4931-AFC3-3DA7BD5FB911}" srcOrd="0" destOrd="0" presId="urn:microsoft.com/office/officeart/2005/8/layout/hProcess7"/>
    <dgm:cxn modelId="{BDDBA492-0F65-40C2-84A3-C2931AA73326}" srcId="{EA400301-C064-4308-A630-B9A8B10FB1E7}" destId="{D3CA0E25-995A-4394-A90C-236D8326BD28}" srcOrd="0" destOrd="0" parTransId="{5F0284C1-0416-40A1-B1E6-9F338E3D40E2}" sibTransId="{E0B6DA4A-2CB4-4DAD-B0A0-73FBF1139258}"/>
    <dgm:cxn modelId="{5D6FFAE4-ABF2-4391-858F-11043EB172F3}" type="presParOf" srcId="{9FD42766-A437-4825-BF92-F7CE52CCC72A}" destId="{151EA561-5F14-4028-90FB-B0EF6476C424}" srcOrd="0" destOrd="0" presId="urn:microsoft.com/office/officeart/2005/8/layout/hProcess7"/>
    <dgm:cxn modelId="{3B0957CA-21E4-4CED-884A-95C33C7CE0C8}" type="presParOf" srcId="{151EA561-5F14-4028-90FB-B0EF6476C424}" destId="{10CF593C-0285-4A3C-96EE-9D75522C97A4}" srcOrd="0" destOrd="0" presId="urn:microsoft.com/office/officeart/2005/8/layout/hProcess7"/>
    <dgm:cxn modelId="{AE69D6AC-33E0-4FC8-8F28-FB96B40C33BC}" type="presParOf" srcId="{151EA561-5F14-4028-90FB-B0EF6476C424}" destId="{966A7D94-01B0-4807-91A0-2DBFC043FB8D}" srcOrd="1" destOrd="0" presId="urn:microsoft.com/office/officeart/2005/8/layout/hProcess7"/>
    <dgm:cxn modelId="{6688350E-7D11-464C-8868-B835F7D9B47B}" type="presParOf" srcId="{151EA561-5F14-4028-90FB-B0EF6476C424}" destId="{50FBEC98-2384-4998-93A1-838EFCAFD614}" srcOrd="2" destOrd="0" presId="urn:microsoft.com/office/officeart/2005/8/layout/hProcess7"/>
    <dgm:cxn modelId="{E9FCA88E-E6E4-46C4-9F4A-373894585D83}" type="presParOf" srcId="{9FD42766-A437-4825-BF92-F7CE52CCC72A}" destId="{9E754822-93A8-40FC-9B19-A995F55B43EE}" srcOrd="1" destOrd="0" presId="urn:microsoft.com/office/officeart/2005/8/layout/hProcess7"/>
    <dgm:cxn modelId="{64A42B27-4491-4258-BC2D-CD16FBBFCA0A}" type="presParOf" srcId="{9FD42766-A437-4825-BF92-F7CE52CCC72A}" destId="{060F3CF6-F028-465C-9597-75BC4E3D6E45}" srcOrd="2" destOrd="0" presId="urn:microsoft.com/office/officeart/2005/8/layout/hProcess7"/>
    <dgm:cxn modelId="{D3C99E1F-0410-4001-94CA-5EFE44F6671E}" type="presParOf" srcId="{060F3CF6-F028-465C-9597-75BC4E3D6E45}" destId="{1DF0B017-444F-41AD-ABFA-99FDCAA596BD}" srcOrd="0" destOrd="0" presId="urn:microsoft.com/office/officeart/2005/8/layout/hProcess7"/>
    <dgm:cxn modelId="{83C786F6-C70D-4B17-BD39-73B9D2F3CAF4}" type="presParOf" srcId="{060F3CF6-F028-465C-9597-75BC4E3D6E45}" destId="{4EE8F427-64EE-4AFA-AF1D-2C02B91FBF83}" srcOrd="1" destOrd="0" presId="urn:microsoft.com/office/officeart/2005/8/layout/hProcess7"/>
    <dgm:cxn modelId="{0CC04213-7EE7-4D3E-A02D-1EAAD091BAFB}" type="presParOf" srcId="{060F3CF6-F028-465C-9597-75BC4E3D6E45}" destId="{28987EC3-38CB-4609-9FFB-BBD43DBD7574}" srcOrd="2" destOrd="0" presId="urn:microsoft.com/office/officeart/2005/8/layout/hProcess7"/>
    <dgm:cxn modelId="{320780E0-63F9-4644-A43B-1D2E12985A76}" type="presParOf" srcId="{9FD42766-A437-4825-BF92-F7CE52CCC72A}" destId="{B0CE23B1-7440-4C23-B5B2-31252BB25F9C}" srcOrd="3" destOrd="0" presId="urn:microsoft.com/office/officeart/2005/8/layout/hProcess7"/>
    <dgm:cxn modelId="{87ED4A9A-22F0-43C3-BFC4-645A32E722E9}" type="presParOf" srcId="{9FD42766-A437-4825-BF92-F7CE52CCC72A}" destId="{5BB4401C-7463-4EFF-9DA0-602AFDBF3B22}" srcOrd="4" destOrd="0" presId="urn:microsoft.com/office/officeart/2005/8/layout/hProcess7"/>
    <dgm:cxn modelId="{E2A5473F-117F-4F08-A642-A386A68CA29C}" type="presParOf" srcId="{5BB4401C-7463-4EFF-9DA0-602AFDBF3B22}" destId="{5EBC0668-ABDC-444D-B0E0-9505DC0581EE}" srcOrd="0" destOrd="0" presId="urn:microsoft.com/office/officeart/2005/8/layout/hProcess7"/>
    <dgm:cxn modelId="{B3FA823B-CF4F-4F30-A3C6-1D4FE27A7D25}" type="presParOf" srcId="{5BB4401C-7463-4EFF-9DA0-602AFDBF3B22}" destId="{3437DD20-5364-46C5-85D2-EC6BB6AF28EE}" srcOrd="1" destOrd="0" presId="urn:microsoft.com/office/officeart/2005/8/layout/hProcess7"/>
    <dgm:cxn modelId="{6092576E-FCBC-4276-849F-371FCB89501F}" type="presParOf" srcId="{5BB4401C-7463-4EFF-9DA0-602AFDBF3B22}" destId="{7CBDE456-EBED-4931-AFC3-3DA7BD5FB911}" srcOrd="2" destOrd="0" presId="urn:microsoft.com/office/officeart/2005/8/layout/hProcess7"/>
    <dgm:cxn modelId="{18CC83EA-95D2-47CF-93F5-94D36FC1FA01}" type="presParOf" srcId="{9FD42766-A437-4825-BF92-F7CE52CCC72A}" destId="{A24AA180-76EC-45E8-812E-9B16DD5846E1}" srcOrd="5" destOrd="0" presId="urn:microsoft.com/office/officeart/2005/8/layout/hProcess7"/>
    <dgm:cxn modelId="{80B7A89A-59E1-477F-9ACA-0B499819FA92}" type="presParOf" srcId="{9FD42766-A437-4825-BF92-F7CE52CCC72A}" destId="{E55B6AAE-7847-4E9E-AEFC-C113D8C65ADD}" srcOrd="6" destOrd="0" presId="urn:microsoft.com/office/officeart/2005/8/layout/hProcess7"/>
    <dgm:cxn modelId="{D66B7A75-CA1E-42BB-8A32-E4B0AE109193}" type="presParOf" srcId="{E55B6AAE-7847-4E9E-AEFC-C113D8C65ADD}" destId="{FBB005AF-E63F-4866-A10B-DE750B424A9F}" srcOrd="0" destOrd="0" presId="urn:microsoft.com/office/officeart/2005/8/layout/hProcess7"/>
    <dgm:cxn modelId="{3DE2D9D5-5A77-44C2-A301-0E50CA651378}" type="presParOf" srcId="{E55B6AAE-7847-4E9E-AEFC-C113D8C65ADD}" destId="{72BF51FA-FFC2-43E5-8D47-5DC4E65B7DFA}" srcOrd="1" destOrd="0" presId="urn:microsoft.com/office/officeart/2005/8/layout/hProcess7"/>
    <dgm:cxn modelId="{EE7BCC80-F768-44B5-82F9-CFF1C9905996}" type="presParOf" srcId="{E55B6AAE-7847-4E9E-AEFC-C113D8C65ADD}" destId="{6F08E86D-2F0D-4BBC-85C2-2EA4225BB9AC}" srcOrd="2" destOrd="0" presId="urn:microsoft.com/office/officeart/2005/8/layout/hProcess7"/>
    <dgm:cxn modelId="{A69BD576-991A-4C72-9AB1-075E4859F0C8}" type="presParOf" srcId="{9FD42766-A437-4825-BF92-F7CE52CCC72A}" destId="{EB3E792F-E4A7-460A-A1CD-71D180237F66}" srcOrd="7" destOrd="0" presId="urn:microsoft.com/office/officeart/2005/8/layout/hProcess7"/>
    <dgm:cxn modelId="{FAF7FC96-0151-4FBC-B92E-04601060111B}" type="presParOf" srcId="{9FD42766-A437-4825-BF92-F7CE52CCC72A}" destId="{2EEE47E5-7F3C-49F2-9816-97735E04DAF4}" srcOrd="8" destOrd="0" presId="urn:microsoft.com/office/officeart/2005/8/layout/hProcess7"/>
    <dgm:cxn modelId="{CCEF3656-A38D-42B5-B295-2106D358B186}" type="presParOf" srcId="{2EEE47E5-7F3C-49F2-9816-97735E04DAF4}" destId="{B55A33AE-2273-4A9B-981E-08F6399A5C19}" srcOrd="0" destOrd="0" presId="urn:microsoft.com/office/officeart/2005/8/layout/hProcess7"/>
    <dgm:cxn modelId="{F190B881-A0CA-4CB5-A6FE-53B3A3CEFCD9}" type="presParOf" srcId="{2EEE47E5-7F3C-49F2-9816-97735E04DAF4}" destId="{852AD84C-C7CC-4255-AA91-701ECAC66393}" srcOrd="1" destOrd="0" presId="urn:microsoft.com/office/officeart/2005/8/layout/hProcess7"/>
    <dgm:cxn modelId="{20A5B8A4-2AF0-42B0-A31F-FE10D292F9DE}" type="presParOf" srcId="{2EEE47E5-7F3C-49F2-9816-97735E04DAF4}" destId="{0E60F7AA-0BA2-4B84-AE0C-BE7829ACF348}" srcOrd="2" destOrd="0" presId="urn:microsoft.com/office/officeart/2005/8/layout/hProcess7"/>
    <dgm:cxn modelId="{36C09FA0-840B-46B4-8357-BE9D339DD6AB}" type="presParOf" srcId="{9FD42766-A437-4825-BF92-F7CE52CCC72A}" destId="{A1540CBE-310C-489D-A16D-238F5C20BF4C}" srcOrd="9" destOrd="0" presId="urn:microsoft.com/office/officeart/2005/8/layout/hProcess7"/>
    <dgm:cxn modelId="{7CCB789A-34FF-4DCE-AFBB-CBD09595050D}" type="presParOf" srcId="{9FD42766-A437-4825-BF92-F7CE52CCC72A}" destId="{1EC63964-CFA7-4437-90EE-C9C45BF7E75C}" srcOrd="10" destOrd="0" presId="urn:microsoft.com/office/officeart/2005/8/layout/hProcess7"/>
    <dgm:cxn modelId="{61E4D0CF-A00A-4C53-AC06-69EB95818E97}" type="presParOf" srcId="{1EC63964-CFA7-4437-90EE-C9C45BF7E75C}" destId="{B339966C-CA19-4368-A59F-EDFA1BE50787}" srcOrd="0" destOrd="0" presId="urn:microsoft.com/office/officeart/2005/8/layout/hProcess7"/>
    <dgm:cxn modelId="{B0D6FFFC-D852-4140-9746-596BE240B9B2}" type="presParOf" srcId="{1EC63964-CFA7-4437-90EE-C9C45BF7E75C}" destId="{00C01C29-DE80-4CA5-8F22-90455037C616}" srcOrd="1" destOrd="0" presId="urn:microsoft.com/office/officeart/2005/8/layout/hProcess7"/>
    <dgm:cxn modelId="{2E26053E-3E01-41F8-AE7C-30034C9F9E79}" type="presParOf" srcId="{1EC63964-CFA7-4437-90EE-C9C45BF7E75C}" destId="{C35C9892-B2AA-4B8D-AE39-99C49A8DACFB}" srcOrd="2" destOrd="0" presId="urn:microsoft.com/office/officeart/2005/8/layout/hProcess7"/>
    <dgm:cxn modelId="{3A6588F9-326F-48D7-8A57-29F091E41845}" type="presParOf" srcId="{9FD42766-A437-4825-BF92-F7CE52CCC72A}" destId="{2DDFE779-B01E-4892-AFED-6D2DE8E61681}" srcOrd="11" destOrd="0" presId="urn:microsoft.com/office/officeart/2005/8/layout/hProcess7"/>
    <dgm:cxn modelId="{4F863951-44A0-461B-B97D-3E65B257CC5B}" type="presParOf" srcId="{9FD42766-A437-4825-BF92-F7CE52CCC72A}" destId="{9DBC5B7A-1F64-4BD5-9282-CD0C5597431E}" srcOrd="12" destOrd="0" presId="urn:microsoft.com/office/officeart/2005/8/layout/hProcess7"/>
    <dgm:cxn modelId="{C69430F0-725C-4EC6-A7E2-0B22D3E3205C}" type="presParOf" srcId="{9DBC5B7A-1F64-4BD5-9282-CD0C5597431E}" destId="{C4679A85-5457-4DA6-AFA3-81FAA8BCC57F}" srcOrd="0" destOrd="0" presId="urn:microsoft.com/office/officeart/2005/8/layout/hProcess7"/>
    <dgm:cxn modelId="{9FA93B2F-DF95-4F50-BAA6-60E9C9F92330}" type="presParOf" srcId="{9DBC5B7A-1F64-4BD5-9282-CD0C5597431E}" destId="{2D49E359-3092-4E44-9D8C-F76B4C1A6F29}" srcOrd="1" destOrd="0" presId="urn:microsoft.com/office/officeart/2005/8/layout/hProcess7"/>
    <dgm:cxn modelId="{35330A06-87D5-41F5-A469-EF304CE10F8B}" type="presParOf" srcId="{9DBC5B7A-1F64-4BD5-9282-CD0C5597431E}" destId="{84BD294D-17C6-4F41-B424-4C065648AC3E}" srcOrd="2" destOrd="0" presId="urn:microsoft.com/office/officeart/2005/8/layout/hProcess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560D4C-EFE3-4D97-BA70-D63986E88EAF}" type="doc">
      <dgm:prSet loTypeId="urn:microsoft.com/office/officeart/2005/8/layout/process1" loCatId="process" qsTypeId="urn:microsoft.com/office/officeart/2005/8/quickstyle/simple1#7" qsCatId="simple" csTypeId="urn:microsoft.com/office/officeart/2005/8/colors/accent0_2" csCatId="mainScheme" phldr="1"/>
      <dgm:spPr/>
    </dgm:pt>
    <dgm:pt modelId="{A76FB02F-7DCF-494C-9CAE-5B39E5F2E4BF}">
      <dgm:prSet phldrT="[Text]" custT="1"/>
      <dgm:spPr>
        <a:ln w="47625" cmpd="sng"/>
      </dgm:spPr>
      <dgm:t>
        <a:bodyPr lIns="18288" rIns="18288"/>
        <a:lstStyle/>
        <a:p>
          <a:r>
            <a:rPr lang="en-US" sz="2400" dirty="0" smtClean="0">
              <a:latin typeface="Arial" pitchFamily="34" charset="0"/>
              <a:cs typeface="Arial" pitchFamily="34" charset="0"/>
            </a:rPr>
            <a:t>Getting Started</a:t>
          </a:r>
          <a:endParaRPr lang="en-US" sz="2400" dirty="0">
            <a:latin typeface="Arial" pitchFamily="34" charset="0"/>
            <a:cs typeface="Arial" pitchFamily="34" charset="0"/>
          </a:endParaRPr>
        </a:p>
      </dgm:t>
    </dgm:pt>
    <dgm:pt modelId="{39C4D19A-D5AB-4169-BCEA-C73E2751BCA8}" type="parTrans" cxnId="{5CE869F2-D445-4F01-AC1B-4E65B71D2FDF}">
      <dgm:prSet/>
      <dgm:spPr/>
      <dgm:t>
        <a:bodyPr/>
        <a:lstStyle/>
        <a:p>
          <a:endParaRPr lang="en-US" sz="2400"/>
        </a:p>
      </dgm:t>
    </dgm:pt>
    <dgm:pt modelId="{F393E20D-3178-4A17-9327-D8052B7182CB}" type="sibTrans" cxnId="{5CE869F2-D445-4F01-AC1B-4E65B71D2FDF}">
      <dgm:prSet custT="1"/>
      <dgm:spPr/>
      <dgm:t>
        <a:bodyPr/>
        <a:lstStyle/>
        <a:p>
          <a:endParaRPr lang="en-US" sz="2400"/>
        </a:p>
      </dgm:t>
    </dgm:pt>
    <dgm:pt modelId="{57F916D8-7E60-4774-8904-114596BD5BD2}">
      <dgm:prSet phldrT="[Text]" custT="1"/>
      <dgm:spPr>
        <a:ln w="47625"/>
      </dgm:spPr>
      <dgm:t>
        <a:bodyPr lIns="9144" rIns="18288"/>
        <a:lstStyle/>
        <a:p>
          <a:r>
            <a:rPr lang="en-US" sz="2400" dirty="0" smtClean="0">
              <a:latin typeface="Arial" pitchFamily="34" charset="0"/>
              <a:cs typeface="Arial" pitchFamily="34" charset="0"/>
            </a:rPr>
            <a:t>Ongoing Implementation</a:t>
          </a:r>
          <a:endParaRPr lang="en-US" sz="2400" dirty="0">
            <a:latin typeface="Arial" pitchFamily="34" charset="0"/>
            <a:cs typeface="Arial" pitchFamily="34" charset="0"/>
          </a:endParaRPr>
        </a:p>
      </dgm:t>
    </dgm:pt>
    <dgm:pt modelId="{0222D63F-58F0-4A44-B568-45AE1B5F66B9}" type="parTrans" cxnId="{B85C7DE6-DEA7-4D07-829B-A15B983F2BB5}">
      <dgm:prSet/>
      <dgm:spPr/>
      <dgm:t>
        <a:bodyPr/>
        <a:lstStyle/>
        <a:p>
          <a:endParaRPr lang="en-US" sz="2400"/>
        </a:p>
      </dgm:t>
    </dgm:pt>
    <dgm:pt modelId="{3B009F12-5B0D-4E57-B565-5D10EBC4AD17}" type="sibTrans" cxnId="{B85C7DE6-DEA7-4D07-829B-A15B983F2BB5}">
      <dgm:prSet custT="1"/>
      <dgm:spPr/>
      <dgm:t>
        <a:bodyPr/>
        <a:lstStyle/>
        <a:p>
          <a:endParaRPr lang="en-US" sz="2400"/>
        </a:p>
      </dgm:t>
    </dgm:pt>
    <dgm:pt modelId="{1B61A222-B6FD-4131-BE56-D4FA14B18FAF}">
      <dgm:prSet phldrT="[Text]" custT="1"/>
      <dgm:spPr>
        <a:ln w="47625"/>
      </dgm:spPr>
      <dgm:t>
        <a:bodyPr lIns="18288" rIns="18288"/>
        <a:lstStyle/>
        <a:p>
          <a:r>
            <a:rPr lang="en-US" sz="2400" dirty="0" smtClean="0">
              <a:latin typeface="Arial" pitchFamily="34" charset="0"/>
              <a:cs typeface="Arial" pitchFamily="34" charset="0"/>
            </a:rPr>
            <a:t>Sustaining the Effort</a:t>
          </a:r>
          <a:endParaRPr lang="en-US" sz="2400" dirty="0">
            <a:latin typeface="Arial" pitchFamily="34" charset="0"/>
            <a:cs typeface="Arial" pitchFamily="34" charset="0"/>
          </a:endParaRPr>
        </a:p>
      </dgm:t>
    </dgm:pt>
    <dgm:pt modelId="{B6AFDAA1-5134-424F-82C7-9803294FFBAD}" type="parTrans" cxnId="{A98B7464-FFE7-4F9B-B348-C5F436BD1597}">
      <dgm:prSet/>
      <dgm:spPr/>
      <dgm:t>
        <a:bodyPr/>
        <a:lstStyle/>
        <a:p>
          <a:endParaRPr lang="en-US" sz="2400"/>
        </a:p>
      </dgm:t>
    </dgm:pt>
    <dgm:pt modelId="{A0E2012F-EE5F-46D0-B9B1-3128000E7746}" type="sibTrans" cxnId="{A98B7464-FFE7-4F9B-B348-C5F436BD1597}">
      <dgm:prSet/>
      <dgm:spPr/>
      <dgm:t>
        <a:bodyPr/>
        <a:lstStyle/>
        <a:p>
          <a:endParaRPr lang="en-US" sz="2400"/>
        </a:p>
      </dgm:t>
    </dgm:pt>
    <dgm:pt modelId="{0056AF35-676D-4A73-948A-4186D5BCC1A6}" type="pres">
      <dgm:prSet presAssocID="{3A560D4C-EFE3-4D97-BA70-D63986E88EAF}" presName="Name0" presStyleCnt="0">
        <dgm:presLayoutVars>
          <dgm:dir/>
          <dgm:resizeHandles val="exact"/>
        </dgm:presLayoutVars>
      </dgm:prSet>
      <dgm:spPr/>
    </dgm:pt>
    <dgm:pt modelId="{9E046860-E0BE-4C67-891E-BA3B383249D9}" type="pres">
      <dgm:prSet presAssocID="{A76FB02F-7DCF-494C-9CAE-5B39E5F2E4BF}" presName="node" presStyleLbl="node1" presStyleIdx="0" presStyleCnt="3" custLinFactNeighborX="49241">
        <dgm:presLayoutVars>
          <dgm:bulletEnabled val="1"/>
        </dgm:presLayoutVars>
      </dgm:prSet>
      <dgm:spPr/>
      <dgm:t>
        <a:bodyPr/>
        <a:lstStyle/>
        <a:p>
          <a:endParaRPr lang="en-US"/>
        </a:p>
      </dgm:t>
    </dgm:pt>
    <dgm:pt modelId="{AFD00A9F-62F3-4E96-99AE-1061DDC6CE12}" type="pres">
      <dgm:prSet presAssocID="{F393E20D-3178-4A17-9327-D8052B7182CB}" presName="sibTrans" presStyleLbl="sibTrans2D1" presStyleIdx="0" presStyleCnt="2"/>
      <dgm:spPr/>
      <dgm:t>
        <a:bodyPr/>
        <a:lstStyle/>
        <a:p>
          <a:endParaRPr lang="en-US"/>
        </a:p>
      </dgm:t>
    </dgm:pt>
    <dgm:pt modelId="{F7E4E465-AFE5-4F39-889C-A99E1AD9738A}" type="pres">
      <dgm:prSet presAssocID="{F393E20D-3178-4A17-9327-D8052B7182CB}" presName="connectorText" presStyleLbl="sibTrans2D1" presStyleIdx="0" presStyleCnt="2"/>
      <dgm:spPr/>
      <dgm:t>
        <a:bodyPr/>
        <a:lstStyle/>
        <a:p>
          <a:endParaRPr lang="en-US"/>
        </a:p>
      </dgm:t>
    </dgm:pt>
    <dgm:pt modelId="{E039ACA9-D0ED-4563-AE0E-A73F0DA5810A}" type="pres">
      <dgm:prSet presAssocID="{57F916D8-7E60-4774-8904-114596BD5BD2}" presName="node" presStyleLbl="node1" presStyleIdx="1" presStyleCnt="3" custLinFactNeighborX="25039">
        <dgm:presLayoutVars>
          <dgm:bulletEnabled val="1"/>
        </dgm:presLayoutVars>
      </dgm:prSet>
      <dgm:spPr/>
      <dgm:t>
        <a:bodyPr/>
        <a:lstStyle/>
        <a:p>
          <a:endParaRPr lang="en-US"/>
        </a:p>
      </dgm:t>
    </dgm:pt>
    <dgm:pt modelId="{7B864C37-35FD-4053-AADB-8534B5B923FD}" type="pres">
      <dgm:prSet presAssocID="{3B009F12-5B0D-4E57-B565-5D10EBC4AD17}" presName="sibTrans" presStyleLbl="sibTrans2D1" presStyleIdx="1" presStyleCnt="2"/>
      <dgm:spPr/>
      <dgm:t>
        <a:bodyPr/>
        <a:lstStyle/>
        <a:p>
          <a:endParaRPr lang="en-US"/>
        </a:p>
      </dgm:t>
    </dgm:pt>
    <dgm:pt modelId="{670CCD76-B968-42FF-AB14-37042C11BBD9}" type="pres">
      <dgm:prSet presAssocID="{3B009F12-5B0D-4E57-B565-5D10EBC4AD17}" presName="connectorText" presStyleLbl="sibTrans2D1" presStyleIdx="1" presStyleCnt="2"/>
      <dgm:spPr/>
      <dgm:t>
        <a:bodyPr/>
        <a:lstStyle/>
        <a:p>
          <a:endParaRPr lang="en-US"/>
        </a:p>
      </dgm:t>
    </dgm:pt>
    <dgm:pt modelId="{58A81741-70EC-4745-9955-E6504F1ECB8B}" type="pres">
      <dgm:prSet presAssocID="{1B61A222-B6FD-4131-BE56-D4FA14B18FAF}" presName="node" presStyleLbl="node1" presStyleIdx="2" presStyleCnt="3">
        <dgm:presLayoutVars>
          <dgm:bulletEnabled val="1"/>
        </dgm:presLayoutVars>
      </dgm:prSet>
      <dgm:spPr/>
      <dgm:t>
        <a:bodyPr/>
        <a:lstStyle/>
        <a:p>
          <a:endParaRPr lang="en-US"/>
        </a:p>
      </dgm:t>
    </dgm:pt>
  </dgm:ptLst>
  <dgm:cxnLst>
    <dgm:cxn modelId="{5CE869F2-D445-4F01-AC1B-4E65B71D2FDF}" srcId="{3A560D4C-EFE3-4D97-BA70-D63986E88EAF}" destId="{A76FB02F-7DCF-494C-9CAE-5B39E5F2E4BF}" srcOrd="0" destOrd="0" parTransId="{39C4D19A-D5AB-4169-BCEA-C73E2751BCA8}" sibTransId="{F393E20D-3178-4A17-9327-D8052B7182CB}"/>
    <dgm:cxn modelId="{7ACE0D68-29D8-4420-8894-2C44F99FACB2}" type="presOf" srcId="{57F916D8-7E60-4774-8904-114596BD5BD2}" destId="{E039ACA9-D0ED-4563-AE0E-A73F0DA5810A}" srcOrd="0" destOrd="0" presId="urn:microsoft.com/office/officeart/2005/8/layout/process1"/>
    <dgm:cxn modelId="{5FB12311-8875-43A5-B33D-C6F4619C77AD}" type="presOf" srcId="{A76FB02F-7DCF-494C-9CAE-5B39E5F2E4BF}" destId="{9E046860-E0BE-4C67-891E-BA3B383249D9}" srcOrd="0" destOrd="0" presId="urn:microsoft.com/office/officeart/2005/8/layout/process1"/>
    <dgm:cxn modelId="{2BF888E4-BC12-491F-9F67-C968F8371074}" type="presOf" srcId="{3B009F12-5B0D-4E57-B565-5D10EBC4AD17}" destId="{7B864C37-35FD-4053-AADB-8534B5B923FD}" srcOrd="0" destOrd="0" presId="urn:microsoft.com/office/officeart/2005/8/layout/process1"/>
    <dgm:cxn modelId="{A98B7464-FFE7-4F9B-B348-C5F436BD1597}" srcId="{3A560D4C-EFE3-4D97-BA70-D63986E88EAF}" destId="{1B61A222-B6FD-4131-BE56-D4FA14B18FAF}" srcOrd="2" destOrd="0" parTransId="{B6AFDAA1-5134-424F-82C7-9803294FFBAD}" sibTransId="{A0E2012F-EE5F-46D0-B9B1-3128000E7746}"/>
    <dgm:cxn modelId="{4AB96BFF-4A2F-4785-AD0C-F193E04A37CE}" type="presOf" srcId="{3A560D4C-EFE3-4D97-BA70-D63986E88EAF}" destId="{0056AF35-676D-4A73-948A-4186D5BCC1A6}" srcOrd="0" destOrd="0" presId="urn:microsoft.com/office/officeart/2005/8/layout/process1"/>
    <dgm:cxn modelId="{B85C7DE6-DEA7-4D07-829B-A15B983F2BB5}" srcId="{3A560D4C-EFE3-4D97-BA70-D63986E88EAF}" destId="{57F916D8-7E60-4774-8904-114596BD5BD2}" srcOrd="1" destOrd="0" parTransId="{0222D63F-58F0-4A44-B568-45AE1B5F66B9}" sibTransId="{3B009F12-5B0D-4E57-B565-5D10EBC4AD17}"/>
    <dgm:cxn modelId="{D61BAF27-3CFD-4F44-94D5-437729EB6133}" type="presOf" srcId="{F393E20D-3178-4A17-9327-D8052B7182CB}" destId="{F7E4E465-AFE5-4F39-889C-A99E1AD9738A}" srcOrd="1" destOrd="0" presId="urn:microsoft.com/office/officeart/2005/8/layout/process1"/>
    <dgm:cxn modelId="{EDF6521D-9353-4859-8FFC-737761111F1A}" type="presOf" srcId="{F393E20D-3178-4A17-9327-D8052B7182CB}" destId="{AFD00A9F-62F3-4E96-99AE-1061DDC6CE12}" srcOrd="0" destOrd="0" presId="urn:microsoft.com/office/officeart/2005/8/layout/process1"/>
    <dgm:cxn modelId="{2B6FCCE5-944B-47E9-BCC6-27E510605F4D}" type="presOf" srcId="{1B61A222-B6FD-4131-BE56-D4FA14B18FAF}" destId="{58A81741-70EC-4745-9955-E6504F1ECB8B}" srcOrd="0" destOrd="0" presId="urn:microsoft.com/office/officeart/2005/8/layout/process1"/>
    <dgm:cxn modelId="{D9ED1D94-6CED-4CA4-BBAE-ACAB16D7C890}" type="presOf" srcId="{3B009F12-5B0D-4E57-B565-5D10EBC4AD17}" destId="{670CCD76-B968-42FF-AB14-37042C11BBD9}" srcOrd="1" destOrd="0" presId="urn:microsoft.com/office/officeart/2005/8/layout/process1"/>
    <dgm:cxn modelId="{90DC2E60-8B1A-40A8-996A-83133811508F}" type="presParOf" srcId="{0056AF35-676D-4A73-948A-4186D5BCC1A6}" destId="{9E046860-E0BE-4C67-891E-BA3B383249D9}" srcOrd="0" destOrd="0" presId="urn:microsoft.com/office/officeart/2005/8/layout/process1"/>
    <dgm:cxn modelId="{EF3DDA11-7552-4A34-867A-1A2EDAEBBE17}" type="presParOf" srcId="{0056AF35-676D-4A73-948A-4186D5BCC1A6}" destId="{AFD00A9F-62F3-4E96-99AE-1061DDC6CE12}" srcOrd="1" destOrd="0" presId="urn:microsoft.com/office/officeart/2005/8/layout/process1"/>
    <dgm:cxn modelId="{4DCC62AC-5242-4643-B823-26B5BDCA5FA8}" type="presParOf" srcId="{AFD00A9F-62F3-4E96-99AE-1061DDC6CE12}" destId="{F7E4E465-AFE5-4F39-889C-A99E1AD9738A}" srcOrd="0" destOrd="0" presId="urn:microsoft.com/office/officeart/2005/8/layout/process1"/>
    <dgm:cxn modelId="{24F47A3E-6186-4C56-9366-590643CD7B19}" type="presParOf" srcId="{0056AF35-676D-4A73-948A-4186D5BCC1A6}" destId="{E039ACA9-D0ED-4563-AE0E-A73F0DA5810A}" srcOrd="2" destOrd="0" presId="urn:microsoft.com/office/officeart/2005/8/layout/process1"/>
    <dgm:cxn modelId="{78D97BF8-9D79-4900-8B41-B3ED4B00B0B3}" type="presParOf" srcId="{0056AF35-676D-4A73-948A-4186D5BCC1A6}" destId="{7B864C37-35FD-4053-AADB-8534B5B923FD}" srcOrd="3" destOrd="0" presId="urn:microsoft.com/office/officeart/2005/8/layout/process1"/>
    <dgm:cxn modelId="{61083DAA-0355-4E10-BBE6-06967F580DA6}" type="presParOf" srcId="{7B864C37-35FD-4053-AADB-8534B5B923FD}" destId="{670CCD76-B968-42FF-AB14-37042C11BBD9}" srcOrd="0" destOrd="0" presId="urn:microsoft.com/office/officeart/2005/8/layout/process1"/>
    <dgm:cxn modelId="{1B29AB4E-D7C1-486A-856E-5D8AC3963B71}" type="presParOf" srcId="{0056AF35-676D-4A73-948A-4186D5BCC1A6}" destId="{58A81741-70EC-4745-9955-E6504F1ECB8B}" srcOrd="4" destOrd="0" presId="urn:microsoft.com/office/officeart/2005/8/layout/process1"/>
  </dgm:cxnLst>
  <dgm:bg/>
  <dgm:whole>
    <a:ln w="31750" cmpd="sn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Times New Roman" pitchFamily="18" charset="0"/>
              </a:defRPr>
            </a:lvl1pPr>
          </a:lstStyle>
          <a:p>
            <a:pPr>
              <a:defRPr/>
            </a:pPr>
            <a:endParaRPr lang="en-US"/>
          </a:p>
        </p:txBody>
      </p:sp>
      <p:sp>
        <p:nvSpPr>
          <p:cNvPr id="56323"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Times New Roman" pitchFamily="18" charset="0"/>
              </a:defRPr>
            </a:lvl1pPr>
          </a:lstStyle>
          <a:p>
            <a:pPr>
              <a:defRPr/>
            </a:pPr>
            <a:endParaRPr lang="en-US"/>
          </a:p>
        </p:txBody>
      </p:sp>
      <p:sp>
        <p:nvSpPr>
          <p:cNvPr id="56324"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Times New Roman" pitchFamily="18" charset="0"/>
              </a:defRPr>
            </a:lvl1pPr>
          </a:lstStyle>
          <a:p>
            <a:pPr>
              <a:defRPr/>
            </a:pPr>
            <a:endParaRPr lang="en-US"/>
          </a:p>
        </p:txBody>
      </p:sp>
      <p:sp>
        <p:nvSpPr>
          <p:cNvPr id="56325"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Times New Roman" pitchFamily="18" charset="0"/>
              </a:defRPr>
            </a:lvl1pPr>
          </a:lstStyle>
          <a:p>
            <a:pPr>
              <a:defRPr/>
            </a:pPr>
            <a:fld id="{063B5482-1F5B-4F93-ABF9-33903932714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9650" name="Rectangle 1026"/>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Times New Roman" pitchFamily="18" charset="0"/>
              </a:defRPr>
            </a:lvl1pPr>
          </a:lstStyle>
          <a:p>
            <a:pPr>
              <a:defRPr/>
            </a:pPr>
            <a:endParaRPr lang="en-US"/>
          </a:p>
        </p:txBody>
      </p:sp>
      <p:sp>
        <p:nvSpPr>
          <p:cNvPr id="539651" name="Rectangle 1027"/>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Times New Roman" pitchFamily="18" charset="0"/>
              </a:defRPr>
            </a:lvl1pPr>
          </a:lstStyle>
          <a:p>
            <a:pPr>
              <a:defRPr/>
            </a:pPr>
            <a:endParaRPr lang="en-US"/>
          </a:p>
        </p:txBody>
      </p:sp>
      <p:sp>
        <p:nvSpPr>
          <p:cNvPr id="13316" name="Rectangle 1028"/>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539653" name="Rectangle 1029"/>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39654" name="Rectangle 1030"/>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Times New Roman" pitchFamily="18" charset="0"/>
              </a:defRPr>
            </a:lvl1pPr>
          </a:lstStyle>
          <a:p>
            <a:pPr>
              <a:defRPr/>
            </a:pPr>
            <a:endParaRPr lang="en-US"/>
          </a:p>
        </p:txBody>
      </p:sp>
      <p:sp>
        <p:nvSpPr>
          <p:cNvPr id="539655" name="Rectangle 1031"/>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Times New Roman" pitchFamily="18" charset="0"/>
              </a:defRPr>
            </a:lvl1pPr>
          </a:lstStyle>
          <a:p>
            <a:pPr>
              <a:defRPr/>
            </a:pPr>
            <a:fld id="{291A2EE6-AF50-4E8D-A3FC-54F9D8FB7F2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endParaRPr lang="en-US" smtClean="0"/>
          </a:p>
        </p:txBody>
      </p:sp>
      <p:sp>
        <p:nvSpPr>
          <p:cNvPr id="16387" name="Slide Number Placeholder 3"/>
          <p:cNvSpPr>
            <a:spLocks noGrp="1"/>
          </p:cNvSpPr>
          <p:nvPr>
            <p:ph type="sldNum" sz="quarter" idx="5"/>
          </p:nvPr>
        </p:nvSpPr>
        <p:spPr>
          <a:noFill/>
        </p:spPr>
        <p:txBody>
          <a:bodyPr/>
          <a:lstStyle/>
          <a:p>
            <a:fld id="{2A364743-CE7C-4182-94A0-3CFDCC3A4E95}"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pPr eaLnBrk="1" hangingPunct="1"/>
            <a:endParaRPr lang="en-US" smtClean="0"/>
          </a:p>
        </p:txBody>
      </p:sp>
      <p:sp>
        <p:nvSpPr>
          <p:cNvPr id="34819" name="Slide Number Placeholder 3"/>
          <p:cNvSpPr>
            <a:spLocks noGrp="1"/>
          </p:cNvSpPr>
          <p:nvPr>
            <p:ph type="sldNum" sz="quarter" idx="5"/>
          </p:nvPr>
        </p:nvSpPr>
        <p:spPr>
          <a:noFill/>
        </p:spPr>
        <p:txBody>
          <a:bodyPr/>
          <a:lstStyle/>
          <a:p>
            <a:fld id="{217FB98C-482C-489A-8305-71A049B9EA22}" type="slidenum">
              <a:rPr lang="en-US" smtClean="0"/>
              <a:pPr/>
              <a:t>10</a:t>
            </a:fld>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p:cNvSpPr>
            <a:spLocks noGrp="1" noRot="1" noChangeAspect="1" noTextEdit="1"/>
          </p:cNvSpPr>
          <p:nvPr>
            <p:ph type="sldImg"/>
          </p:nvPr>
        </p:nvSpPr>
        <p:spPr>
          <a:ln/>
        </p:spPr>
      </p:sp>
      <p:sp>
        <p:nvSpPr>
          <p:cNvPr id="220162" name="Notes Placeholder 2"/>
          <p:cNvSpPr>
            <a:spLocks noGrp="1"/>
          </p:cNvSpPr>
          <p:nvPr>
            <p:ph type="body" idx="1"/>
          </p:nvPr>
        </p:nvSpPr>
        <p:spPr>
          <a:noFill/>
          <a:ln/>
        </p:spPr>
        <p:txBody>
          <a:bodyPr/>
          <a:lstStyle/>
          <a:p>
            <a:pPr eaLnBrk="1" hangingPunct="1"/>
            <a:endParaRPr lang="en-US" smtClean="0"/>
          </a:p>
        </p:txBody>
      </p:sp>
      <p:sp>
        <p:nvSpPr>
          <p:cNvPr id="220163" name="Slide Number Placeholder 3"/>
          <p:cNvSpPr>
            <a:spLocks noGrp="1"/>
          </p:cNvSpPr>
          <p:nvPr>
            <p:ph type="sldNum" sz="quarter" idx="5"/>
          </p:nvPr>
        </p:nvSpPr>
        <p:spPr>
          <a:noFill/>
        </p:spPr>
        <p:txBody>
          <a:bodyPr/>
          <a:lstStyle/>
          <a:p>
            <a:fld id="{73C26595-98EA-4DDA-B2BE-5BA3AFF829FD}" type="slidenum">
              <a:rPr lang="en-US" smtClean="0"/>
              <a:pPr/>
              <a:t>100</a:t>
            </a:fld>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p:cNvSpPr>
            <a:spLocks noGrp="1" noRot="1" noChangeAspect="1" noTextEdit="1"/>
          </p:cNvSpPr>
          <p:nvPr>
            <p:ph type="sldImg"/>
          </p:nvPr>
        </p:nvSpPr>
        <p:spPr>
          <a:ln/>
        </p:spPr>
      </p:sp>
      <p:sp>
        <p:nvSpPr>
          <p:cNvPr id="222210" name="Notes Placeholder 2"/>
          <p:cNvSpPr>
            <a:spLocks noGrp="1"/>
          </p:cNvSpPr>
          <p:nvPr>
            <p:ph type="body" idx="1"/>
          </p:nvPr>
        </p:nvSpPr>
        <p:spPr>
          <a:noFill/>
          <a:ln/>
        </p:spPr>
        <p:txBody>
          <a:bodyPr/>
          <a:lstStyle/>
          <a:p>
            <a:pPr eaLnBrk="1" hangingPunct="1"/>
            <a:endParaRPr lang="en-US" smtClean="0"/>
          </a:p>
        </p:txBody>
      </p:sp>
      <p:sp>
        <p:nvSpPr>
          <p:cNvPr id="222211" name="Slide Number Placeholder 3"/>
          <p:cNvSpPr>
            <a:spLocks noGrp="1"/>
          </p:cNvSpPr>
          <p:nvPr>
            <p:ph type="sldNum" sz="quarter" idx="5"/>
          </p:nvPr>
        </p:nvSpPr>
        <p:spPr>
          <a:noFill/>
        </p:spPr>
        <p:txBody>
          <a:bodyPr/>
          <a:lstStyle/>
          <a:p>
            <a:fld id="{7836F844-4556-443B-93BC-4044F903B376}" type="slidenum">
              <a:rPr lang="en-US" smtClean="0"/>
              <a:pPr/>
              <a:t>101</a:t>
            </a:fld>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p:cNvSpPr>
            <a:spLocks noGrp="1" noRot="1" noChangeAspect="1" noTextEdit="1"/>
          </p:cNvSpPr>
          <p:nvPr>
            <p:ph type="sldImg"/>
          </p:nvPr>
        </p:nvSpPr>
        <p:spPr>
          <a:ln/>
        </p:spPr>
      </p:sp>
      <p:sp>
        <p:nvSpPr>
          <p:cNvPr id="224258" name="Notes Placeholder 2"/>
          <p:cNvSpPr>
            <a:spLocks noGrp="1"/>
          </p:cNvSpPr>
          <p:nvPr>
            <p:ph type="body" idx="1"/>
          </p:nvPr>
        </p:nvSpPr>
        <p:spPr>
          <a:noFill/>
          <a:ln/>
        </p:spPr>
        <p:txBody>
          <a:bodyPr/>
          <a:lstStyle/>
          <a:p>
            <a:pPr eaLnBrk="1" hangingPunct="1"/>
            <a:endParaRPr lang="en-US" smtClean="0"/>
          </a:p>
        </p:txBody>
      </p:sp>
      <p:sp>
        <p:nvSpPr>
          <p:cNvPr id="224259" name="Slide Number Placeholder 3"/>
          <p:cNvSpPr>
            <a:spLocks noGrp="1"/>
          </p:cNvSpPr>
          <p:nvPr>
            <p:ph type="sldNum" sz="quarter" idx="5"/>
          </p:nvPr>
        </p:nvSpPr>
        <p:spPr>
          <a:noFill/>
        </p:spPr>
        <p:txBody>
          <a:bodyPr/>
          <a:lstStyle/>
          <a:p>
            <a:fld id="{DB1B3345-51D3-43B8-A51C-31808FAE3AC6}" type="slidenum">
              <a:rPr lang="en-US" smtClean="0"/>
              <a:pPr/>
              <a:t>102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pPr eaLnBrk="1" hangingPunct="1"/>
            <a:endParaRPr lang="en-US" smtClean="0"/>
          </a:p>
        </p:txBody>
      </p:sp>
      <p:sp>
        <p:nvSpPr>
          <p:cNvPr id="36867" name="Slide Number Placeholder 3"/>
          <p:cNvSpPr>
            <a:spLocks noGrp="1"/>
          </p:cNvSpPr>
          <p:nvPr>
            <p:ph type="sldNum" sz="quarter" idx="5"/>
          </p:nvPr>
        </p:nvSpPr>
        <p:spPr>
          <a:noFill/>
        </p:spPr>
        <p:txBody>
          <a:bodyPr/>
          <a:lstStyle/>
          <a:p>
            <a:fld id="{52BF008B-F993-4609-B0D6-D9D2B3758097}"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p:spPr>
        <p:txBody>
          <a:bodyPr/>
          <a:lstStyle/>
          <a:p>
            <a:pPr eaLnBrk="1" hangingPunct="1"/>
            <a:endParaRPr lang="en-US" smtClean="0"/>
          </a:p>
        </p:txBody>
      </p:sp>
      <p:sp>
        <p:nvSpPr>
          <p:cNvPr id="38915" name="Slide Number Placeholder 3"/>
          <p:cNvSpPr>
            <a:spLocks noGrp="1"/>
          </p:cNvSpPr>
          <p:nvPr>
            <p:ph type="sldNum" sz="quarter" idx="5"/>
          </p:nvPr>
        </p:nvSpPr>
        <p:spPr>
          <a:noFill/>
        </p:spPr>
        <p:txBody>
          <a:bodyPr/>
          <a:lstStyle/>
          <a:p>
            <a:fld id="{7A139D45-8027-4493-8900-A977CCD79C92}"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p:spPr>
        <p:txBody>
          <a:bodyPr/>
          <a:lstStyle/>
          <a:p>
            <a:pPr eaLnBrk="1" hangingPunct="1"/>
            <a:endParaRPr lang="en-US" smtClean="0"/>
          </a:p>
        </p:txBody>
      </p:sp>
      <p:sp>
        <p:nvSpPr>
          <p:cNvPr id="40963" name="Slide Number Placeholder 3"/>
          <p:cNvSpPr>
            <a:spLocks noGrp="1"/>
          </p:cNvSpPr>
          <p:nvPr>
            <p:ph type="sldNum" sz="quarter" idx="5"/>
          </p:nvPr>
        </p:nvSpPr>
        <p:spPr>
          <a:noFill/>
        </p:spPr>
        <p:txBody>
          <a:bodyPr/>
          <a:lstStyle/>
          <a:p>
            <a:fld id="{FBA09501-209C-4016-AD1F-8CE3C6E5AC12}"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p:spPr>
        <p:txBody>
          <a:bodyPr/>
          <a:lstStyle/>
          <a:p>
            <a:pPr eaLnBrk="1" hangingPunct="1"/>
            <a:endParaRPr lang="en-US" smtClean="0"/>
          </a:p>
        </p:txBody>
      </p:sp>
      <p:sp>
        <p:nvSpPr>
          <p:cNvPr id="43011" name="Slide Number Placeholder 3"/>
          <p:cNvSpPr>
            <a:spLocks noGrp="1"/>
          </p:cNvSpPr>
          <p:nvPr>
            <p:ph type="sldNum" sz="quarter" idx="5"/>
          </p:nvPr>
        </p:nvSpPr>
        <p:spPr>
          <a:noFill/>
        </p:spPr>
        <p:txBody>
          <a:bodyPr/>
          <a:lstStyle/>
          <a:p>
            <a:fld id="{49918E90-8668-4C71-AF90-1538A49AEE3D}"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pPr eaLnBrk="1" hangingPunct="1"/>
            <a:endParaRPr lang="en-US" smtClean="0"/>
          </a:p>
        </p:txBody>
      </p:sp>
      <p:sp>
        <p:nvSpPr>
          <p:cNvPr id="46083" name="Slide Number Placeholder 3"/>
          <p:cNvSpPr>
            <a:spLocks noGrp="1"/>
          </p:cNvSpPr>
          <p:nvPr>
            <p:ph type="sldNum" sz="quarter" idx="5"/>
          </p:nvPr>
        </p:nvSpPr>
        <p:spPr>
          <a:noFill/>
        </p:spPr>
        <p:txBody>
          <a:bodyPr/>
          <a:lstStyle/>
          <a:p>
            <a:fld id="{F8331518-E38F-45DC-9D27-880E91233647}"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pPr eaLnBrk="1" hangingPunct="1"/>
            <a:endParaRPr lang="en-US" smtClean="0"/>
          </a:p>
        </p:txBody>
      </p:sp>
      <p:sp>
        <p:nvSpPr>
          <p:cNvPr id="48131" name="Slide Number Placeholder 3"/>
          <p:cNvSpPr>
            <a:spLocks noGrp="1"/>
          </p:cNvSpPr>
          <p:nvPr>
            <p:ph type="sldNum" sz="quarter" idx="5"/>
          </p:nvPr>
        </p:nvSpPr>
        <p:spPr>
          <a:noFill/>
        </p:spPr>
        <p:txBody>
          <a:bodyPr/>
          <a:lstStyle/>
          <a:p>
            <a:fld id="{B9079524-68DD-4F8B-9362-FBC585EC4C7E}"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p:spPr>
        <p:txBody>
          <a:bodyPr/>
          <a:lstStyle/>
          <a:p>
            <a:pPr eaLnBrk="1" hangingPunct="1"/>
            <a:endParaRPr lang="en-US" smtClean="0"/>
          </a:p>
        </p:txBody>
      </p:sp>
      <p:sp>
        <p:nvSpPr>
          <p:cNvPr id="50179" name="Slide Number Placeholder 3"/>
          <p:cNvSpPr>
            <a:spLocks noGrp="1"/>
          </p:cNvSpPr>
          <p:nvPr>
            <p:ph type="sldNum" sz="quarter" idx="5"/>
          </p:nvPr>
        </p:nvSpPr>
        <p:spPr>
          <a:noFill/>
        </p:spPr>
        <p:txBody>
          <a:bodyPr/>
          <a:lstStyle/>
          <a:p>
            <a:fld id="{3A6C0C1D-DFDF-422C-8C92-28E32645C526}"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pPr eaLnBrk="1" hangingPunct="1"/>
            <a:endParaRPr lang="en-US" smtClean="0"/>
          </a:p>
        </p:txBody>
      </p:sp>
      <p:sp>
        <p:nvSpPr>
          <p:cNvPr id="52227" name="Slide Number Placeholder 3"/>
          <p:cNvSpPr>
            <a:spLocks noGrp="1"/>
          </p:cNvSpPr>
          <p:nvPr>
            <p:ph type="sldNum" sz="quarter" idx="5"/>
          </p:nvPr>
        </p:nvSpPr>
        <p:spPr>
          <a:noFill/>
        </p:spPr>
        <p:txBody>
          <a:bodyPr/>
          <a:lstStyle/>
          <a:p>
            <a:fld id="{CA6498EB-A252-4B21-AE57-AAD46C000FA6}"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pPr eaLnBrk="1" hangingPunct="1"/>
            <a:endParaRPr lang="en-US" smtClean="0"/>
          </a:p>
        </p:txBody>
      </p:sp>
      <p:sp>
        <p:nvSpPr>
          <p:cNvPr id="54275" name="Slide Number Placeholder 3"/>
          <p:cNvSpPr>
            <a:spLocks noGrp="1"/>
          </p:cNvSpPr>
          <p:nvPr>
            <p:ph type="sldNum" sz="quarter" idx="5"/>
          </p:nvPr>
        </p:nvSpPr>
        <p:spPr>
          <a:noFill/>
        </p:spPr>
        <p:txBody>
          <a:bodyPr/>
          <a:lstStyle/>
          <a:p>
            <a:fld id="{175F5DCB-6DEF-42E1-81FC-13B9FC050407}"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smtClean="0"/>
          </a:p>
        </p:txBody>
      </p:sp>
      <p:sp>
        <p:nvSpPr>
          <p:cNvPr id="18435" name="Slide Number Placeholder 3"/>
          <p:cNvSpPr>
            <a:spLocks noGrp="1"/>
          </p:cNvSpPr>
          <p:nvPr>
            <p:ph type="sldNum" sz="quarter" idx="5"/>
          </p:nvPr>
        </p:nvSpPr>
        <p:spPr>
          <a:noFill/>
        </p:spPr>
        <p:txBody>
          <a:bodyPr/>
          <a:lstStyle/>
          <a:p>
            <a:fld id="{779C0814-CC62-4653-8D13-03329695EA29}"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p:spPr>
        <p:txBody>
          <a:bodyPr/>
          <a:lstStyle/>
          <a:p>
            <a:pPr eaLnBrk="1" hangingPunct="1"/>
            <a:endParaRPr lang="en-US" smtClean="0"/>
          </a:p>
        </p:txBody>
      </p:sp>
      <p:sp>
        <p:nvSpPr>
          <p:cNvPr id="56323" name="Slide Number Placeholder 3"/>
          <p:cNvSpPr>
            <a:spLocks noGrp="1"/>
          </p:cNvSpPr>
          <p:nvPr>
            <p:ph type="sldNum" sz="quarter" idx="5"/>
          </p:nvPr>
        </p:nvSpPr>
        <p:spPr>
          <a:noFill/>
        </p:spPr>
        <p:txBody>
          <a:bodyPr/>
          <a:lstStyle/>
          <a:p>
            <a:fld id="{F5054CC6-EF00-4E2B-81ED-DE372C39467B}"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pPr eaLnBrk="1" hangingPunct="1"/>
            <a:endParaRPr lang="en-US" smtClean="0"/>
          </a:p>
        </p:txBody>
      </p:sp>
      <p:sp>
        <p:nvSpPr>
          <p:cNvPr id="58371" name="Slide Number Placeholder 3"/>
          <p:cNvSpPr>
            <a:spLocks noGrp="1"/>
          </p:cNvSpPr>
          <p:nvPr>
            <p:ph type="sldNum" sz="quarter" idx="5"/>
          </p:nvPr>
        </p:nvSpPr>
        <p:spPr>
          <a:noFill/>
        </p:spPr>
        <p:txBody>
          <a:bodyPr/>
          <a:lstStyle/>
          <a:p>
            <a:fld id="{96FAA87A-CC6A-4C7C-A1A0-B473FE87BA22}"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p:spPr>
        <p:txBody>
          <a:bodyPr/>
          <a:lstStyle/>
          <a:p>
            <a:pPr eaLnBrk="1" hangingPunct="1"/>
            <a:endParaRPr lang="en-US" smtClean="0"/>
          </a:p>
        </p:txBody>
      </p:sp>
      <p:sp>
        <p:nvSpPr>
          <p:cNvPr id="60419" name="Slide Number Placeholder 3"/>
          <p:cNvSpPr>
            <a:spLocks noGrp="1"/>
          </p:cNvSpPr>
          <p:nvPr>
            <p:ph type="sldNum" sz="quarter" idx="5"/>
          </p:nvPr>
        </p:nvSpPr>
        <p:spPr>
          <a:noFill/>
        </p:spPr>
        <p:txBody>
          <a:bodyPr/>
          <a:lstStyle/>
          <a:p>
            <a:fld id="{EA31FE3F-B1A3-4245-A5F0-9A8FF53D34A2}"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a:lstStyle/>
          <a:p>
            <a:pPr eaLnBrk="1" hangingPunct="1"/>
            <a:endParaRPr lang="en-US" smtClean="0"/>
          </a:p>
        </p:txBody>
      </p:sp>
      <p:sp>
        <p:nvSpPr>
          <p:cNvPr id="62467" name="Slide Number Placeholder 3"/>
          <p:cNvSpPr>
            <a:spLocks noGrp="1"/>
          </p:cNvSpPr>
          <p:nvPr>
            <p:ph type="sldNum" sz="quarter" idx="5"/>
          </p:nvPr>
        </p:nvSpPr>
        <p:spPr>
          <a:noFill/>
        </p:spPr>
        <p:txBody>
          <a:bodyPr/>
          <a:lstStyle/>
          <a:p>
            <a:fld id="{FDAE3242-AD12-429A-A29A-AAEE66FF122D}"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p:spPr>
        <p:txBody>
          <a:bodyPr/>
          <a:lstStyle/>
          <a:p>
            <a:pPr eaLnBrk="1" hangingPunct="1"/>
            <a:endParaRPr lang="en-US" smtClean="0"/>
          </a:p>
        </p:txBody>
      </p:sp>
      <p:sp>
        <p:nvSpPr>
          <p:cNvPr id="64515" name="Slide Number Placeholder 3"/>
          <p:cNvSpPr>
            <a:spLocks noGrp="1"/>
          </p:cNvSpPr>
          <p:nvPr>
            <p:ph type="sldNum" sz="quarter" idx="5"/>
          </p:nvPr>
        </p:nvSpPr>
        <p:spPr>
          <a:noFill/>
        </p:spPr>
        <p:txBody>
          <a:bodyPr/>
          <a:lstStyle/>
          <a:p>
            <a:fld id="{FC93E4E9-98DE-402A-9878-4C8154B6581A}"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p:spPr>
        <p:txBody>
          <a:bodyPr/>
          <a:lstStyle/>
          <a:p>
            <a:pPr eaLnBrk="1" hangingPunct="1"/>
            <a:endParaRPr lang="en-US" smtClean="0"/>
          </a:p>
        </p:txBody>
      </p:sp>
      <p:sp>
        <p:nvSpPr>
          <p:cNvPr id="66563" name="Slide Number Placeholder 3"/>
          <p:cNvSpPr>
            <a:spLocks noGrp="1"/>
          </p:cNvSpPr>
          <p:nvPr>
            <p:ph type="sldNum" sz="quarter" idx="5"/>
          </p:nvPr>
        </p:nvSpPr>
        <p:spPr>
          <a:noFill/>
        </p:spPr>
        <p:txBody>
          <a:bodyPr/>
          <a:lstStyle/>
          <a:p>
            <a:fld id="{9A127588-D29F-4B3C-8C18-BD2EC3AF6797}"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p:spPr>
        <p:txBody>
          <a:bodyPr/>
          <a:lstStyle/>
          <a:p>
            <a:pPr eaLnBrk="1" hangingPunct="1"/>
            <a:endParaRPr lang="en-US" smtClean="0"/>
          </a:p>
        </p:txBody>
      </p:sp>
      <p:sp>
        <p:nvSpPr>
          <p:cNvPr id="68611" name="Slide Number Placeholder 3"/>
          <p:cNvSpPr>
            <a:spLocks noGrp="1"/>
          </p:cNvSpPr>
          <p:nvPr>
            <p:ph type="sldNum" sz="quarter" idx="5"/>
          </p:nvPr>
        </p:nvSpPr>
        <p:spPr>
          <a:noFill/>
        </p:spPr>
        <p:txBody>
          <a:bodyPr/>
          <a:lstStyle/>
          <a:p>
            <a:fld id="{140B9CE6-E3FD-43C9-AAAF-FA89CEB5FF25}"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p:spPr>
        <p:txBody>
          <a:bodyPr/>
          <a:lstStyle/>
          <a:p>
            <a:pPr eaLnBrk="1" hangingPunct="1"/>
            <a:endParaRPr lang="en-US" smtClean="0"/>
          </a:p>
        </p:txBody>
      </p:sp>
      <p:sp>
        <p:nvSpPr>
          <p:cNvPr id="70659" name="Slide Number Placeholder 3"/>
          <p:cNvSpPr>
            <a:spLocks noGrp="1"/>
          </p:cNvSpPr>
          <p:nvPr>
            <p:ph type="sldNum" sz="quarter" idx="5"/>
          </p:nvPr>
        </p:nvSpPr>
        <p:spPr>
          <a:noFill/>
        </p:spPr>
        <p:txBody>
          <a:bodyPr/>
          <a:lstStyle/>
          <a:p>
            <a:fld id="{5474526B-029C-49FD-A7E1-5A1E979C4F27}"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p:spPr>
        <p:txBody>
          <a:bodyPr/>
          <a:lstStyle/>
          <a:p>
            <a:pPr eaLnBrk="1" hangingPunct="1"/>
            <a:endParaRPr lang="en-US" smtClean="0"/>
          </a:p>
        </p:txBody>
      </p:sp>
      <p:sp>
        <p:nvSpPr>
          <p:cNvPr id="72707" name="Slide Number Placeholder 3"/>
          <p:cNvSpPr>
            <a:spLocks noGrp="1"/>
          </p:cNvSpPr>
          <p:nvPr>
            <p:ph type="sldNum" sz="quarter" idx="5"/>
          </p:nvPr>
        </p:nvSpPr>
        <p:spPr>
          <a:noFill/>
        </p:spPr>
        <p:txBody>
          <a:bodyPr/>
          <a:lstStyle/>
          <a:p>
            <a:fld id="{B6E6A25F-EC6B-4F1B-A435-A7869ED9CF73}"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p:spPr>
        <p:txBody>
          <a:bodyPr/>
          <a:lstStyle/>
          <a:p>
            <a:pPr eaLnBrk="1" hangingPunct="1"/>
            <a:endParaRPr lang="en-US" smtClean="0"/>
          </a:p>
        </p:txBody>
      </p:sp>
      <p:sp>
        <p:nvSpPr>
          <p:cNvPr id="74755" name="Slide Number Placeholder 3"/>
          <p:cNvSpPr>
            <a:spLocks noGrp="1"/>
          </p:cNvSpPr>
          <p:nvPr>
            <p:ph type="sldNum" sz="quarter" idx="5"/>
          </p:nvPr>
        </p:nvSpPr>
        <p:spPr>
          <a:noFill/>
        </p:spPr>
        <p:txBody>
          <a:bodyPr/>
          <a:lstStyle/>
          <a:p>
            <a:fld id="{5C36A427-13C4-4F9E-A693-928B7C572E82}"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smtClean="0"/>
          </a:p>
        </p:txBody>
      </p:sp>
      <p:sp>
        <p:nvSpPr>
          <p:cNvPr id="20483" name="Slide Number Placeholder 3"/>
          <p:cNvSpPr>
            <a:spLocks noGrp="1"/>
          </p:cNvSpPr>
          <p:nvPr>
            <p:ph type="sldNum" sz="quarter" idx="5"/>
          </p:nvPr>
        </p:nvSpPr>
        <p:spPr>
          <a:noFill/>
        </p:spPr>
        <p:txBody>
          <a:bodyPr/>
          <a:lstStyle/>
          <a:p>
            <a:fld id="{F7520544-C629-43DA-90D6-64224A9D9B33}"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p:spPr>
      </p:sp>
      <p:sp>
        <p:nvSpPr>
          <p:cNvPr id="76802" name="Notes Placeholder 2"/>
          <p:cNvSpPr>
            <a:spLocks noGrp="1"/>
          </p:cNvSpPr>
          <p:nvPr>
            <p:ph type="body" idx="1"/>
          </p:nvPr>
        </p:nvSpPr>
        <p:spPr>
          <a:noFill/>
          <a:ln/>
        </p:spPr>
        <p:txBody>
          <a:bodyPr/>
          <a:lstStyle/>
          <a:p>
            <a:pPr eaLnBrk="1" hangingPunct="1"/>
            <a:endParaRPr lang="en-US" smtClean="0"/>
          </a:p>
        </p:txBody>
      </p:sp>
      <p:sp>
        <p:nvSpPr>
          <p:cNvPr id="76803" name="Slide Number Placeholder 3"/>
          <p:cNvSpPr>
            <a:spLocks noGrp="1"/>
          </p:cNvSpPr>
          <p:nvPr>
            <p:ph type="sldNum" sz="quarter" idx="5"/>
          </p:nvPr>
        </p:nvSpPr>
        <p:spPr>
          <a:noFill/>
        </p:spPr>
        <p:txBody>
          <a:bodyPr/>
          <a:lstStyle/>
          <a:p>
            <a:fld id="{6CD5C621-1A8E-46FD-B8B8-EE0F895698CB}"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ln/>
        </p:spPr>
        <p:txBody>
          <a:bodyPr/>
          <a:lstStyle/>
          <a:p>
            <a:pPr eaLnBrk="1" hangingPunct="1"/>
            <a:endParaRPr lang="en-US" smtClean="0"/>
          </a:p>
        </p:txBody>
      </p:sp>
      <p:sp>
        <p:nvSpPr>
          <p:cNvPr id="78851" name="Slide Number Placeholder 3"/>
          <p:cNvSpPr>
            <a:spLocks noGrp="1"/>
          </p:cNvSpPr>
          <p:nvPr>
            <p:ph type="sldNum" sz="quarter" idx="5"/>
          </p:nvPr>
        </p:nvSpPr>
        <p:spPr>
          <a:noFill/>
        </p:spPr>
        <p:txBody>
          <a:bodyPr/>
          <a:lstStyle/>
          <a:p>
            <a:fld id="{58B575BB-0EA8-4812-AB38-0B526D1CAD87}"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p:spPr>
        <p:txBody>
          <a:bodyPr/>
          <a:lstStyle/>
          <a:p>
            <a:pPr eaLnBrk="1" hangingPunct="1"/>
            <a:endParaRPr lang="en-US" smtClean="0"/>
          </a:p>
        </p:txBody>
      </p:sp>
      <p:sp>
        <p:nvSpPr>
          <p:cNvPr id="80899" name="Slide Number Placeholder 3"/>
          <p:cNvSpPr>
            <a:spLocks noGrp="1"/>
          </p:cNvSpPr>
          <p:nvPr>
            <p:ph type="sldNum" sz="quarter" idx="5"/>
          </p:nvPr>
        </p:nvSpPr>
        <p:spPr>
          <a:noFill/>
        </p:spPr>
        <p:txBody>
          <a:bodyPr/>
          <a:lstStyle/>
          <a:p>
            <a:fld id="{5C718E6E-C59A-4003-BE47-AB5D95C66177}"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ln/>
        </p:spPr>
      </p:sp>
      <p:sp>
        <p:nvSpPr>
          <p:cNvPr id="82946" name="Notes Placeholder 2"/>
          <p:cNvSpPr>
            <a:spLocks noGrp="1"/>
          </p:cNvSpPr>
          <p:nvPr>
            <p:ph type="body" idx="1"/>
          </p:nvPr>
        </p:nvSpPr>
        <p:spPr>
          <a:noFill/>
          <a:ln/>
        </p:spPr>
        <p:txBody>
          <a:bodyPr/>
          <a:lstStyle/>
          <a:p>
            <a:pPr eaLnBrk="1" hangingPunct="1"/>
            <a:endParaRPr lang="en-US" smtClean="0"/>
          </a:p>
        </p:txBody>
      </p:sp>
      <p:sp>
        <p:nvSpPr>
          <p:cNvPr id="82947" name="Slide Number Placeholder 3"/>
          <p:cNvSpPr>
            <a:spLocks noGrp="1"/>
          </p:cNvSpPr>
          <p:nvPr>
            <p:ph type="sldNum" sz="quarter" idx="5"/>
          </p:nvPr>
        </p:nvSpPr>
        <p:spPr>
          <a:noFill/>
        </p:spPr>
        <p:txBody>
          <a:bodyPr/>
          <a:lstStyle/>
          <a:p>
            <a:fld id="{49C7CD69-9C1E-417F-8B9F-1AC7F98DECF0}"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p:spPr>
        <p:txBody>
          <a:bodyPr/>
          <a:lstStyle/>
          <a:p>
            <a:pPr eaLnBrk="1" hangingPunct="1"/>
            <a:endParaRPr lang="en-US" smtClean="0"/>
          </a:p>
        </p:txBody>
      </p:sp>
      <p:sp>
        <p:nvSpPr>
          <p:cNvPr id="84995" name="Slide Number Placeholder 3"/>
          <p:cNvSpPr>
            <a:spLocks noGrp="1"/>
          </p:cNvSpPr>
          <p:nvPr>
            <p:ph type="sldNum" sz="quarter" idx="5"/>
          </p:nvPr>
        </p:nvSpPr>
        <p:spPr>
          <a:noFill/>
        </p:spPr>
        <p:txBody>
          <a:bodyPr/>
          <a:lstStyle/>
          <a:p>
            <a:fld id="{C2FDBFAF-2C21-4D53-9844-A81FB6146F2B}"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87042" name="Notes Placeholder 2"/>
          <p:cNvSpPr>
            <a:spLocks noGrp="1"/>
          </p:cNvSpPr>
          <p:nvPr>
            <p:ph type="body" idx="1"/>
          </p:nvPr>
        </p:nvSpPr>
        <p:spPr>
          <a:noFill/>
          <a:ln/>
        </p:spPr>
        <p:txBody>
          <a:bodyPr/>
          <a:lstStyle/>
          <a:p>
            <a:pPr eaLnBrk="1" hangingPunct="1"/>
            <a:endParaRPr lang="en-US" smtClean="0"/>
          </a:p>
        </p:txBody>
      </p:sp>
      <p:sp>
        <p:nvSpPr>
          <p:cNvPr id="87043" name="Slide Number Placeholder 3"/>
          <p:cNvSpPr>
            <a:spLocks noGrp="1"/>
          </p:cNvSpPr>
          <p:nvPr>
            <p:ph type="sldNum" sz="quarter" idx="5"/>
          </p:nvPr>
        </p:nvSpPr>
        <p:spPr>
          <a:noFill/>
        </p:spPr>
        <p:txBody>
          <a:bodyPr/>
          <a:lstStyle/>
          <a:p>
            <a:fld id="{76B977D1-C275-4F22-8467-04F58C0F7F96}"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p:spPr>
        <p:txBody>
          <a:bodyPr/>
          <a:lstStyle/>
          <a:p>
            <a:pPr eaLnBrk="1" hangingPunct="1"/>
            <a:endParaRPr lang="en-US" smtClean="0"/>
          </a:p>
        </p:txBody>
      </p:sp>
      <p:sp>
        <p:nvSpPr>
          <p:cNvPr id="89091" name="Slide Number Placeholder 3"/>
          <p:cNvSpPr>
            <a:spLocks noGrp="1"/>
          </p:cNvSpPr>
          <p:nvPr>
            <p:ph type="sldNum" sz="quarter" idx="5"/>
          </p:nvPr>
        </p:nvSpPr>
        <p:spPr>
          <a:noFill/>
        </p:spPr>
        <p:txBody>
          <a:bodyPr/>
          <a:lstStyle/>
          <a:p>
            <a:fld id="{37F28C2E-8140-4B9E-AD7C-662FA113F9AF}"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p:spPr>
        <p:txBody>
          <a:bodyPr/>
          <a:lstStyle/>
          <a:p>
            <a:pPr eaLnBrk="1" hangingPunct="1"/>
            <a:endParaRPr lang="en-US" smtClean="0"/>
          </a:p>
        </p:txBody>
      </p:sp>
      <p:sp>
        <p:nvSpPr>
          <p:cNvPr id="91139" name="Slide Number Placeholder 3"/>
          <p:cNvSpPr>
            <a:spLocks noGrp="1"/>
          </p:cNvSpPr>
          <p:nvPr>
            <p:ph type="sldNum" sz="quarter" idx="5"/>
          </p:nvPr>
        </p:nvSpPr>
        <p:spPr>
          <a:noFill/>
        </p:spPr>
        <p:txBody>
          <a:bodyPr/>
          <a:lstStyle/>
          <a:p>
            <a:fld id="{69176ABB-61D7-4E3D-8071-6525A39C2F12}"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p:spPr>
        <p:txBody>
          <a:bodyPr/>
          <a:lstStyle/>
          <a:p>
            <a:pPr eaLnBrk="1" hangingPunct="1"/>
            <a:endParaRPr lang="en-US" smtClean="0"/>
          </a:p>
        </p:txBody>
      </p:sp>
      <p:sp>
        <p:nvSpPr>
          <p:cNvPr id="93187" name="Slide Number Placeholder 3"/>
          <p:cNvSpPr>
            <a:spLocks noGrp="1"/>
          </p:cNvSpPr>
          <p:nvPr>
            <p:ph type="sldNum" sz="quarter" idx="5"/>
          </p:nvPr>
        </p:nvSpPr>
        <p:spPr>
          <a:noFill/>
        </p:spPr>
        <p:txBody>
          <a:bodyPr/>
          <a:lstStyle/>
          <a:p>
            <a:fld id="{960CB8F5-C2DB-4600-BD42-267C91C6124C}"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p:spPr>
        <p:txBody>
          <a:bodyPr/>
          <a:lstStyle/>
          <a:p>
            <a:pPr eaLnBrk="1" hangingPunct="1"/>
            <a:endParaRPr lang="en-US" smtClean="0"/>
          </a:p>
        </p:txBody>
      </p:sp>
      <p:sp>
        <p:nvSpPr>
          <p:cNvPr id="95235" name="Slide Number Placeholder 3"/>
          <p:cNvSpPr>
            <a:spLocks noGrp="1"/>
          </p:cNvSpPr>
          <p:nvPr>
            <p:ph type="sldNum" sz="quarter" idx="5"/>
          </p:nvPr>
        </p:nvSpPr>
        <p:spPr>
          <a:noFill/>
        </p:spPr>
        <p:txBody>
          <a:bodyPr/>
          <a:lstStyle/>
          <a:p>
            <a:fld id="{25B3E451-E67F-4206-A8C2-2387777AED90}"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endParaRPr lang="en-US" smtClean="0"/>
          </a:p>
        </p:txBody>
      </p:sp>
      <p:sp>
        <p:nvSpPr>
          <p:cNvPr id="22531" name="Slide Number Placeholder 3"/>
          <p:cNvSpPr>
            <a:spLocks noGrp="1"/>
          </p:cNvSpPr>
          <p:nvPr>
            <p:ph type="sldNum" sz="quarter" idx="5"/>
          </p:nvPr>
        </p:nvSpPr>
        <p:spPr>
          <a:noFill/>
        </p:spPr>
        <p:txBody>
          <a:bodyPr/>
          <a:lstStyle/>
          <a:p>
            <a:fld id="{D3E47412-0257-4D3E-ADE3-637795E25F5A}"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p:spPr>
        <p:txBody>
          <a:bodyPr/>
          <a:lstStyle/>
          <a:p>
            <a:pPr eaLnBrk="1" hangingPunct="1"/>
            <a:endParaRPr lang="en-US" smtClean="0"/>
          </a:p>
        </p:txBody>
      </p:sp>
      <p:sp>
        <p:nvSpPr>
          <p:cNvPr id="97283" name="Slide Number Placeholder 3"/>
          <p:cNvSpPr>
            <a:spLocks noGrp="1"/>
          </p:cNvSpPr>
          <p:nvPr>
            <p:ph type="sldNum" sz="quarter" idx="5"/>
          </p:nvPr>
        </p:nvSpPr>
        <p:spPr>
          <a:noFill/>
        </p:spPr>
        <p:txBody>
          <a:bodyPr/>
          <a:lstStyle/>
          <a:p>
            <a:fld id="{C34C4C6B-9D8A-4C4E-9E7F-53F4FBB38443}"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p:spPr>
        <p:txBody>
          <a:bodyPr/>
          <a:lstStyle/>
          <a:p>
            <a:pPr eaLnBrk="1" hangingPunct="1"/>
            <a:endParaRPr lang="en-US" smtClean="0"/>
          </a:p>
        </p:txBody>
      </p:sp>
      <p:sp>
        <p:nvSpPr>
          <p:cNvPr id="99331" name="Slide Number Placeholder 3"/>
          <p:cNvSpPr>
            <a:spLocks noGrp="1"/>
          </p:cNvSpPr>
          <p:nvPr>
            <p:ph type="sldNum" sz="quarter" idx="5"/>
          </p:nvPr>
        </p:nvSpPr>
        <p:spPr>
          <a:noFill/>
        </p:spPr>
        <p:txBody>
          <a:bodyPr/>
          <a:lstStyle/>
          <a:p>
            <a:fld id="{043F3FDF-D041-4985-B4FF-E0D880D86282}"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p:spPr>
        <p:txBody>
          <a:bodyPr/>
          <a:lstStyle/>
          <a:p>
            <a:pPr eaLnBrk="1" hangingPunct="1"/>
            <a:endParaRPr lang="en-US" smtClean="0"/>
          </a:p>
        </p:txBody>
      </p:sp>
      <p:sp>
        <p:nvSpPr>
          <p:cNvPr id="101379" name="Slide Number Placeholder 3"/>
          <p:cNvSpPr>
            <a:spLocks noGrp="1"/>
          </p:cNvSpPr>
          <p:nvPr>
            <p:ph type="sldNum" sz="quarter" idx="5"/>
          </p:nvPr>
        </p:nvSpPr>
        <p:spPr>
          <a:noFill/>
        </p:spPr>
        <p:txBody>
          <a:bodyPr/>
          <a:lstStyle/>
          <a:p>
            <a:fld id="{0B89382D-CF2D-469B-B7CA-DAC34DBB986A}"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ln/>
        </p:spPr>
      </p:sp>
      <p:sp>
        <p:nvSpPr>
          <p:cNvPr id="103426" name="Notes Placeholder 2"/>
          <p:cNvSpPr>
            <a:spLocks noGrp="1"/>
          </p:cNvSpPr>
          <p:nvPr>
            <p:ph type="body" idx="1"/>
          </p:nvPr>
        </p:nvSpPr>
        <p:spPr>
          <a:noFill/>
          <a:ln/>
        </p:spPr>
        <p:txBody>
          <a:bodyPr/>
          <a:lstStyle/>
          <a:p>
            <a:pPr eaLnBrk="1" hangingPunct="1"/>
            <a:endParaRPr lang="en-US" smtClean="0"/>
          </a:p>
        </p:txBody>
      </p:sp>
      <p:sp>
        <p:nvSpPr>
          <p:cNvPr id="103427" name="Slide Number Placeholder 3"/>
          <p:cNvSpPr>
            <a:spLocks noGrp="1"/>
          </p:cNvSpPr>
          <p:nvPr>
            <p:ph type="sldNum" sz="quarter" idx="5"/>
          </p:nvPr>
        </p:nvSpPr>
        <p:spPr>
          <a:noFill/>
        </p:spPr>
        <p:txBody>
          <a:bodyPr/>
          <a:lstStyle/>
          <a:p>
            <a:fld id="{3EDB4DE8-6325-4FE8-84F1-CF81C86A6D46}"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105474" name="Notes Placeholder 2"/>
          <p:cNvSpPr>
            <a:spLocks noGrp="1"/>
          </p:cNvSpPr>
          <p:nvPr>
            <p:ph type="body" idx="1"/>
          </p:nvPr>
        </p:nvSpPr>
        <p:spPr>
          <a:noFill/>
          <a:ln/>
        </p:spPr>
        <p:txBody>
          <a:bodyPr/>
          <a:lstStyle/>
          <a:p>
            <a:pPr eaLnBrk="1" hangingPunct="1"/>
            <a:endParaRPr lang="en-US" smtClean="0"/>
          </a:p>
        </p:txBody>
      </p:sp>
      <p:sp>
        <p:nvSpPr>
          <p:cNvPr id="105475" name="Slide Number Placeholder 3"/>
          <p:cNvSpPr>
            <a:spLocks noGrp="1"/>
          </p:cNvSpPr>
          <p:nvPr>
            <p:ph type="sldNum" sz="quarter" idx="5"/>
          </p:nvPr>
        </p:nvSpPr>
        <p:spPr>
          <a:noFill/>
        </p:spPr>
        <p:txBody>
          <a:bodyPr/>
          <a:lstStyle/>
          <a:p>
            <a:fld id="{CC591F71-7F97-41C9-A2BF-8156E5A90AAB}"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ln/>
        </p:spPr>
      </p:sp>
      <p:sp>
        <p:nvSpPr>
          <p:cNvPr id="107522" name="Notes Placeholder 2"/>
          <p:cNvSpPr>
            <a:spLocks noGrp="1"/>
          </p:cNvSpPr>
          <p:nvPr>
            <p:ph type="body" idx="1"/>
          </p:nvPr>
        </p:nvSpPr>
        <p:spPr>
          <a:noFill/>
          <a:ln/>
        </p:spPr>
        <p:txBody>
          <a:bodyPr/>
          <a:lstStyle/>
          <a:p>
            <a:pPr eaLnBrk="1" hangingPunct="1"/>
            <a:endParaRPr lang="en-US" smtClean="0"/>
          </a:p>
        </p:txBody>
      </p:sp>
      <p:sp>
        <p:nvSpPr>
          <p:cNvPr id="107523" name="Slide Number Placeholder 3"/>
          <p:cNvSpPr>
            <a:spLocks noGrp="1"/>
          </p:cNvSpPr>
          <p:nvPr>
            <p:ph type="sldNum" sz="quarter" idx="5"/>
          </p:nvPr>
        </p:nvSpPr>
        <p:spPr>
          <a:noFill/>
        </p:spPr>
        <p:txBody>
          <a:bodyPr/>
          <a:lstStyle/>
          <a:p>
            <a:fld id="{330FAC08-226D-4798-A657-EE167AD2F582}"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a:ln/>
        </p:spPr>
      </p:sp>
      <p:sp>
        <p:nvSpPr>
          <p:cNvPr id="109570" name="Notes Placeholder 2"/>
          <p:cNvSpPr>
            <a:spLocks noGrp="1"/>
          </p:cNvSpPr>
          <p:nvPr>
            <p:ph type="body" idx="1"/>
          </p:nvPr>
        </p:nvSpPr>
        <p:spPr>
          <a:noFill/>
          <a:ln/>
        </p:spPr>
        <p:txBody>
          <a:bodyPr/>
          <a:lstStyle/>
          <a:p>
            <a:pPr eaLnBrk="1" hangingPunct="1"/>
            <a:endParaRPr lang="en-US" smtClean="0"/>
          </a:p>
        </p:txBody>
      </p:sp>
      <p:sp>
        <p:nvSpPr>
          <p:cNvPr id="109571" name="Slide Number Placeholder 3"/>
          <p:cNvSpPr>
            <a:spLocks noGrp="1"/>
          </p:cNvSpPr>
          <p:nvPr>
            <p:ph type="sldNum" sz="quarter" idx="5"/>
          </p:nvPr>
        </p:nvSpPr>
        <p:spPr>
          <a:noFill/>
        </p:spPr>
        <p:txBody>
          <a:bodyPr/>
          <a:lstStyle/>
          <a:p>
            <a:fld id="{1009E2A8-F15E-43F1-A142-E74472238D17}"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ln/>
        </p:spPr>
      </p:sp>
      <p:sp>
        <p:nvSpPr>
          <p:cNvPr id="111618" name="Notes Placeholder 2"/>
          <p:cNvSpPr>
            <a:spLocks noGrp="1"/>
          </p:cNvSpPr>
          <p:nvPr>
            <p:ph type="body" idx="1"/>
          </p:nvPr>
        </p:nvSpPr>
        <p:spPr>
          <a:noFill/>
          <a:ln/>
        </p:spPr>
        <p:txBody>
          <a:bodyPr/>
          <a:lstStyle/>
          <a:p>
            <a:pPr eaLnBrk="1" hangingPunct="1"/>
            <a:endParaRPr lang="en-US" smtClean="0"/>
          </a:p>
        </p:txBody>
      </p:sp>
      <p:sp>
        <p:nvSpPr>
          <p:cNvPr id="111619" name="Slide Number Placeholder 3"/>
          <p:cNvSpPr>
            <a:spLocks noGrp="1"/>
          </p:cNvSpPr>
          <p:nvPr>
            <p:ph type="sldNum" sz="quarter" idx="5"/>
          </p:nvPr>
        </p:nvSpPr>
        <p:spPr>
          <a:noFill/>
        </p:spPr>
        <p:txBody>
          <a:bodyPr/>
          <a:lstStyle/>
          <a:p>
            <a:fld id="{C3692458-C945-4417-ABB7-C3AE86560296}"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a:ln/>
        </p:spPr>
      </p:sp>
      <p:sp>
        <p:nvSpPr>
          <p:cNvPr id="113666" name="Notes Placeholder 2"/>
          <p:cNvSpPr>
            <a:spLocks noGrp="1"/>
          </p:cNvSpPr>
          <p:nvPr>
            <p:ph type="body" idx="1"/>
          </p:nvPr>
        </p:nvSpPr>
        <p:spPr>
          <a:noFill/>
          <a:ln/>
        </p:spPr>
        <p:txBody>
          <a:bodyPr/>
          <a:lstStyle/>
          <a:p>
            <a:pPr eaLnBrk="1" hangingPunct="1"/>
            <a:endParaRPr lang="en-US" smtClean="0"/>
          </a:p>
        </p:txBody>
      </p:sp>
      <p:sp>
        <p:nvSpPr>
          <p:cNvPr id="113667" name="Slide Number Placeholder 3"/>
          <p:cNvSpPr>
            <a:spLocks noGrp="1"/>
          </p:cNvSpPr>
          <p:nvPr>
            <p:ph type="sldNum" sz="quarter" idx="5"/>
          </p:nvPr>
        </p:nvSpPr>
        <p:spPr>
          <a:noFill/>
        </p:spPr>
        <p:txBody>
          <a:bodyPr/>
          <a:lstStyle/>
          <a:p>
            <a:fld id="{79E8118B-60BD-463A-982F-100C26D849AD}"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a:ln/>
        </p:spPr>
      </p:sp>
      <p:sp>
        <p:nvSpPr>
          <p:cNvPr id="115714" name="Notes Placeholder 2"/>
          <p:cNvSpPr>
            <a:spLocks noGrp="1"/>
          </p:cNvSpPr>
          <p:nvPr>
            <p:ph type="body" idx="1"/>
          </p:nvPr>
        </p:nvSpPr>
        <p:spPr>
          <a:noFill/>
          <a:ln/>
        </p:spPr>
        <p:txBody>
          <a:bodyPr/>
          <a:lstStyle/>
          <a:p>
            <a:pPr eaLnBrk="1" hangingPunct="1"/>
            <a:endParaRPr lang="en-US" smtClean="0"/>
          </a:p>
        </p:txBody>
      </p:sp>
      <p:sp>
        <p:nvSpPr>
          <p:cNvPr id="115715" name="Slide Number Placeholder 3"/>
          <p:cNvSpPr>
            <a:spLocks noGrp="1"/>
          </p:cNvSpPr>
          <p:nvPr>
            <p:ph type="sldNum" sz="quarter" idx="5"/>
          </p:nvPr>
        </p:nvSpPr>
        <p:spPr>
          <a:noFill/>
        </p:spPr>
        <p:txBody>
          <a:bodyPr/>
          <a:lstStyle/>
          <a:p>
            <a:fld id="{D8D71AD9-71B3-4903-A7C2-51E7D9BD5D44}"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p:spPr>
        <p:txBody>
          <a:bodyPr/>
          <a:lstStyle/>
          <a:p>
            <a:pPr eaLnBrk="1" hangingPunct="1"/>
            <a:endParaRPr lang="en-US" smtClean="0"/>
          </a:p>
        </p:txBody>
      </p:sp>
      <p:sp>
        <p:nvSpPr>
          <p:cNvPr id="24579" name="Slide Number Placeholder 3"/>
          <p:cNvSpPr>
            <a:spLocks noGrp="1"/>
          </p:cNvSpPr>
          <p:nvPr>
            <p:ph type="sldNum" sz="quarter" idx="5"/>
          </p:nvPr>
        </p:nvSpPr>
        <p:spPr>
          <a:noFill/>
        </p:spPr>
        <p:txBody>
          <a:bodyPr/>
          <a:lstStyle/>
          <a:p>
            <a:fld id="{AD771EB9-45F8-4578-BF27-FFB3B3E356A3}"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a:ln/>
        </p:spPr>
      </p:sp>
      <p:sp>
        <p:nvSpPr>
          <p:cNvPr id="117762" name="Notes Placeholder 2"/>
          <p:cNvSpPr>
            <a:spLocks noGrp="1"/>
          </p:cNvSpPr>
          <p:nvPr>
            <p:ph type="body" idx="1"/>
          </p:nvPr>
        </p:nvSpPr>
        <p:spPr>
          <a:noFill/>
          <a:ln/>
        </p:spPr>
        <p:txBody>
          <a:bodyPr/>
          <a:lstStyle/>
          <a:p>
            <a:pPr eaLnBrk="1" hangingPunct="1"/>
            <a:endParaRPr lang="en-US" smtClean="0"/>
          </a:p>
        </p:txBody>
      </p:sp>
      <p:sp>
        <p:nvSpPr>
          <p:cNvPr id="117763" name="Slide Number Placeholder 3"/>
          <p:cNvSpPr>
            <a:spLocks noGrp="1"/>
          </p:cNvSpPr>
          <p:nvPr>
            <p:ph type="sldNum" sz="quarter" idx="5"/>
          </p:nvPr>
        </p:nvSpPr>
        <p:spPr>
          <a:noFill/>
        </p:spPr>
        <p:txBody>
          <a:bodyPr/>
          <a:lstStyle/>
          <a:p>
            <a:fld id="{47CDABF9-E078-4613-99BA-2D1D4139AFD3}" type="slidenum">
              <a:rPr lang="en-US" smtClean="0"/>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a:ln/>
        </p:spPr>
      </p:sp>
      <p:sp>
        <p:nvSpPr>
          <p:cNvPr id="119810" name="Notes Placeholder 2"/>
          <p:cNvSpPr>
            <a:spLocks noGrp="1"/>
          </p:cNvSpPr>
          <p:nvPr>
            <p:ph type="body" idx="1"/>
          </p:nvPr>
        </p:nvSpPr>
        <p:spPr>
          <a:noFill/>
          <a:ln/>
        </p:spPr>
        <p:txBody>
          <a:bodyPr/>
          <a:lstStyle/>
          <a:p>
            <a:pPr eaLnBrk="1" hangingPunct="1"/>
            <a:endParaRPr lang="en-US" smtClean="0"/>
          </a:p>
        </p:txBody>
      </p:sp>
      <p:sp>
        <p:nvSpPr>
          <p:cNvPr id="119811" name="Slide Number Placeholder 3"/>
          <p:cNvSpPr>
            <a:spLocks noGrp="1"/>
          </p:cNvSpPr>
          <p:nvPr>
            <p:ph type="sldNum" sz="quarter" idx="5"/>
          </p:nvPr>
        </p:nvSpPr>
        <p:spPr>
          <a:noFill/>
        </p:spPr>
        <p:txBody>
          <a:bodyPr/>
          <a:lstStyle/>
          <a:p>
            <a:fld id="{B41121EA-CF8C-45D4-AB75-44DC0E18DBA1}" type="slidenum">
              <a:rPr lang="en-US" smtClean="0"/>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a:ln/>
        </p:spPr>
      </p:sp>
      <p:sp>
        <p:nvSpPr>
          <p:cNvPr id="121858" name="Notes Placeholder 2"/>
          <p:cNvSpPr>
            <a:spLocks noGrp="1"/>
          </p:cNvSpPr>
          <p:nvPr>
            <p:ph type="body" idx="1"/>
          </p:nvPr>
        </p:nvSpPr>
        <p:spPr>
          <a:noFill/>
          <a:ln/>
        </p:spPr>
        <p:txBody>
          <a:bodyPr/>
          <a:lstStyle/>
          <a:p>
            <a:pPr eaLnBrk="1" hangingPunct="1"/>
            <a:endParaRPr lang="en-US" smtClean="0"/>
          </a:p>
        </p:txBody>
      </p:sp>
      <p:sp>
        <p:nvSpPr>
          <p:cNvPr id="121859" name="Slide Number Placeholder 3"/>
          <p:cNvSpPr>
            <a:spLocks noGrp="1"/>
          </p:cNvSpPr>
          <p:nvPr>
            <p:ph type="sldNum" sz="quarter" idx="5"/>
          </p:nvPr>
        </p:nvSpPr>
        <p:spPr>
          <a:noFill/>
        </p:spPr>
        <p:txBody>
          <a:bodyPr/>
          <a:lstStyle/>
          <a:p>
            <a:fld id="{D9F7E9DC-8DE0-4467-9A44-2088D62EBEBF}" type="slidenum">
              <a:rPr lang="en-US" smtClean="0"/>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a:ln/>
        </p:spPr>
      </p:sp>
      <p:sp>
        <p:nvSpPr>
          <p:cNvPr id="123906" name="Notes Placeholder 2"/>
          <p:cNvSpPr>
            <a:spLocks noGrp="1"/>
          </p:cNvSpPr>
          <p:nvPr>
            <p:ph type="body" idx="1"/>
          </p:nvPr>
        </p:nvSpPr>
        <p:spPr>
          <a:noFill/>
          <a:ln/>
        </p:spPr>
        <p:txBody>
          <a:bodyPr/>
          <a:lstStyle/>
          <a:p>
            <a:pPr eaLnBrk="1" hangingPunct="1"/>
            <a:endParaRPr lang="en-US" smtClean="0"/>
          </a:p>
        </p:txBody>
      </p:sp>
      <p:sp>
        <p:nvSpPr>
          <p:cNvPr id="123907" name="Slide Number Placeholder 3"/>
          <p:cNvSpPr>
            <a:spLocks noGrp="1"/>
          </p:cNvSpPr>
          <p:nvPr>
            <p:ph type="sldNum" sz="quarter" idx="5"/>
          </p:nvPr>
        </p:nvSpPr>
        <p:spPr>
          <a:noFill/>
        </p:spPr>
        <p:txBody>
          <a:bodyPr/>
          <a:lstStyle/>
          <a:p>
            <a:fld id="{E9D1C19E-775E-49EC-870D-4DDDA832C3FC}" type="slidenum">
              <a:rPr lang="en-US" smtClean="0"/>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a:ln/>
        </p:spPr>
      </p:sp>
      <p:sp>
        <p:nvSpPr>
          <p:cNvPr id="125954" name="Notes Placeholder 2"/>
          <p:cNvSpPr>
            <a:spLocks noGrp="1"/>
          </p:cNvSpPr>
          <p:nvPr>
            <p:ph type="body" idx="1"/>
          </p:nvPr>
        </p:nvSpPr>
        <p:spPr>
          <a:noFill/>
          <a:ln/>
        </p:spPr>
        <p:txBody>
          <a:bodyPr/>
          <a:lstStyle/>
          <a:p>
            <a:pPr eaLnBrk="1" hangingPunct="1"/>
            <a:endParaRPr lang="en-US" smtClean="0"/>
          </a:p>
        </p:txBody>
      </p:sp>
      <p:sp>
        <p:nvSpPr>
          <p:cNvPr id="125955" name="Slide Number Placeholder 3"/>
          <p:cNvSpPr>
            <a:spLocks noGrp="1"/>
          </p:cNvSpPr>
          <p:nvPr>
            <p:ph type="sldNum" sz="quarter" idx="5"/>
          </p:nvPr>
        </p:nvSpPr>
        <p:spPr>
          <a:noFill/>
        </p:spPr>
        <p:txBody>
          <a:bodyPr/>
          <a:lstStyle/>
          <a:p>
            <a:fld id="{98274138-C17F-4B9E-A934-D47244435020}" type="slidenum">
              <a:rPr lang="en-US" smtClean="0"/>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a:ln/>
        </p:spPr>
      </p:sp>
      <p:sp>
        <p:nvSpPr>
          <p:cNvPr id="128002" name="Notes Placeholder 2"/>
          <p:cNvSpPr>
            <a:spLocks noGrp="1"/>
          </p:cNvSpPr>
          <p:nvPr>
            <p:ph type="body" idx="1"/>
          </p:nvPr>
        </p:nvSpPr>
        <p:spPr>
          <a:noFill/>
          <a:ln/>
        </p:spPr>
        <p:txBody>
          <a:bodyPr/>
          <a:lstStyle/>
          <a:p>
            <a:pPr eaLnBrk="1" hangingPunct="1"/>
            <a:endParaRPr lang="en-US" smtClean="0"/>
          </a:p>
        </p:txBody>
      </p:sp>
      <p:sp>
        <p:nvSpPr>
          <p:cNvPr id="128003" name="Slide Number Placeholder 3"/>
          <p:cNvSpPr>
            <a:spLocks noGrp="1"/>
          </p:cNvSpPr>
          <p:nvPr>
            <p:ph type="sldNum" sz="quarter" idx="5"/>
          </p:nvPr>
        </p:nvSpPr>
        <p:spPr>
          <a:noFill/>
        </p:spPr>
        <p:txBody>
          <a:bodyPr/>
          <a:lstStyle/>
          <a:p>
            <a:fld id="{D98331A5-AAAE-4816-89E2-EBC89EA0ADFD}"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a:ln/>
        </p:spPr>
      </p:sp>
      <p:sp>
        <p:nvSpPr>
          <p:cNvPr id="130050" name="Notes Placeholder 2"/>
          <p:cNvSpPr>
            <a:spLocks noGrp="1"/>
          </p:cNvSpPr>
          <p:nvPr>
            <p:ph type="body" idx="1"/>
          </p:nvPr>
        </p:nvSpPr>
        <p:spPr>
          <a:noFill/>
          <a:ln/>
        </p:spPr>
        <p:txBody>
          <a:bodyPr/>
          <a:lstStyle/>
          <a:p>
            <a:pPr eaLnBrk="1" hangingPunct="1"/>
            <a:endParaRPr lang="en-US" smtClean="0"/>
          </a:p>
        </p:txBody>
      </p:sp>
      <p:sp>
        <p:nvSpPr>
          <p:cNvPr id="130051" name="Slide Number Placeholder 3"/>
          <p:cNvSpPr>
            <a:spLocks noGrp="1"/>
          </p:cNvSpPr>
          <p:nvPr>
            <p:ph type="sldNum" sz="quarter" idx="5"/>
          </p:nvPr>
        </p:nvSpPr>
        <p:spPr>
          <a:noFill/>
        </p:spPr>
        <p:txBody>
          <a:bodyPr/>
          <a:lstStyle/>
          <a:p>
            <a:fld id="{7901571B-F9E0-4E4A-B0ED-9A0A62D4F79D}" type="slidenum">
              <a:rPr lang="en-US" smtClean="0"/>
              <a:pPr/>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a:ln/>
        </p:spPr>
      </p:sp>
      <p:sp>
        <p:nvSpPr>
          <p:cNvPr id="132098" name="Notes Placeholder 2"/>
          <p:cNvSpPr>
            <a:spLocks noGrp="1"/>
          </p:cNvSpPr>
          <p:nvPr>
            <p:ph type="body" idx="1"/>
          </p:nvPr>
        </p:nvSpPr>
        <p:spPr>
          <a:noFill/>
          <a:ln/>
        </p:spPr>
        <p:txBody>
          <a:bodyPr/>
          <a:lstStyle/>
          <a:p>
            <a:pPr eaLnBrk="1" hangingPunct="1"/>
            <a:endParaRPr lang="en-US" smtClean="0"/>
          </a:p>
        </p:txBody>
      </p:sp>
      <p:sp>
        <p:nvSpPr>
          <p:cNvPr id="132099" name="Slide Number Placeholder 3"/>
          <p:cNvSpPr>
            <a:spLocks noGrp="1"/>
          </p:cNvSpPr>
          <p:nvPr>
            <p:ph type="sldNum" sz="quarter" idx="5"/>
          </p:nvPr>
        </p:nvSpPr>
        <p:spPr>
          <a:noFill/>
        </p:spPr>
        <p:txBody>
          <a:bodyPr/>
          <a:lstStyle/>
          <a:p>
            <a:fld id="{F397E678-B09D-43C7-8E6C-DCCC5FF88988}" type="slidenum">
              <a:rPr lang="en-US" smtClean="0"/>
              <a:pPr/>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a:ln/>
        </p:spPr>
      </p:sp>
      <p:sp>
        <p:nvSpPr>
          <p:cNvPr id="134146" name="Notes Placeholder 2"/>
          <p:cNvSpPr>
            <a:spLocks noGrp="1"/>
          </p:cNvSpPr>
          <p:nvPr>
            <p:ph type="body" idx="1"/>
          </p:nvPr>
        </p:nvSpPr>
        <p:spPr>
          <a:noFill/>
          <a:ln/>
        </p:spPr>
        <p:txBody>
          <a:bodyPr/>
          <a:lstStyle/>
          <a:p>
            <a:pPr eaLnBrk="1" hangingPunct="1"/>
            <a:endParaRPr lang="en-US" smtClean="0"/>
          </a:p>
        </p:txBody>
      </p:sp>
      <p:sp>
        <p:nvSpPr>
          <p:cNvPr id="134147" name="Slide Number Placeholder 3"/>
          <p:cNvSpPr>
            <a:spLocks noGrp="1"/>
          </p:cNvSpPr>
          <p:nvPr>
            <p:ph type="sldNum" sz="quarter" idx="5"/>
          </p:nvPr>
        </p:nvSpPr>
        <p:spPr>
          <a:noFill/>
        </p:spPr>
        <p:txBody>
          <a:bodyPr/>
          <a:lstStyle/>
          <a:p>
            <a:fld id="{17E4C66E-7264-4AD1-8526-D2F32667D319}" type="slidenum">
              <a:rPr lang="en-US" smtClean="0"/>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a:ln/>
        </p:spPr>
      </p:sp>
      <p:sp>
        <p:nvSpPr>
          <p:cNvPr id="136194" name="Notes Placeholder 2"/>
          <p:cNvSpPr>
            <a:spLocks noGrp="1"/>
          </p:cNvSpPr>
          <p:nvPr>
            <p:ph type="body" idx="1"/>
          </p:nvPr>
        </p:nvSpPr>
        <p:spPr>
          <a:noFill/>
          <a:ln/>
        </p:spPr>
        <p:txBody>
          <a:bodyPr/>
          <a:lstStyle/>
          <a:p>
            <a:pPr eaLnBrk="1" hangingPunct="1"/>
            <a:endParaRPr lang="en-US" smtClean="0"/>
          </a:p>
        </p:txBody>
      </p:sp>
      <p:sp>
        <p:nvSpPr>
          <p:cNvPr id="136195" name="Slide Number Placeholder 3"/>
          <p:cNvSpPr>
            <a:spLocks noGrp="1"/>
          </p:cNvSpPr>
          <p:nvPr>
            <p:ph type="sldNum" sz="quarter" idx="5"/>
          </p:nvPr>
        </p:nvSpPr>
        <p:spPr>
          <a:noFill/>
        </p:spPr>
        <p:txBody>
          <a:bodyPr/>
          <a:lstStyle/>
          <a:p>
            <a:fld id="{724AE6EE-C3B1-45D3-A843-88775A137EBE}" type="slidenum">
              <a:rPr lang="en-US" smtClean="0"/>
              <a:pPr/>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p:spPr>
        <p:txBody>
          <a:bodyPr/>
          <a:lstStyle/>
          <a:p>
            <a:pPr eaLnBrk="1" hangingPunct="1"/>
            <a:endParaRPr lang="en-US" smtClean="0"/>
          </a:p>
        </p:txBody>
      </p:sp>
      <p:sp>
        <p:nvSpPr>
          <p:cNvPr id="26627" name="Slide Number Placeholder 3"/>
          <p:cNvSpPr>
            <a:spLocks noGrp="1"/>
          </p:cNvSpPr>
          <p:nvPr>
            <p:ph type="sldNum" sz="quarter" idx="5"/>
          </p:nvPr>
        </p:nvSpPr>
        <p:spPr>
          <a:noFill/>
        </p:spPr>
        <p:txBody>
          <a:bodyPr/>
          <a:lstStyle/>
          <a:p>
            <a:fld id="{3EB77D50-2912-4D17-A060-F6638E3B4F47}"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a:ln/>
        </p:spPr>
      </p:sp>
      <p:sp>
        <p:nvSpPr>
          <p:cNvPr id="138242" name="Notes Placeholder 2"/>
          <p:cNvSpPr>
            <a:spLocks noGrp="1"/>
          </p:cNvSpPr>
          <p:nvPr>
            <p:ph type="body" idx="1"/>
          </p:nvPr>
        </p:nvSpPr>
        <p:spPr>
          <a:noFill/>
          <a:ln/>
        </p:spPr>
        <p:txBody>
          <a:bodyPr/>
          <a:lstStyle/>
          <a:p>
            <a:pPr eaLnBrk="1" hangingPunct="1"/>
            <a:endParaRPr lang="en-US" smtClean="0"/>
          </a:p>
        </p:txBody>
      </p:sp>
      <p:sp>
        <p:nvSpPr>
          <p:cNvPr id="138243" name="Slide Number Placeholder 3"/>
          <p:cNvSpPr>
            <a:spLocks noGrp="1"/>
          </p:cNvSpPr>
          <p:nvPr>
            <p:ph type="sldNum" sz="quarter" idx="5"/>
          </p:nvPr>
        </p:nvSpPr>
        <p:spPr>
          <a:noFill/>
        </p:spPr>
        <p:txBody>
          <a:bodyPr/>
          <a:lstStyle/>
          <a:p>
            <a:fld id="{6B537FB7-AC08-47C1-A27C-FF0A4BABA28C}" type="slidenum">
              <a:rPr lang="en-US" smtClean="0"/>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a:ln/>
        </p:spPr>
      </p:sp>
      <p:sp>
        <p:nvSpPr>
          <p:cNvPr id="140290" name="Notes Placeholder 2"/>
          <p:cNvSpPr>
            <a:spLocks noGrp="1"/>
          </p:cNvSpPr>
          <p:nvPr>
            <p:ph type="body" idx="1"/>
          </p:nvPr>
        </p:nvSpPr>
        <p:spPr>
          <a:noFill/>
          <a:ln/>
        </p:spPr>
        <p:txBody>
          <a:bodyPr/>
          <a:lstStyle/>
          <a:p>
            <a:pPr eaLnBrk="1" hangingPunct="1"/>
            <a:endParaRPr lang="en-US" smtClean="0"/>
          </a:p>
        </p:txBody>
      </p:sp>
      <p:sp>
        <p:nvSpPr>
          <p:cNvPr id="140291" name="Slide Number Placeholder 3"/>
          <p:cNvSpPr>
            <a:spLocks noGrp="1"/>
          </p:cNvSpPr>
          <p:nvPr>
            <p:ph type="sldNum" sz="quarter" idx="5"/>
          </p:nvPr>
        </p:nvSpPr>
        <p:spPr>
          <a:noFill/>
        </p:spPr>
        <p:txBody>
          <a:bodyPr/>
          <a:lstStyle/>
          <a:p>
            <a:fld id="{F5F8B74C-40BF-4BD5-B8FF-AE8AB854CCD9}"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a:ln/>
        </p:spPr>
      </p:sp>
      <p:sp>
        <p:nvSpPr>
          <p:cNvPr id="142338" name="Notes Placeholder 2"/>
          <p:cNvSpPr>
            <a:spLocks noGrp="1"/>
          </p:cNvSpPr>
          <p:nvPr>
            <p:ph type="body" idx="1"/>
          </p:nvPr>
        </p:nvSpPr>
        <p:spPr>
          <a:noFill/>
          <a:ln/>
        </p:spPr>
        <p:txBody>
          <a:bodyPr/>
          <a:lstStyle/>
          <a:p>
            <a:pPr eaLnBrk="1" hangingPunct="1"/>
            <a:endParaRPr lang="en-US" smtClean="0"/>
          </a:p>
        </p:txBody>
      </p:sp>
      <p:sp>
        <p:nvSpPr>
          <p:cNvPr id="142339" name="Slide Number Placeholder 3"/>
          <p:cNvSpPr>
            <a:spLocks noGrp="1"/>
          </p:cNvSpPr>
          <p:nvPr>
            <p:ph type="sldNum" sz="quarter" idx="5"/>
          </p:nvPr>
        </p:nvSpPr>
        <p:spPr>
          <a:noFill/>
        </p:spPr>
        <p:txBody>
          <a:bodyPr/>
          <a:lstStyle/>
          <a:p>
            <a:fld id="{A6C0810A-6BA7-46E5-B7CF-6EA79EFF9C66}" type="slidenum">
              <a:rPr lang="en-US" smtClean="0"/>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a:ln/>
        </p:spPr>
      </p:sp>
      <p:sp>
        <p:nvSpPr>
          <p:cNvPr id="144386" name="Notes Placeholder 2"/>
          <p:cNvSpPr>
            <a:spLocks noGrp="1"/>
          </p:cNvSpPr>
          <p:nvPr>
            <p:ph type="body" idx="1"/>
          </p:nvPr>
        </p:nvSpPr>
        <p:spPr>
          <a:noFill/>
          <a:ln/>
        </p:spPr>
        <p:txBody>
          <a:bodyPr/>
          <a:lstStyle/>
          <a:p>
            <a:pPr eaLnBrk="1" hangingPunct="1"/>
            <a:endParaRPr lang="en-US" smtClean="0"/>
          </a:p>
        </p:txBody>
      </p:sp>
      <p:sp>
        <p:nvSpPr>
          <p:cNvPr id="144387" name="Slide Number Placeholder 3"/>
          <p:cNvSpPr>
            <a:spLocks noGrp="1"/>
          </p:cNvSpPr>
          <p:nvPr>
            <p:ph type="sldNum" sz="quarter" idx="5"/>
          </p:nvPr>
        </p:nvSpPr>
        <p:spPr>
          <a:noFill/>
        </p:spPr>
        <p:txBody>
          <a:bodyPr/>
          <a:lstStyle/>
          <a:p>
            <a:fld id="{3E15D7DE-135A-4B7B-B194-3569160B8E51}" type="slidenum">
              <a:rPr lang="en-US" smtClean="0"/>
              <a:pPr/>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noTextEdit="1"/>
          </p:cNvSpPr>
          <p:nvPr>
            <p:ph type="sldImg"/>
          </p:nvPr>
        </p:nvSpPr>
        <p:spPr>
          <a:ln/>
        </p:spPr>
      </p:sp>
      <p:sp>
        <p:nvSpPr>
          <p:cNvPr id="146434" name="Notes Placeholder 2"/>
          <p:cNvSpPr>
            <a:spLocks noGrp="1"/>
          </p:cNvSpPr>
          <p:nvPr>
            <p:ph type="body" idx="1"/>
          </p:nvPr>
        </p:nvSpPr>
        <p:spPr>
          <a:noFill/>
          <a:ln/>
        </p:spPr>
        <p:txBody>
          <a:bodyPr/>
          <a:lstStyle/>
          <a:p>
            <a:pPr eaLnBrk="1" hangingPunct="1"/>
            <a:endParaRPr lang="en-US" smtClean="0"/>
          </a:p>
        </p:txBody>
      </p:sp>
      <p:sp>
        <p:nvSpPr>
          <p:cNvPr id="146435" name="Slide Number Placeholder 3"/>
          <p:cNvSpPr>
            <a:spLocks noGrp="1"/>
          </p:cNvSpPr>
          <p:nvPr>
            <p:ph type="sldNum" sz="quarter" idx="5"/>
          </p:nvPr>
        </p:nvSpPr>
        <p:spPr>
          <a:noFill/>
        </p:spPr>
        <p:txBody>
          <a:bodyPr/>
          <a:lstStyle/>
          <a:p>
            <a:fld id="{7C8518D2-0E47-4E33-98C6-A41FEC0BE665}" type="slidenum">
              <a:rPr lang="en-US" smtClean="0"/>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a:ln/>
        </p:spPr>
      </p:sp>
      <p:sp>
        <p:nvSpPr>
          <p:cNvPr id="148482" name="Notes Placeholder 2"/>
          <p:cNvSpPr>
            <a:spLocks noGrp="1"/>
          </p:cNvSpPr>
          <p:nvPr>
            <p:ph type="body" idx="1"/>
          </p:nvPr>
        </p:nvSpPr>
        <p:spPr>
          <a:noFill/>
          <a:ln/>
        </p:spPr>
        <p:txBody>
          <a:bodyPr/>
          <a:lstStyle/>
          <a:p>
            <a:pPr eaLnBrk="1" hangingPunct="1"/>
            <a:endParaRPr lang="en-US" smtClean="0"/>
          </a:p>
        </p:txBody>
      </p:sp>
      <p:sp>
        <p:nvSpPr>
          <p:cNvPr id="148483" name="Slide Number Placeholder 3"/>
          <p:cNvSpPr>
            <a:spLocks noGrp="1"/>
          </p:cNvSpPr>
          <p:nvPr>
            <p:ph type="sldNum" sz="quarter" idx="5"/>
          </p:nvPr>
        </p:nvSpPr>
        <p:spPr>
          <a:noFill/>
        </p:spPr>
        <p:txBody>
          <a:bodyPr/>
          <a:lstStyle/>
          <a:p>
            <a:fld id="{8A9D1ADB-6BE0-49A8-975F-07EE8BA51C12}" type="slidenum">
              <a:rPr lang="en-US" smtClean="0"/>
              <a:pPr/>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a:ln/>
        </p:spPr>
      </p:sp>
      <p:sp>
        <p:nvSpPr>
          <p:cNvPr id="150530" name="Notes Placeholder 2"/>
          <p:cNvSpPr>
            <a:spLocks noGrp="1"/>
          </p:cNvSpPr>
          <p:nvPr>
            <p:ph type="body" idx="1"/>
          </p:nvPr>
        </p:nvSpPr>
        <p:spPr>
          <a:noFill/>
          <a:ln/>
        </p:spPr>
        <p:txBody>
          <a:bodyPr/>
          <a:lstStyle/>
          <a:p>
            <a:pPr eaLnBrk="1" hangingPunct="1"/>
            <a:endParaRPr lang="en-US" smtClean="0"/>
          </a:p>
        </p:txBody>
      </p:sp>
      <p:sp>
        <p:nvSpPr>
          <p:cNvPr id="150531" name="Slide Number Placeholder 3"/>
          <p:cNvSpPr>
            <a:spLocks noGrp="1"/>
          </p:cNvSpPr>
          <p:nvPr>
            <p:ph type="sldNum" sz="quarter" idx="5"/>
          </p:nvPr>
        </p:nvSpPr>
        <p:spPr>
          <a:noFill/>
        </p:spPr>
        <p:txBody>
          <a:bodyPr/>
          <a:lstStyle/>
          <a:p>
            <a:fld id="{3EA2AAFF-E998-4DB8-8FF5-602D544FFA45}" type="slidenum">
              <a:rPr lang="en-US" smtClean="0"/>
              <a:pPr/>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noTextEdit="1"/>
          </p:cNvSpPr>
          <p:nvPr>
            <p:ph type="sldImg"/>
          </p:nvPr>
        </p:nvSpPr>
        <p:spPr>
          <a:ln/>
        </p:spPr>
      </p:sp>
      <p:sp>
        <p:nvSpPr>
          <p:cNvPr id="152578" name="Notes Placeholder 2"/>
          <p:cNvSpPr>
            <a:spLocks noGrp="1"/>
          </p:cNvSpPr>
          <p:nvPr>
            <p:ph type="body" idx="1"/>
          </p:nvPr>
        </p:nvSpPr>
        <p:spPr>
          <a:noFill/>
          <a:ln/>
        </p:spPr>
        <p:txBody>
          <a:bodyPr/>
          <a:lstStyle/>
          <a:p>
            <a:pPr eaLnBrk="1" hangingPunct="1"/>
            <a:endParaRPr lang="en-US" smtClean="0"/>
          </a:p>
        </p:txBody>
      </p:sp>
      <p:sp>
        <p:nvSpPr>
          <p:cNvPr id="152579" name="Slide Number Placeholder 3"/>
          <p:cNvSpPr>
            <a:spLocks noGrp="1"/>
          </p:cNvSpPr>
          <p:nvPr>
            <p:ph type="sldNum" sz="quarter" idx="5"/>
          </p:nvPr>
        </p:nvSpPr>
        <p:spPr>
          <a:noFill/>
        </p:spPr>
        <p:txBody>
          <a:bodyPr/>
          <a:lstStyle/>
          <a:p>
            <a:fld id="{1A5EB680-800B-42CB-98C7-21F1B37CCBD0}" type="slidenum">
              <a:rPr lang="en-US" smtClean="0"/>
              <a:pPr/>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a:ln/>
        </p:spPr>
      </p:sp>
      <p:sp>
        <p:nvSpPr>
          <p:cNvPr id="154626" name="Notes Placeholder 2"/>
          <p:cNvSpPr>
            <a:spLocks noGrp="1"/>
          </p:cNvSpPr>
          <p:nvPr>
            <p:ph type="body" idx="1"/>
          </p:nvPr>
        </p:nvSpPr>
        <p:spPr>
          <a:noFill/>
          <a:ln/>
        </p:spPr>
        <p:txBody>
          <a:bodyPr/>
          <a:lstStyle/>
          <a:p>
            <a:pPr eaLnBrk="1" hangingPunct="1"/>
            <a:endParaRPr lang="en-US" smtClean="0"/>
          </a:p>
        </p:txBody>
      </p:sp>
      <p:sp>
        <p:nvSpPr>
          <p:cNvPr id="154627" name="Slide Number Placeholder 3"/>
          <p:cNvSpPr>
            <a:spLocks noGrp="1"/>
          </p:cNvSpPr>
          <p:nvPr>
            <p:ph type="sldNum" sz="quarter" idx="5"/>
          </p:nvPr>
        </p:nvSpPr>
        <p:spPr>
          <a:noFill/>
        </p:spPr>
        <p:txBody>
          <a:bodyPr/>
          <a:lstStyle/>
          <a:p>
            <a:fld id="{1BDB6312-8E5C-42EF-8E20-4AAB274361AE}" type="slidenum">
              <a:rPr lang="en-US" smtClean="0"/>
              <a:pPr/>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a:ln/>
        </p:spPr>
      </p:sp>
      <p:sp>
        <p:nvSpPr>
          <p:cNvPr id="156674" name="Notes Placeholder 2"/>
          <p:cNvSpPr>
            <a:spLocks noGrp="1"/>
          </p:cNvSpPr>
          <p:nvPr>
            <p:ph type="body" idx="1"/>
          </p:nvPr>
        </p:nvSpPr>
        <p:spPr>
          <a:noFill/>
          <a:ln/>
        </p:spPr>
        <p:txBody>
          <a:bodyPr/>
          <a:lstStyle/>
          <a:p>
            <a:pPr eaLnBrk="1" hangingPunct="1"/>
            <a:endParaRPr lang="en-US" smtClean="0"/>
          </a:p>
        </p:txBody>
      </p:sp>
      <p:sp>
        <p:nvSpPr>
          <p:cNvPr id="156675" name="Slide Number Placeholder 3"/>
          <p:cNvSpPr>
            <a:spLocks noGrp="1"/>
          </p:cNvSpPr>
          <p:nvPr>
            <p:ph type="sldNum" sz="quarter" idx="5"/>
          </p:nvPr>
        </p:nvSpPr>
        <p:spPr>
          <a:noFill/>
        </p:spPr>
        <p:txBody>
          <a:bodyPr/>
          <a:lstStyle/>
          <a:p>
            <a:fld id="{5F485FBC-FD47-461D-9C82-520D8015B00E}" type="slidenum">
              <a:rPr lang="en-US" smtClean="0"/>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p:spPr>
        <p:txBody>
          <a:bodyPr/>
          <a:lstStyle/>
          <a:p>
            <a:pPr eaLnBrk="1" hangingPunct="1"/>
            <a:endParaRPr lang="en-US" smtClean="0"/>
          </a:p>
        </p:txBody>
      </p:sp>
      <p:sp>
        <p:nvSpPr>
          <p:cNvPr id="28675" name="Slide Number Placeholder 3"/>
          <p:cNvSpPr>
            <a:spLocks noGrp="1"/>
          </p:cNvSpPr>
          <p:nvPr>
            <p:ph type="sldNum" sz="quarter" idx="5"/>
          </p:nvPr>
        </p:nvSpPr>
        <p:spPr>
          <a:noFill/>
        </p:spPr>
        <p:txBody>
          <a:bodyPr/>
          <a:lstStyle/>
          <a:p>
            <a:fld id="{E72D72E0-8843-4EF4-9B80-E36B5B7016B0}" type="slidenum">
              <a:rPr lang="en-US" smtClean="0"/>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ln/>
        </p:spPr>
      </p:sp>
      <p:sp>
        <p:nvSpPr>
          <p:cNvPr id="158722" name="Notes Placeholder 2"/>
          <p:cNvSpPr>
            <a:spLocks noGrp="1"/>
          </p:cNvSpPr>
          <p:nvPr>
            <p:ph type="body" idx="1"/>
          </p:nvPr>
        </p:nvSpPr>
        <p:spPr>
          <a:noFill/>
          <a:ln/>
        </p:spPr>
        <p:txBody>
          <a:bodyPr/>
          <a:lstStyle/>
          <a:p>
            <a:pPr eaLnBrk="1" hangingPunct="1"/>
            <a:endParaRPr lang="en-US" smtClean="0"/>
          </a:p>
        </p:txBody>
      </p:sp>
      <p:sp>
        <p:nvSpPr>
          <p:cNvPr id="158723" name="Slide Number Placeholder 3"/>
          <p:cNvSpPr>
            <a:spLocks noGrp="1"/>
          </p:cNvSpPr>
          <p:nvPr>
            <p:ph type="sldNum" sz="quarter" idx="5"/>
          </p:nvPr>
        </p:nvSpPr>
        <p:spPr>
          <a:noFill/>
        </p:spPr>
        <p:txBody>
          <a:bodyPr/>
          <a:lstStyle/>
          <a:p>
            <a:fld id="{92530E5A-3FC9-4FF8-92D1-7D9F698B8A44}" type="slidenum">
              <a:rPr lang="en-US" smtClean="0"/>
              <a:pPr/>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noTextEdit="1"/>
          </p:cNvSpPr>
          <p:nvPr>
            <p:ph type="sldImg"/>
          </p:nvPr>
        </p:nvSpPr>
        <p:spPr>
          <a:ln/>
        </p:spPr>
      </p:sp>
      <p:sp>
        <p:nvSpPr>
          <p:cNvPr id="160770" name="Notes Placeholder 2"/>
          <p:cNvSpPr>
            <a:spLocks noGrp="1"/>
          </p:cNvSpPr>
          <p:nvPr>
            <p:ph type="body" idx="1"/>
          </p:nvPr>
        </p:nvSpPr>
        <p:spPr>
          <a:noFill/>
          <a:ln/>
        </p:spPr>
        <p:txBody>
          <a:bodyPr/>
          <a:lstStyle/>
          <a:p>
            <a:pPr eaLnBrk="1" hangingPunct="1"/>
            <a:endParaRPr lang="en-US" smtClean="0"/>
          </a:p>
        </p:txBody>
      </p:sp>
      <p:sp>
        <p:nvSpPr>
          <p:cNvPr id="160771" name="Slide Number Placeholder 3"/>
          <p:cNvSpPr>
            <a:spLocks noGrp="1"/>
          </p:cNvSpPr>
          <p:nvPr>
            <p:ph type="sldNum" sz="quarter" idx="5"/>
          </p:nvPr>
        </p:nvSpPr>
        <p:spPr>
          <a:noFill/>
        </p:spPr>
        <p:txBody>
          <a:bodyPr/>
          <a:lstStyle/>
          <a:p>
            <a:fld id="{90A364C0-B3C8-49AD-BD56-22B7CF12E28A}" type="slidenum">
              <a:rPr lang="en-US" smtClean="0"/>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noTextEdit="1"/>
          </p:cNvSpPr>
          <p:nvPr>
            <p:ph type="sldImg"/>
          </p:nvPr>
        </p:nvSpPr>
        <p:spPr>
          <a:ln/>
        </p:spPr>
      </p:sp>
      <p:sp>
        <p:nvSpPr>
          <p:cNvPr id="162818" name="Notes Placeholder 2"/>
          <p:cNvSpPr>
            <a:spLocks noGrp="1"/>
          </p:cNvSpPr>
          <p:nvPr>
            <p:ph type="body" idx="1"/>
          </p:nvPr>
        </p:nvSpPr>
        <p:spPr>
          <a:noFill/>
          <a:ln/>
        </p:spPr>
        <p:txBody>
          <a:bodyPr/>
          <a:lstStyle/>
          <a:p>
            <a:pPr eaLnBrk="1" hangingPunct="1"/>
            <a:endParaRPr lang="en-US" smtClean="0"/>
          </a:p>
        </p:txBody>
      </p:sp>
      <p:sp>
        <p:nvSpPr>
          <p:cNvPr id="162819" name="Slide Number Placeholder 3"/>
          <p:cNvSpPr>
            <a:spLocks noGrp="1"/>
          </p:cNvSpPr>
          <p:nvPr>
            <p:ph type="sldNum" sz="quarter" idx="5"/>
          </p:nvPr>
        </p:nvSpPr>
        <p:spPr>
          <a:noFill/>
        </p:spPr>
        <p:txBody>
          <a:bodyPr/>
          <a:lstStyle/>
          <a:p>
            <a:fld id="{132433C5-7722-4D04-9379-2CC6D89C523F}" type="slidenum">
              <a:rPr lang="en-US" smtClean="0"/>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noTextEdit="1"/>
          </p:cNvSpPr>
          <p:nvPr>
            <p:ph type="sldImg"/>
          </p:nvPr>
        </p:nvSpPr>
        <p:spPr>
          <a:ln/>
        </p:spPr>
      </p:sp>
      <p:sp>
        <p:nvSpPr>
          <p:cNvPr id="164866" name="Notes Placeholder 2"/>
          <p:cNvSpPr>
            <a:spLocks noGrp="1"/>
          </p:cNvSpPr>
          <p:nvPr>
            <p:ph type="body" idx="1"/>
          </p:nvPr>
        </p:nvSpPr>
        <p:spPr>
          <a:noFill/>
          <a:ln/>
        </p:spPr>
        <p:txBody>
          <a:bodyPr/>
          <a:lstStyle/>
          <a:p>
            <a:pPr eaLnBrk="1" hangingPunct="1"/>
            <a:endParaRPr lang="en-US" smtClean="0"/>
          </a:p>
        </p:txBody>
      </p:sp>
      <p:sp>
        <p:nvSpPr>
          <p:cNvPr id="164867" name="Slide Number Placeholder 3"/>
          <p:cNvSpPr>
            <a:spLocks noGrp="1"/>
          </p:cNvSpPr>
          <p:nvPr>
            <p:ph type="sldNum" sz="quarter" idx="5"/>
          </p:nvPr>
        </p:nvSpPr>
        <p:spPr>
          <a:noFill/>
        </p:spPr>
        <p:txBody>
          <a:bodyPr/>
          <a:lstStyle/>
          <a:p>
            <a:fld id="{AAC6BCF1-F85B-430D-B5FD-32383480E76F}" type="slidenum">
              <a:rPr lang="en-US" smtClean="0"/>
              <a:pPr/>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noTextEdit="1"/>
          </p:cNvSpPr>
          <p:nvPr>
            <p:ph type="sldImg"/>
          </p:nvPr>
        </p:nvSpPr>
        <p:spPr>
          <a:ln/>
        </p:spPr>
      </p:sp>
      <p:sp>
        <p:nvSpPr>
          <p:cNvPr id="166914" name="Notes Placeholder 2"/>
          <p:cNvSpPr>
            <a:spLocks noGrp="1"/>
          </p:cNvSpPr>
          <p:nvPr>
            <p:ph type="body" idx="1"/>
          </p:nvPr>
        </p:nvSpPr>
        <p:spPr>
          <a:noFill/>
          <a:ln/>
        </p:spPr>
        <p:txBody>
          <a:bodyPr/>
          <a:lstStyle/>
          <a:p>
            <a:pPr eaLnBrk="1" hangingPunct="1"/>
            <a:endParaRPr lang="en-US" smtClean="0"/>
          </a:p>
        </p:txBody>
      </p:sp>
      <p:sp>
        <p:nvSpPr>
          <p:cNvPr id="166915" name="Slide Number Placeholder 3"/>
          <p:cNvSpPr>
            <a:spLocks noGrp="1"/>
          </p:cNvSpPr>
          <p:nvPr>
            <p:ph type="sldNum" sz="quarter" idx="5"/>
          </p:nvPr>
        </p:nvSpPr>
        <p:spPr>
          <a:noFill/>
        </p:spPr>
        <p:txBody>
          <a:bodyPr/>
          <a:lstStyle/>
          <a:p>
            <a:fld id="{A02E8E40-E46A-44F5-A217-5D5539FD67F8}" type="slidenum">
              <a:rPr lang="en-US" smtClean="0"/>
              <a:pPr/>
              <a:t>74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noTextEdit="1"/>
          </p:cNvSpPr>
          <p:nvPr>
            <p:ph type="sldImg"/>
          </p:nvPr>
        </p:nvSpPr>
        <p:spPr>
          <a:ln/>
        </p:spPr>
      </p:sp>
      <p:sp>
        <p:nvSpPr>
          <p:cNvPr id="168962" name="Notes Placeholder 2"/>
          <p:cNvSpPr>
            <a:spLocks noGrp="1"/>
          </p:cNvSpPr>
          <p:nvPr>
            <p:ph type="body" idx="1"/>
          </p:nvPr>
        </p:nvSpPr>
        <p:spPr>
          <a:noFill/>
          <a:ln/>
        </p:spPr>
        <p:txBody>
          <a:bodyPr/>
          <a:lstStyle/>
          <a:p>
            <a:pPr eaLnBrk="1" hangingPunct="1"/>
            <a:endParaRPr lang="en-US" smtClean="0"/>
          </a:p>
        </p:txBody>
      </p:sp>
      <p:sp>
        <p:nvSpPr>
          <p:cNvPr id="168963" name="Slide Number Placeholder 3"/>
          <p:cNvSpPr>
            <a:spLocks noGrp="1"/>
          </p:cNvSpPr>
          <p:nvPr>
            <p:ph type="sldNum" sz="quarter" idx="5"/>
          </p:nvPr>
        </p:nvSpPr>
        <p:spPr>
          <a:noFill/>
        </p:spPr>
        <p:txBody>
          <a:bodyPr/>
          <a:lstStyle/>
          <a:p>
            <a:fld id="{71936B0E-13CA-479E-9451-6C40285F17B0}" type="slidenum">
              <a:rPr lang="en-US" smtClean="0"/>
              <a:pPr/>
              <a:t>75</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noTextEdit="1"/>
          </p:cNvSpPr>
          <p:nvPr>
            <p:ph type="sldImg"/>
          </p:nvPr>
        </p:nvSpPr>
        <p:spPr>
          <a:ln/>
        </p:spPr>
      </p:sp>
      <p:sp>
        <p:nvSpPr>
          <p:cNvPr id="171010" name="Notes Placeholder 2"/>
          <p:cNvSpPr>
            <a:spLocks noGrp="1"/>
          </p:cNvSpPr>
          <p:nvPr>
            <p:ph type="body" idx="1"/>
          </p:nvPr>
        </p:nvSpPr>
        <p:spPr>
          <a:noFill/>
          <a:ln/>
        </p:spPr>
        <p:txBody>
          <a:bodyPr/>
          <a:lstStyle/>
          <a:p>
            <a:pPr eaLnBrk="1" hangingPunct="1"/>
            <a:endParaRPr lang="en-US" smtClean="0"/>
          </a:p>
        </p:txBody>
      </p:sp>
      <p:sp>
        <p:nvSpPr>
          <p:cNvPr id="171011" name="Slide Number Placeholder 3"/>
          <p:cNvSpPr>
            <a:spLocks noGrp="1"/>
          </p:cNvSpPr>
          <p:nvPr>
            <p:ph type="sldNum" sz="quarter" idx="5"/>
          </p:nvPr>
        </p:nvSpPr>
        <p:spPr>
          <a:noFill/>
        </p:spPr>
        <p:txBody>
          <a:bodyPr/>
          <a:lstStyle/>
          <a:p>
            <a:fld id="{1739C460-7A59-43AD-A138-F3A598B9DCFA}" type="slidenum">
              <a:rPr lang="en-US" smtClean="0"/>
              <a:pPr/>
              <a:t>76</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noTextEdit="1"/>
          </p:cNvSpPr>
          <p:nvPr>
            <p:ph type="sldImg"/>
          </p:nvPr>
        </p:nvSpPr>
        <p:spPr>
          <a:ln/>
        </p:spPr>
      </p:sp>
      <p:sp>
        <p:nvSpPr>
          <p:cNvPr id="173058" name="Notes Placeholder 2"/>
          <p:cNvSpPr>
            <a:spLocks noGrp="1"/>
          </p:cNvSpPr>
          <p:nvPr>
            <p:ph type="body" idx="1"/>
          </p:nvPr>
        </p:nvSpPr>
        <p:spPr>
          <a:noFill/>
          <a:ln/>
        </p:spPr>
        <p:txBody>
          <a:bodyPr/>
          <a:lstStyle/>
          <a:p>
            <a:pPr eaLnBrk="1" hangingPunct="1"/>
            <a:endParaRPr lang="en-US" smtClean="0"/>
          </a:p>
        </p:txBody>
      </p:sp>
      <p:sp>
        <p:nvSpPr>
          <p:cNvPr id="173059" name="Slide Number Placeholder 3"/>
          <p:cNvSpPr>
            <a:spLocks noGrp="1"/>
          </p:cNvSpPr>
          <p:nvPr>
            <p:ph type="sldNum" sz="quarter" idx="5"/>
          </p:nvPr>
        </p:nvSpPr>
        <p:spPr>
          <a:noFill/>
        </p:spPr>
        <p:txBody>
          <a:bodyPr/>
          <a:lstStyle/>
          <a:p>
            <a:fld id="{66FB570D-A4E4-4BAD-8B0E-FFCDF3013385}" type="slidenum">
              <a:rPr lang="en-US" smtClean="0"/>
              <a:pPr/>
              <a:t>77</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noTextEdit="1"/>
          </p:cNvSpPr>
          <p:nvPr>
            <p:ph type="sldImg"/>
          </p:nvPr>
        </p:nvSpPr>
        <p:spPr>
          <a:ln/>
        </p:spPr>
      </p:sp>
      <p:sp>
        <p:nvSpPr>
          <p:cNvPr id="175106" name="Notes Placeholder 2"/>
          <p:cNvSpPr>
            <a:spLocks noGrp="1"/>
          </p:cNvSpPr>
          <p:nvPr>
            <p:ph type="body" idx="1"/>
          </p:nvPr>
        </p:nvSpPr>
        <p:spPr>
          <a:noFill/>
          <a:ln/>
        </p:spPr>
        <p:txBody>
          <a:bodyPr/>
          <a:lstStyle/>
          <a:p>
            <a:pPr eaLnBrk="1" hangingPunct="1"/>
            <a:endParaRPr lang="en-US" smtClean="0"/>
          </a:p>
        </p:txBody>
      </p:sp>
      <p:sp>
        <p:nvSpPr>
          <p:cNvPr id="175107" name="Slide Number Placeholder 3"/>
          <p:cNvSpPr>
            <a:spLocks noGrp="1"/>
          </p:cNvSpPr>
          <p:nvPr>
            <p:ph type="sldNum" sz="quarter" idx="5"/>
          </p:nvPr>
        </p:nvSpPr>
        <p:spPr>
          <a:noFill/>
        </p:spPr>
        <p:txBody>
          <a:bodyPr/>
          <a:lstStyle/>
          <a:p>
            <a:fld id="{F1A184F4-7BF3-49E4-A413-BC83113F7855}" type="slidenum">
              <a:rPr lang="en-US" smtClean="0"/>
              <a:pPr/>
              <a:t>78</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noTextEdit="1"/>
          </p:cNvSpPr>
          <p:nvPr>
            <p:ph type="sldImg"/>
          </p:nvPr>
        </p:nvSpPr>
        <p:spPr>
          <a:ln/>
        </p:spPr>
      </p:sp>
      <p:sp>
        <p:nvSpPr>
          <p:cNvPr id="177154" name="Notes Placeholder 2"/>
          <p:cNvSpPr>
            <a:spLocks noGrp="1"/>
          </p:cNvSpPr>
          <p:nvPr>
            <p:ph type="body" idx="1"/>
          </p:nvPr>
        </p:nvSpPr>
        <p:spPr>
          <a:noFill/>
          <a:ln/>
        </p:spPr>
        <p:txBody>
          <a:bodyPr/>
          <a:lstStyle/>
          <a:p>
            <a:pPr eaLnBrk="1" hangingPunct="1"/>
            <a:endParaRPr lang="en-US" smtClean="0"/>
          </a:p>
        </p:txBody>
      </p:sp>
      <p:sp>
        <p:nvSpPr>
          <p:cNvPr id="177155" name="Slide Number Placeholder 3"/>
          <p:cNvSpPr>
            <a:spLocks noGrp="1"/>
          </p:cNvSpPr>
          <p:nvPr>
            <p:ph type="sldNum" sz="quarter" idx="5"/>
          </p:nvPr>
        </p:nvSpPr>
        <p:spPr>
          <a:noFill/>
        </p:spPr>
        <p:txBody>
          <a:bodyPr/>
          <a:lstStyle/>
          <a:p>
            <a:fld id="{3CE9ADC7-D032-4905-ACE6-23E5E6258E7C}" type="slidenum">
              <a:rPr lang="en-US" smtClean="0"/>
              <a:pPr/>
              <a:t>79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p:spPr>
        <p:txBody>
          <a:bodyPr/>
          <a:lstStyle/>
          <a:p>
            <a:pPr eaLnBrk="1" hangingPunct="1"/>
            <a:endParaRPr lang="en-US" smtClean="0"/>
          </a:p>
        </p:txBody>
      </p:sp>
      <p:sp>
        <p:nvSpPr>
          <p:cNvPr id="30723" name="Slide Number Placeholder 3"/>
          <p:cNvSpPr>
            <a:spLocks noGrp="1"/>
          </p:cNvSpPr>
          <p:nvPr>
            <p:ph type="sldNum" sz="quarter" idx="5"/>
          </p:nvPr>
        </p:nvSpPr>
        <p:spPr>
          <a:noFill/>
        </p:spPr>
        <p:txBody>
          <a:bodyPr/>
          <a:lstStyle/>
          <a:p>
            <a:fld id="{31DD4721-830E-464B-BA41-4F8FEF80BDE5}" type="slidenum">
              <a:rPr lang="en-US" smtClean="0"/>
              <a:pPr/>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a:ln/>
        </p:spPr>
      </p:sp>
      <p:sp>
        <p:nvSpPr>
          <p:cNvPr id="179202" name="Notes Placeholder 2"/>
          <p:cNvSpPr>
            <a:spLocks noGrp="1"/>
          </p:cNvSpPr>
          <p:nvPr>
            <p:ph type="body" idx="1"/>
          </p:nvPr>
        </p:nvSpPr>
        <p:spPr>
          <a:noFill/>
          <a:ln/>
        </p:spPr>
        <p:txBody>
          <a:bodyPr/>
          <a:lstStyle/>
          <a:p>
            <a:pPr eaLnBrk="1" hangingPunct="1"/>
            <a:endParaRPr lang="en-US" smtClean="0"/>
          </a:p>
        </p:txBody>
      </p:sp>
      <p:sp>
        <p:nvSpPr>
          <p:cNvPr id="179203" name="Slide Number Placeholder 3"/>
          <p:cNvSpPr>
            <a:spLocks noGrp="1"/>
          </p:cNvSpPr>
          <p:nvPr>
            <p:ph type="sldNum" sz="quarter" idx="5"/>
          </p:nvPr>
        </p:nvSpPr>
        <p:spPr>
          <a:noFill/>
        </p:spPr>
        <p:txBody>
          <a:bodyPr/>
          <a:lstStyle/>
          <a:p>
            <a:fld id="{AA041984-811A-42CB-B0EE-B67EEF8540C9}" type="slidenum">
              <a:rPr lang="en-US" smtClean="0"/>
              <a:pPr/>
              <a:t>80</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noTextEdit="1"/>
          </p:cNvSpPr>
          <p:nvPr>
            <p:ph type="sldImg"/>
          </p:nvPr>
        </p:nvSpPr>
        <p:spPr>
          <a:ln/>
        </p:spPr>
      </p:sp>
      <p:sp>
        <p:nvSpPr>
          <p:cNvPr id="181250" name="Notes Placeholder 2"/>
          <p:cNvSpPr>
            <a:spLocks noGrp="1"/>
          </p:cNvSpPr>
          <p:nvPr>
            <p:ph type="body" idx="1"/>
          </p:nvPr>
        </p:nvSpPr>
        <p:spPr>
          <a:noFill/>
          <a:ln/>
        </p:spPr>
        <p:txBody>
          <a:bodyPr/>
          <a:lstStyle/>
          <a:p>
            <a:pPr eaLnBrk="1" hangingPunct="1"/>
            <a:endParaRPr lang="en-US" smtClean="0"/>
          </a:p>
        </p:txBody>
      </p:sp>
      <p:sp>
        <p:nvSpPr>
          <p:cNvPr id="181251" name="Slide Number Placeholder 3"/>
          <p:cNvSpPr>
            <a:spLocks noGrp="1"/>
          </p:cNvSpPr>
          <p:nvPr>
            <p:ph type="sldNum" sz="quarter" idx="5"/>
          </p:nvPr>
        </p:nvSpPr>
        <p:spPr>
          <a:noFill/>
        </p:spPr>
        <p:txBody>
          <a:bodyPr/>
          <a:lstStyle/>
          <a:p>
            <a:fld id="{B8F3FFC7-F277-4874-80B9-D770D22C08D0}" type="slidenum">
              <a:rPr lang="en-US" smtClean="0"/>
              <a:pPr/>
              <a:t>81</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noTextEdit="1"/>
          </p:cNvSpPr>
          <p:nvPr>
            <p:ph type="sldImg"/>
          </p:nvPr>
        </p:nvSpPr>
        <p:spPr>
          <a:ln/>
        </p:spPr>
      </p:sp>
      <p:sp>
        <p:nvSpPr>
          <p:cNvPr id="183298" name="Notes Placeholder 2"/>
          <p:cNvSpPr>
            <a:spLocks noGrp="1"/>
          </p:cNvSpPr>
          <p:nvPr>
            <p:ph type="body" idx="1"/>
          </p:nvPr>
        </p:nvSpPr>
        <p:spPr>
          <a:noFill/>
          <a:ln/>
        </p:spPr>
        <p:txBody>
          <a:bodyPr/>
          <a:lstStyle/>
          <a:p>
            <a:pPr eaLnBrk="1" hangingPunct="1"/>
            <a:endParaRPr lang="en-US" smtClean="0"/>
          </a:p>
        </p:txBody>
      </p:sp>
      <p:sp>
        <p:nvSpPr>
          <p:cNvPr id="183299" name="Slide Number Placeholder 3"/>
          <p:cNvSpPr>
            <a:spLocks noGrp="1"/>
          </p:cNvSpPr>
          <p:nvPr>
            <p:ph type="sldNum" sz="quarter" idx="5"/>
          </p:nvPr>
        </p:nvSpPr>
        <p:spPr>
          <a:noFill/>
        </p:spPr>
        <p:txBody>
          <a:bodyPr/>
          <a:lstStyle/>
          <a:p>
            <a:fld id="{5D8FE3D8-40FC-4CF0-AA3C-6359F941135A}" type="slidenum">
              <a:rPr lang="en-US" smtClean="0"/>
              <a:pPr/>
              <a:t>82</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noTextEdit="1"/>
          </p:cNvSpPr>
          <p:nvPr>
            <p:ph type="sldImg"/>
          </p:nvPr>
        </p:nvSpPr>
        <p:spPr>
          <a:ln/>
        </p:spPr>
      </p:sp>
      <p:sp>
        <p:nvSpPr>
          <p:cNvPr id="185346" name="Notes Placeholder 2"/>
          <p:cNvSpPr>
            <a:spLocks noGrp="1"/>
          </p:cNvSpPr>
          <p:nvPr>
            <p:ph type="body" idx="1"/>
          </p:nvPr>
        </p:nvSpPr>
        <p:spPr>
          <a:noFill/>
          <a:ln/>
        </p:spPr>
        <p:txBody>
          <a:bodyPr/>
          <a:lstStyle/>
          <a:p>
            <a:pPr eaLnBrk="1" hangingPunct="1"/>
            <a:endParaRPr lang="en-US" smtClean="0"/>
          </a:p>
        </p:txBody>
      </p:sp>
      <p:sp>
        <p:nvSpPr>
          <p:cNvPr id="185347" name="Slide Number Placeholder 3"/>
          <p:cNvSpPr>
            <a:spLocks noGrp="1"/>
          </p:cNvSpPr>
          <p:nvPr>
            <p:ph type="sldNum" sz="quarter" idx="5"/>
          </p:nvPr>
        </p:nvSpPr>
        <p:spPr>
          <a:noFill/>
        </p:spPr>
        <p:txBody>
          <a:bodyPr/>
          <a:lstStyle/>
          <a:p>
            <a:fld id="{17EF3F40-5DA2-4340-A317-A5CF49CE8906}" type="slidenum">
              <a:rPr lang="en-US" smtClean="0"/>
              <a:pPr/>
              <a:t>83</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a:ln/>
        </p:spPr>
      </p:sp>
      <p:sp>
        <p:nvSpPr>
          <p:cNvPr id="187394" name="Notes Placeholder 2"/>
          <p:cNvSpPr>
            <a:spLocks noGrp="1"/>
          </p:cNvSpPr>
          <p:nvPr>
            <p:ph type="body" idx="1"/>
          </p:nvPr>
        </p:nvSpPr>
        <p:spPr>
          <a:noFill/>
          <a:ln/>
        </p:spPr>
        <p:txBody>
          <a:bodyPr/>
          <a:lstStyle/>
          <a:p>
            <a:pPr eaLnBrk="1" hangingPunct="1"/>
            <a:endParaRPr lang="en-US" smtClean="0"/>
          </a:p>
        </p:txBody>
      </p:sp>
      <p:sp>
        <p:nvSpPr>
          <p:cNvPr id="187395" name="Slide Number Placeholder 3"/>
          <p:cNvSpPr>
            <a:spLocks noGrp="1"/>
          </p:cNvSpPr>
          <p:nvPr>
            <p:ph type="sldNum" sz="quarter" idx="5"/>
          </p:nvPr>
        </p:nvSpPr>
        <p:spPr>
          <a:noFill/>
        </p:spPr>
        <p:txBody>
          <a:bodyPr/>
          <a:lstStyle/>
          <a:p>
            <a:fld id="{5EE59D07-A949-4144-BEF7-6784177321FE}" type="slidenum">
              <a:rPr lang="en-US" smtClean="0"/>
              <a:pPr/>
              <a:t>84</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noTextEdit="1"/>
          </p:cNvSpPr>
          <p:nvPr>
            <p:ph type="sldImg"/>
          </p:nvPr>
        </p:nvSpPr>
        <p:spPr>
          <a:ln/>
        </p:spPr>
      </p:sp>
      <p:sp>
        <p:nvSpPr>
          <p:cNvPr id="189442" name="Notes Placeholder 2"/>
          <p:cNvSpPr>
            <a:spLocks noGrp="1"/>
          </p:cNvSpPr>
          <p:nvPr>
            <p:ph type="body" idx="1"/>
          </p:nvPr>
        </p:nvSpPr>
        <p:spPr>
          <a:noFill/>
          <a:ln/>
        </p:spPr>
        <p:txBody>
          <a:bodyPr/>
          <a:lstStyle/>
          <a:p>
            <a:pPr eaLnBrk="1" hangingPunct="1"/>
            <a:endParaRPr lang="en-US" smtClean="0"/>
          </a:p>
        </p:txBody>
      </p:sp>
      <p:sp>
        <p:nvSpPr>
          <p:cNvPr id="189443" name="Slide Number Placeholder 3"/>
          <p:cNvSpPr>
            <a:spLocks noGrp="1"/>
          </p:cNvSpPr>
          <p:nvPr>
            <p:ph type="sldNum" sz="quarter" idx="5"/>
          </p:nvPr>
        </p:nvSpPr>
        <p:spPr>
          <a:noFill/>
        </p:spPr>
        <p:txBody>
          <a:bodyPr/>
          <a:lstStyle/>
          <a:p>
            <a:fld id="{0135F377-DBEF-408A-BAA4-D4B4D592E232}" type="slidenum">
              <a:rPr lang="en-US" smtClean="0"/>
              <a:pPr/>
              <a:t>85</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noTextEdit="1"/>
          </p:cNvSpPr>
          <p:nvPr>
            <p:ph type="sldImg"/>
          </p:nvPr>
        </p:nvSpPr>
        <p:spPr>
          <a:ln/>
        </p:spPr>
      </p:sp>
      <p:sp>
        <p:nvSpPr>
          <p:cNvPr id="191490" name="Notes Placeholder 2"/>
          <p:cNvSpPr>
            <a:spLocks noGrp="1"/>
          </p:cNvSpPr>
          <p:nvPr>
            <p:ph type="body" idx="1"/>
          </p:nvPr>
        </p:nvSpPr>
        <p:spPr>
          <a:noFill/>
          <a:ln/>
        </p:spPr>
        <p:txBody>
          <a:bodyPr/>
          <a:lstStyle/>
          <a:p>
            <a:pPr eaLnBrk="1" hangingPunct="1"/>
            <a:endParaRPr lang="en-US" smtClean="0"/>
          </a:p>
        </p:txBody>
      </p:sp>
      <p:sp>
        <p:nvSpPr>
          <p:cNvPr id="191491" name="Slide Number Placeholder 3"/>
          <p:cNvSpPr>
            <a:spLocks noGrp="1"/>
          </p:cNvSpPr>
          <p:nvPr>
            <p:ph type="sldNum" sz="quarter" idx="5"/>
          </p:nvPr>
        </p:nvSpPr>
        <p:spPr>
          <a:noFill/>
        </p:spPr>
        <p:txBody>
          <a:bodyPr/>
          <a:lstStyle/>
          <a:p>
            <a:fld id="{DB3988EA-4FFD-454F-A973-CBDD5D6BD928}" type="slidenum">
              <a:rPr lang="en-US" smtClean="0"/>
              <a:pPr/>
              <a:t>86</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a:ln/>
        </p:spPr>
      </p:sp>
      <p:sp>
        <p:nvSpPr>
          <p:cNvPr id="193538" name="Notes Placeholder 2"/>
          <p:cNvSpPr>
            <a:spLocks noGrp="1"/>
          </p:cNvSpPr>
          <p:nvPr>
            <p:ph type="body" idx="1"/>
          </p:nvPr>
        </p:nvSpPr>
        <p:spPr>
          <a:noFill/>
          <a:ln/>
        </p:spPr>
        <p:txBody>
          <a:bodyPr/>
          <a:lstStyle/>
          <a:p>
            <a:pPr eaLnBrk="1" hangingPunct="1"/>
            <a:endParaRPr lang="en-US" smtClean="0"/>
          </a:p>
        </p:txBody>
      </p:sp>
      <p:sp>
        <p:nvSpPr>
          <p:cNvPr id="193539" name="Slide Number Placeholder 3"/>
          <p:cNvSpPr>
            <a:spLocks noGrp="1"/>
          </p:cNvSpPr>
          <p:nvPr>
            <p:ph type="sldNum" sz="quarter" idx="5"/>
          </p:nvPr>
        </p:nvSpPr>
        <p:spPr>
          <a:noFill/>
        </p:spPr>
        <p:txBody>
          <a:bodyPr/>
          <a:lstStyle/>
          <a:p>
            <a:fld id="{4FFD5504-678F-464C-8F4A-DEBB0A86F76E}" type="slidenum">
              <a:rPr lang="en-US" smtClean="0"/>
              <a:pPr/>
              <a:t>87</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p:cNvSpPr>
            <a:spLocks noGrp="1" noRot="1" noChangeAspect="1" noTextEdit="1"/>
          </p:cNvSpPr>
          <p:nvPr>
            <p:ph type="sldImg"/>
          </p:nvPr>
        </p:nvSpPr>
        <p:spPr>
          <a:ln/>
        </p:spPr>
      </p:sp>
      <p:sp>
        <p:nvSpPr>
          <p:cNvPr id="195586" name="Notes Placeholder 2"/>
          <p:cNvSpPr>
            <a:spLocks noGrp="1"/>
          </p:cNvSpPr>
          <p:nvPr>
            <p:ph type="body" idx="1"/>
          </p:nvPr>
        </p:nvSpPr>
        <p:spPr>
          <a:noFill/>
          <a:ln/>
        </p:spPr>
        <p:txBody>
          <a:bodyPr/>
          <a:lstStyle/>
          <a:p>
            <a:pPr eaLnBrk="1" hangingPunct="1"/>
            <a:endParaRPr lang="en-US" smtClean="0"/>
          </a:p>
        </p:txBody>
      </p:sp>
      <p:sp>
        <p:nvSpPr>
          <p:cNvPr id="195587" name="Slide Number Placeholder 3"/>
          <p:cNvSpPr>
            <a:spLocks noGrp="1"/>
          </p:cNvSpPr>
          <p:nvPr>
            <p:ph type="sldNum" sz="quarter" idx="5"/>
          </p:nvPr>
        </p:nvSpPr>
        <p:spPr>
          <a:noFill/>
        </p:spPr>
        <p:txBody>
          <a:bodyPr/>
          <a:lstStyle/>
          <a:p>
            <a:fld id="{809DCD6F-12E4-4D23-B0EE-19376FF770FD}" type="slidenum">
              <a:rPr lang="en-US" smtClean="0"/>
              <a:pPr/>
              <a:t>88</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noTextEdit="1"/>
          </p:cNvSpPr>
          <p:nvPr>
            <p:ph type="sldImg"/>
          </p:nvPr>
        </p:nvSpPr>
        <p:spPr>
          <a:ln/>
        </p:spPr>
      </p:sp>
      <p:sp>
        <p:nvSpPr>
          <p:cNvPr id="197634" name="Notes Placeholder 2"/>
          <p:cNvSpPr>
            <a:spLocks noGrp="1"/>
          </p:cNvSpPr>
          <p:nvPr>
            <p:ph type="body" idx="1"/>
          </p:nvPr>
        </p:nvSpPr>
        <p:spPr>
          <a:noFill/>
          <a:ln/>
        </p:spPr>
        <p:txBody>
          <a:bodyPr/>
          <a:lstStyle/>
          <a:p>
            <a:pPr eaLnBrk="1" hangingPunct="1"/>
            <a:endParaRPr lang="en-US" smtClean="0"/>
          </a:p>
        </p:txBody>
      </p:sp>
      <p:sp>
        <p:nvSpPr>
          <p:cNvPr id="197635" name="Slide Number Placeholder 3"/>
          <p:cNvSpPr>
            <a:spLocks noGrp="1"/>
          </p:cNvSpPr>
          <p:nvPr>
            <p:ph type="sldNum" sz="quarter" idx="5"/>
          </p:nvPr>
        </p:nvSpPr>
        <p:spPr>
          <a:noFill/>
        </p:spPr>
        <p:txBody>
          <a:bodyPr/>
          <a:lstStyle/>
          <a:p>
            <a:fld id="{D3A9AA7A-2F05-495B-978E-F7D2B6D38043}" type="slidenum">
              <a:rPr lang="en-US" smtClean="0"/>
              <a:pPr/>
              <a:t>89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p:spPr>
        <p:txBody>
          <a:bodyPr/>
          <a:lstStyle/>
          <a:p>
            <a:pPr eaLnBrk="1" hangingPunct="1"/>
            <a:endParaRPr lang="en-US" smtClean="0"/>
          </a:p>
        </p:txBody>
      </p:sp>
      <p:sp>
        <p:nvSpPr>
          <p:cNvPr id="32771" name="Slide Number Placeholder 3"/>
          <p:cNvSpPr>
            <a:spLocks noGrp="1"/>
          </p:cNvSpPr>
          <p:nvPr>
            <p:ph type="sldNum" sz="quarter" idx="5"/>
          </p:nvPr>
        </p:nvSpPr>
        <p:spPr>
          <a:noFill/>
        </p:spPr>
        <p:txBody>
          <a:bodyPr/>
          <a:lstStyle/>
          <a:p>
            <a:fld id="{9C10DE2A-6A4E-47CA-BCC9-585B74944819}" type="slidenum">
              <a:rPr lang="en-US" smtClean="0"/>
              <a:pPr/>
              <a:t>9</a:t>
            </a:fld>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noTextEdit="1"/>
          </p:cNvSpPr>
          <p:nvPr>
            <p:ph type="sldImg"/>
          </p:nvPr>
        </p:nvSpPr>
        <p:spPr>
          <a:ln/>
        </p:spPr>
      </p:sp>
      <p:sp>
        <p:nvSpPr>
          <p:cNvPr id="199682" name="Notes Placeholder 2"/>
          <p:cNvSpPr>
            <a:spLocks noGrp="1"/>
          </p:cNvSpPr>
          <p:nvPr>
            <p:ph type="body" idx="1"/>
          </p:nvPr>
        </p:nvSpPr>
        <p:spPr>
          <a:noFill/>
          <a:ln/>
        </p:spPr>
        <p:txBody>
          <a:bodyPr/>
          <a:lstStyle/>
          <a:p>
            <a:pPr eaLnBrk="1" hangingPunct="1"/>
            <a:endParaRPr lang="en-US" smtClean="0"/>
          </a:p>
        </p:txBody>
      </p:sp>
      <p:sp>
        <p:nvSpPr>
          <p:cNvPr id="199683" name="Slide Number Placeholder 3"/>
          <p:cNvSpPr>
            <a:spLocks noGrp="1"/>
          </p:cNvSpPr>
          <p:nvPr>
            <p:ph type="sldNum" sz="quarter" idx="5"/>
          </p:nvPr>
        </p:nvSpPr>
        <p:spPr>
          <a:noFill/>
        </p:spPr>
        <p:txBody>
          <a:bodyPr/>
          <a:lstStyle/>
          <a:p>
            <a:fld id="{FB3FB50F-194A-4419-95D8-2E9C2C0C4794}" type="slidenum">
              <a:rPr lang="en-US" smtClean="0"/>
              <a:pPr/>
              <a:t>90</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noTextEdit="1"/>
          </p:cNvSpPr>
          <p:nvPr>
            <p:ph type="sldImg"/>
          </p:nvPr>
        </p:nvSpPr>
        <p:spPr>
          <a:ln/>
        </p:spPr>
      </p:sp>
      <p:sp>
        <p:nvSpPr>
          <p:cNvPr id="201730" name="Notes Placeholder 2"/>
          <p:cNvSpPr>
            <a:spLocks noGrp="1"/>
          </p:cNvSpPr>
          <p:nvPr>
            <p:ph type="body" idx="1"/>
          </p:nvPr>
        </p:nvSpPr>
        <p:spPr>
          <a:noFill/>
          <a:ln/>
        </p:spPr>
        <p:txBody>
          <a:bodyPr/>
          <a:lstStyle/>
          <a:p>
            <a:pPr eaLnBrk="1" hangingPunct="1"/>
            <a:endParaRPr lang="en-US" smtClean="0"/>
          </a:p>
        </p:txBody>
      </p:sp>
      <p:sp>
        <p:nvSpPr>
          <p:cNvPr id="201731" name="Slide Number Placeholder 3"/>
          <p:cNvSpPr>
            <a:spLocks noGrp="1"/>
          </p:cNvSpPr>
          <p:nvPr>
            <p:ph type="sldNum" sz="quarter" idx="5"/>
          </p:nvPr>
        </p:nvSpPr>
        <p:spPr>
          <a:noFill/>
        </p:spPr>
        <p:txBody>
          <a:bodyPr/>
          <a:lstStyle/>
          <a:p>
            <a:fld id="{B62BB720-D727-4E6B-9E6A-5FA3DF24842D}" type="slidenum">
              <a:rPr lang="en-US" smtClean="0"/>
              <a:pPr/>
              <a:t>91</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noTextEdit="1"/>
          </p:cNvSpPr>
          <p:nvPr>
            <p:ph type="sldImg"/>
          </p:nvPr>
        </p:nvSpPr>
        <p:spPr>
          <a:ln/>
        </p:spPr>
      </p:sp>
      <p:sp>
        <p:nvSpPr>
          <p:cNvPr id="203778" name="Notes Placeholder 2"/>
          <p:cNvSpPr>
            <a:spLocks noGrp="1"/>
          </p:cNvSpPr>
          <p:nvPr>
            <p:ph type="body" idx="1"/>
          </p:nvPr>
        </p:nvSpPr>
        <p:spPr>
          <a:noFill/>
          <a:ln/>
        </p:spPr>
        <p:txBody>
          <a:bodyPr/>
          <a:lstStyle/>
          <a:p>
            <a:pPr eaLnBrk="1" hangingPunct="1"/>
            <a:endParaRPr lang="en-US" smtClean="0"/>
          </a:p>
        </p:txBody>
      </p:sp>
      <p:sp>
        <p:nvSpPr>
          <p:cNvPr id="203779" name="Slide Number Placeholder 3"/>
          <p:cNvSpPr>
            <a:spLocks noGrp="1"/>
          </p:cNvSpPr>
          <p:nvPr>
            <p:ph type="sldNum" sz="quarter" idx="5"/>
          </p:nvPr>
        </p:nvSpPr>
        <p:spPr>
          <a:noFill/>
        </p:spPr>
        <p:txBody>
          <a:bodyPr/>
          <a:lstStyle/>
          <a:p>
            <a:fld id="{AEC9B61F-380D-40C6-856C-2A7438FB61FF}" type="slidenum">
              <a:rPr lang="en-US" smtClean="0"/>
              <a:pPr/>
              <a:t>92</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noTextEdit="1"/>
          </p:cNvSpPr>
          <p:nvPr>
            <p:ph type="sldImg"/>
          </p:nvPr>
        </p:nvSpPr>
        <p:spPr>
          <a:ln/>
        </p:spPr>
      </p:sp>
      <p:sp>
        <p:nvSpPr>
          <p:cNvPr id="205826" name="Notes Placeholder 2"/>
          <p:cNvSpPr>
            <a:spLocks noGrp="1"/>
          </p:cNvSpPr>
          <p:nvPr>
            <p:ph type="body" idx="1"/>
          </p:nvPr>
        </p:nvSpPr>
        <p:spPr>
          <a:noFill/>
          <a:ln/>
        </p:spPr>
        <p:txBody>
          <a:bodyPr/>
          <a:lstStyle/>
          <a:p>
            <a:pPr eaLnBrk="1" hangingPunct="1"/>
            <a:endParaRPr lang="en-US" smtClean="0"/>
          </a:p>
        </p:txBody>
      </p:sp>
      <p:sp>
        <p:nvSpPr>
          <p:cNvPr id="205827" name="Slide Number Placeholder 3"/>
          <p:cNvSpPr>
            <a:spLocks noGrp="1"/>
          </p:cNvSpPr>
          <p:nvPr>
            <p:ph type="sldNum" sz="quarter" idx="5"/>
          </p:nvPr>
        </p:nvSpPr>
        <p:spPr>
          <a:noFill/>
        </p:spPr>
        <p:txBody>
          <a:bodyPr/>
          <a:lstStyle/>
          <a:p>
            <a:fld id="{A6DE324E-7D04-4B3F-87AD-0D7180E931A0}" type="slidenum">
              <a:rPr lang="en-US" smtClean="0"/>
              <a:pPr/>
              <a:t>93</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Image Placeholder 1"/>
          <p:cNvSpPr>
            <a:spLocks noGrp="1" noRot="1" noChangeAspect="1" noTextEdit="1"/>
          </p:cNvSpPr>
          <p:nvPr>
            <p:ph type="sldImg"/>
          </p:nvPr>
        </p:nvSpPr>
        <p:spPr>
          <a:ln/>
        </p:spPr>
      </p:sp>
      <p:sp>
        <p:nvSpPr>
          <p:cNvPr id="207874" name="Notes Placeholder 2"/>
          <p:cNvSpPr>
            <a:spLocks noGrp="1"/>
          </p:cNvSpPr>
          <p:nvPr>
            <p:ph type="body" idx="1"/>
          </p:nvPr>
        </p:nvSpPr>
        <p:spPr>
          <a:noFill/>
          <a:ln/>
        </p:spPr>
        <p:txBody>
          <a:bodyPr/>
          <a:lstStyle/>
          <a:p>
            <a:pPr eaLnBrk="1" hangingPunct="1"/>
            <a:endParaRPr lang="en-US" smtClean="0"/>
          </a:p>
        </p:txBody>
      </p:sp>
      <p:sp>
        <p:nvSpPr>
          <p:cNvPr id="207875" name="Slide Number Placeholder 3"/>
          <p:cNvSpPr>
            <a:spLocks noGrp="1"/>
          </p:cNvSpPr>
          <p:nvPr>
            <p:ph type="sldNum" sz="quarter" idx="5"/>
          </p:nvPr>
        </p:nvSpPr>
        <p:spPr>
          <a:noFill/>
        </p:spPr>
        <p:txBody>
          <a:bodyPr/>
          <a:lstStyle/>
          <a:p>
            <a:fld id="{0C0DD645-884D-43DD-9CB0-B4B18459D8C3}" type="slidenum">
              <a:rPr lang="en-US" smtClean="0"/>
              <a:pPr/>
              <a:t>94</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p:cNvSpPr>
            <a:spLocks noGrp="1" noRot="1" noChangeAspect="1" noTextEdit="1"/>
          </p:cNvSpPr>
          <p:nvPr>
            <p:ph type="sldImg"/>
          </p:nvPr>
        </p:nvSpPr>
        <p:spPr>
          <a:ln/>
        </p:spPr>
      </p:sp>
      <p:sp>
        <p:nvSpPr>
          <p:cNvPr id="209922" name="Notes Placeholder 2"/>
          <p:cNvSpPr>
            <a:spLocks noGrp="1"/>
          </p:cNvSpPr>
          <p:nvPr>
            <p:ph type="body" idx="1"/>
          </p:nvPr>
        </p:nvSpPr>
        <p:spPr>
          <a:noFill/>
          <a:ln/>
        </p:spPr>
        <p:txBody>
          <a:bodyPr/>
          <a:lstStyle/>
          <a:p>
            <a:pPr eaLnBrk="1" hangingPunct="1"/>
            <a:endParaRPr lang="en-US" smtClean="0"/>
          </a:p>
        </p:txBody>
      </p:sp>
      <p:sp>
        <p:nvSpPr>
          <p:cNvPr id="209923" name="Slide Number Placeholder 3"/>
          <p:cNvSpPr>
            <a:spLocks noGrp="1"/>
          </p:cNvSpPr>
          <p:nvPr>
            <p:ph type="sldNum" sz="quarter" idx="5"/>
          </p:nvPr>
        </p:nvSpPr>
        <p:spPr>
          <a:noFill/>
        </p:spPr>
        <p:txBody>
          <a:bodyPr/>
          <a:lstStyle/>
          <a:p>
            <a:fld id="{509904F2-DCA3-4071-8C47-4E7EF3471300}" type="slidenum">
              <a:rPr lang="en-US" smtClean="0"/>
              <a:pPr/>
              <a:t>95</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p:cNvSpPr>
            <a:spLocks noGrp="1" noRot="1" noChangeAspect="1" noTextEdit="1"/>
          </p:cNvSpPr>
          <p:nvPr>
            <p:ph type="sldImg"/>
          </p:nvPr>
        </p:nvSpPr>
        <p:spPr>
          <a:ln/>
        </p:spPr>
      </p:sp>
      <p:sp>
        <p:nvSpPr>
          <p:cNvPr id="211970" name="Notes Placeholder 2"/>
          <p:cNvSpPr>
            <a:spLocks noGrp="1"/>
          </p:cNvSpPr>
          <p:nvPr>
            <p:ph type="body" idx="1"/>
          </p:nvPr>
        </p:nvSpPr>
        <p:spPr>
          <a:noFill/>
          <a:ln/>
        </p:spPr>
        <p:txBody>
          <a:bodyPr/>
          <a:lstStyle/>
          <a:p>
            <a:pPr eaLnBrk="1" hangingPunct="1"/>
            <a:endParaRPr lang="en-US" smtClean="0"/>
          </a:p>
        </p:txBody>
      </p:sp>
      <p:sp>
        <p:nvSpPr>
          <p:cNvPr id="211971" name="Slide Number Placeholder 3"/>
          <p:cNvSpPr>
            <a:spLocks noGrp="1"/>
          </p:cNvSpPr>
          <p:nvPr>
            <p:ph type="sldNum" sz="quarter" idx="5"/>
          </p:nvPr>
        </p:nvSpPr>
        <p:spPr>
          <a:noFill/>
        </p:spPr>
        <p:txBody>
          <a:bodyPr/>
          <a:lstStyle/>
          <a:p>
            <a:fld id="{CC981233-050E-4784-8507-A681F6DEEE70}" type="slidenum">
              <a:rPr lang="en-US" smtClean="0"/>
              <a:pPr/>
              <a:t>96</a:t>
            </a:fld>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noTextEdit="1"/>
          </p:cNvSpPr>
          <p:nvPr>
            <p:ph type="sldImg"/>
          </p:nvPr>
        </p:nvSpPr>
        <p:spPr>
          <a:ln/>
        </p:spPr>
      </p:sp>
      <p:sp>
        <p:nvSpPr>
          <p:cNvPr id="214018" name="Notes Placeholder 2"/>
          <p:cNvSpPr>
            <a:spLocks noGrp="1"/>
          </p:cNvSpPr>
          <p:nvPr>
            <p:ph type="body" idx="1"/>
          </p:nvPr>
        </p:nvSpPr>
        <p:spPr>
          <a:noFill/>
          <a:ln/>
        </p:spPr>
        <p:txBody>
          <a:bodyPr/>
          <a:lstStyle/>
          <a:p>
            <a:pPr eaLnBrk="1" hangingPunct="1"/>
            <a:endParaRPr lang="en-US" smtClean="0"/>
          </a:p>
        </p:txBody>
      </p:sp>
      <p:sp>
        <p:nvSpPr>
          <p:cNvPr id="214019" name="Slide Number Placeholder 3"/>
          <p:cNvSpPr>
            <a:spLocks noGrp="1"/>
          </p:cNvSpPr>
          <p:nvPr>
            <p:ph type="sldNum" sz="quarter" idx="5"/>
          </p:nvPr>
        </p:nvSpPr>
        <p:spPr>
          <a:noFill/>
        </p:spPr>
        <p:txBody>
          <a:bodyPr/>
          <a:lstStyle/>
          <a:p>
            <a:fld id="{24CAE25E-4756-4898-9E39-A3186E3D0E7A}" type="slidenum">
              <a:rPr lang="en-US" smtClean="0"/>
              <a:pPr/>
              <a:t>97</a:t>
            </a:fld>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noTextEdit="1"/>
          </p:cNvSpPr>
          <p:nvPr>
            <p:ph type="sldImg"/>
          </p:nvPr>
        </p:nvSpPr>
        <p:spPr>
          <a:ln/>
        </p:spPr>
      </p:sp>
      <p:sp>
        <p:nvSpPr>
          <p:cNvPr id="216066" name="Notes Placeholder 2"/>
          <p:cNvSpPr>
            <a:spLocks noGrp="1"/>
          </p:cNvSpPr>
          <p:nvPr>
            <p:ph type="body" idx="1"/>
          </p:nvPr>
        </p:nvSpPr>
        <p:spPr>
          <a:noFill/>
          <a:ln/>
        </p:spPr>
        <p:txBody>
          <a:bodyPr/>
          <a:lstStyle/>
          <a:p>
            <a:pPr eaLnBrk="1" hangingPunct="1"/>
            <a:endParaRPr lang="en-US" smtClean="0"/>
          </a:p>
        </p:txBody>
      </p:sp>
      <p:sp>
        <p:nvSpPr>
          <p:cNvPr id="216067" name="Slide Number Placeholder 3"/>
          <p:cNvSpPr>
            <a:spLocks noGrp="1"/>
          </p:cNvSpPr>
          <p:nvPr>
            <p:ph type="sldNum" sz="quarter" idx="5"/>
          </p:nvPr>
        </p:nvSpPr>
        <p:spPr>
          <a:noFill/>
        </p:spPr>
        <p:txBody>
          <a:bodyPr/>
          <a:lstStyle/>
          <a:p>
            <a:fld id="{B9985D09-032C-4193-A551-910D6B0CD69A}" type="slidenum">
              <a:rPr lang="en-US" smtClean="0"/>
              <a:pPr/>
              <a:t>98</a:t>
            </a:fld>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noTextEdit="1"/>
          </p:cNvSpPr>
          <p:nvPr>
            <p:ph type="sldImg"/>
          </p:nvPr>
        </p:nvSpPr>
        <p:spPr>
          <a:ln/>
        </p:spPr>
      </p:sp>
      <p:sp>
        <p:nvSpPr>
          <p:cNvPr id="218114" name="Notes Placeholder 2"/>
          <p:cNvSpPr>
            <a:spLocks noGrp="1"/>
          </p:cNvSpPr>
          <p:nvPr>
            <p:ph type="body" idx="1"/>
          </p:nvPr>
        </p:nvSpPr>
        <p:spPr>
          <a:noFill/>
          <a:ln/>
        </p:spPr>
        <p:txBody>
          <a:bodyPr/>
          <a:lstStyle/>
          <a:p>
            <a:pPr eaLnBrk="1" hangingPunct="1"/>
            <a:endParaRPr lang="en-US" smtClean="0"/>
          </a:p>
        </p:txBody>
      </p:sp>
      <p:sp>
        <p:nvSpPr>
          <p:cNvPr id="218115" name="Slide Number Placeholder 3"/>
          <p:cNvSpPr>
            <a:spLocks noGrp="1"/>
          </p:cNvSpPr>
          <p:nvPr>
            <p:ph type="sldNum" sz="quarter" idx="5"/>
          </p:nvPr>
        </p:nvSpPr>
        <p:spPr>
          <a:noFill/>
        </p:spPr>
        <p:txBody>
          <a:bodyPr/>
          <a:lstStyle/>
          <a:p>
            <a:fld id="{24B9D1A5-5798-4277-AE21-4590BF72E340}" type="slidenum">
              <a:rPr lang="en-US" smtClean="0"/>
              <a:pPr/>
              <a:t>99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6"/>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219200"/>
            <a:ext cx="22860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219200"/>
            <a:ext cx="67056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2057400"/>
            <a:ext cx="43053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2057400"/>
            <a:ext cx="43053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userDrawn="1"/>
        </p:nvSpPr>
        <p:spPr bwMode="auto">
          <a:xfrm>
            <a:off x="0" y="0"/>
            <a:ext cx="9144000" cy="6858000"/>
          </a:xfrm>
          <a:prstGeom prst="rect">
            <a:avLst/>
          </a:prstGeom>
          <a:noFill/>
          <a:ln w="28575">
            <a:solidFill>
              <a:srgbClr val="000000"/>
            </a:solidFill>
            <a:miter lim="800000"/>
            <a:headEnd/>
            <a:tailEnd/>
          </a:ln>
          <a:effectLst/>
        </p:spPr>
        <p:txBody>
          <a:bodyPr wrap="none" anchor="ctr"/>
          <a:lstStyle/>
          <a:p>
            <a:endParaRPr lang="en-US"/>
          </a:p>
        </p:txBody>
      </p:sp>
      <p:sp>
        <p:nvSpPr>
          <p:cNvPr id="1027" name="Rectangle 14"/>
          <p:cNvSpPr>
            <a:spLocks noGrp="1" noChangeArrowheads="1"/>
          </p:cNvSpPr>
          <p:nvPr>
            <p:ph type="title"/>
          </p:nvPr>
        </p:nvSpPr>
        <p:spPr bwMode="auto">
          <a:xfrm>
            <a:off x="0" y="121920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5"/>
          <p:cNvSpPr>
            <a:spLocks noGrp="1" noChangeArrowheads="1"/>
          </p:cNvSpPr>
          <p:nvPr>
            <p:ph type="body" idx="1"/>
          </p:nvPr>
        </p:nvSpPr>
        <p:spPr bwMode="auto">
          <a:xfrm>
            <a:off x="152400" y="2057400"/>
            <a:ext cx="87630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Rectangle 16"/>
          <p:cNvSpPr>
            <a:spLocks noGrp="1" noChangeArrowheads="1"/>
          </p:cNvSpPr>
          <p:nvPr>
            <p:ph type="ftr" sz="quarter" idx="3"/>
          </p:nvPr>
        </p:nvSpPr>
        <p:spPr bwMode="auto">
          <a:xfrm>
            <a:off x="0" y="6248400"/>
            <a:ext cx="9144000" cy="609600"/>
          </a:xfrm>
          <a:prstGeom prst="rect">
            <a:avLst/>
          </a:prstGeom>
          <a:gradFill rotWithShape="1">
            <a:gsLst>
              <a:gs pos="0">
                <a:srgbClr val="701B00">
                  <a:gamma/>
                  <a:shade val="46275"/>
                  <a:invGamma/>
                </a:srgbClr>
              </a:gs>
              <a:gs pos="50000">
                <a:srgbClr val="701B00"/>
              </a:gs>
              <a:gs pos="100000">
                <a:srgbClr val="701B00">
                  <a:gamma/>
                  <a:shade val="46275"/>
                  <a:invGamma/>
                </a:srgbClr>
              </a:gs>
            </a:gsLst>
            <a:lin ang="5400000" scaled="1"/>
          </a:gradFill>
          <a:ln w="2857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lvl1pPr algn="ctr">
              <a:defRPr sz="1600" b="0">
                <a:solidFill>
                  <a:schemeClr val="bg1"/>
                </a:solidFill>
              </a:defRPr>
            </a:lvl1pPr>
          </a:lstStyle>
          <a:p>
            <a:endParaRPr lang="en-US"/>
          </a:p>
        </p:txBody>
      </p:sp>
      <p:sp>
        <p:nvSpPr>
          <p:cNvPr id="1041" name="Text Box 17"/>
          <p:cNvSpPr txBox="1">
            <a:spLocks noChangeArrowheads="1"/>
          </p:cNvSpPr>
          <p:nvPr userDrawn="1"/>
        </p:nvSpPr>
        <p:spPr bwMode="auto">
          <a:xfrm>
            <a:off x="0" y="0"/>
            <a:ext cx="9144000" cy="1125538"/>
          </a:xfrm>
          <a:prstGeom prst="rect">
            <a:avLst/>
          </a:prstGeom>
          <a:gradFill rotWithShape="1">
            <a:gsLst>
              <a:gs pos="0">
                <a:srgbClr val="701B00">
                  <a:gamma/>
                  <a:shade val="46275"/>
                  <a:invGamma/>
                </a:srgbClr>
              </a:gs>
              <a:gs pos="50000">
                <a:srgbClr val="701B00"/>
              </a:gs>
              <a:gs pos="100000">
                <a:srgbClr val="701B00">
                  <a:gamma/>
                  <a:shade val="46275"/>
                  <a:invGamma/>
                </a:srgbClr>
              </a:gs>
            </a:gsLst>
            <a:lin ang="5400000" scaled="1"/>
          </a:gradFill>
          <a:ln w="28575">
            <a:solidFill>
              <a:srgbClr val="000000"/>
            </a:solidFill>
            <a:miter lim="800000"/>
            <a:headEnd/>
            <a:tailEnd/>
          </a:ln>
          <a:effectLst/>
        </p:spPr>
        <p:txBody>
          <a:bodyPr>
            <a:spAutoFit/>
          </a:bodyPr>
          <a:lstStyle/>
          <a:p>
            <a:pPr algn="ctr"/>
            <a:endParaRPr lang="en-US" sz="1200" b="0">
              <a:solidFill>
                <a:schemeClr val="bg1"/>
              </a:solidFill>
            </a:endParaRPr>
          </a:p>
          <a:p>
            <a:pPr algn="ctr"/>
            <a:endParaRPr lang="en-US" sz="4200" b="0">
              <a:solidFill>
                <a:schemeClr val="bg1"/>
              </a:solidFill>
            </a:endParaRPr>
          </a:p>
          <a:p>
            <a:pPr algn="ctr"/>
            <a:endParaRPr lang="en-US" sz="1200" b="0">
              <a:solidFill>
                <a:schemeClr val="bg1"/>
              </a:solidFill>
            </a:endParaRP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sldNum="0" hdr="0" dt="0"/>
  <p:txStyles>
    <p:titleStyle>
      <a:lvl1pPr algn="ctr" rtl="0" eaLnBrk="0" fontAlgn="base" hangingPunct="0">
        <a:spcBef>
          <a:spcPct val="0"/>
        </a:spcBef>
        <a:spcAft>
          <a:spcPct val="0"/>
        </a:spcAft>
        <a:defRPr sz="3000" b="1">
          <a:solidFill>
            <a:srgbClr val="000000"/>
          </a:solidFill>
          <a:latin typeface="Calibri" pitchFamily="34" charset="0"/>
          <a:ea typeface="+mj-ea"/>
          <a:cs typeface="+mj-cs"/>
        </a:defRPr>
      </a:lvl1pPr>
      <a:lvl2pPr algn="ctr" rtl="0" eaLnBrk="0" fontAlgn="base" hangingPunct="0">
        <a:spcBef>
          <a:spcPct val="0"/>
        </a:spcBef>
        <a:spcAft>
          <a:spcPct val="0"/>
        </a:spcAft>
        <a:defRPr sz="3000" b="1">
          <a:solidFill>
            <a:srgbClr val="000000"/>
          </a:solidFill>
          <a:latin typeface="Calibri" pitchFamily="34" charset="0"/>
        </a:defRPr>
      </a:lvl2pPr>
      <a:lvl3pPr algn="ctr" rtl="0" eaLnBrk="0" fontAlgn="base" hangingPunct="0">
        <a:spcBef>
          <a:spcPct val="0"/>
        </a:spcBef>
        <a:spcAft>
          <a:spcPct val="0"/>
        </a:spcAft>
        <a:defRPr sz="3000" b="1">
          <a:solidFill>
            <a:srgbClr val="000000"/>
          </a:solidFill>
          <a:latin typeface="Calibri" pitchFamily="34" charset="0"/>
        </a:defRPr>
      </a:lvl3pPr>
      <a:lvl4pPr algn="ctr" rtl="0" eaLnBrk="0" fontAlgn="base" hangingPunct="0">
        <a:spcBef>
          <a:spcPct val="0"/>
        </a:spcBef>
        <a:spcAft>
          <a:spcPct val="0"/>
        </a:spcAft>
        <a:defRPr sz="3000" b="1">
          <a:solidFill>
            <a:srgbClr val="000000"/>
          </a:solidFill>
          <a:latin typeface="Calibri" pitchFamily="34" charset="0"/>
        </a:defRPr>
      </a:lvl4pPr>
      <a:lvl5pPr algn="ctr" rtl="0" eaLnBrk="0" fontAlgn="base" hangingPunct="0">
        <a:spcBef>
          <a:spcPct val="0"/>
        </a:spcBef>
        <a:spcAft>
          <a:spcPct val="0"/>
        </a:spcAft>
        <a:defRPr sz="3000" b="1">
          <a:solidFill>
            <a:srgbClr val="000000"/>
          </a:solidFill>
          <a:latin typeface="Calibri" pitchFamily="34" charset="0"/>
        </a:defRPr>
      </a:lvl5pPr>
      <a:lvl6pPr marL="457200" algn="ctr" rtl="0" fontAlgn="base">
        <a:spcBef>
          <a:spcPct val="0"/>
        </a:spcBef>
        <a:spcAft>
          <a:spcPct val="0"/>
        </a:spcAft>
        <a:defRPr sz="3000" b="1">
          <a:solidFill>
            <a:srgbClr val="000000"/>
          </a:solidFill>
          <a:latin typeface="Georgia" pitchFamily="18" charset="0"/>
        </a:defRPr>
      </a:lvl6pPr>
      <a:lvl7pPr marL="914400" algn="ctr" rtl="0" fontAlgn="base">
        <a:spcBef>
          <a:spcPct val="0"/>
        </a:spcBef>
        <a:spcAft>
          <a:spcPct val="0"/>
        </a:spcAft>
        <a:defRPr sz="3000" b="1">
          <a:solidFill>
            <a:srgbClr val="000000"/>
          </a:solidFill>
          <a:latin typeface="Georgia" pitchFamily="18" charset="0"/>
        </a:defRPr>
      </a:lvl7pPr>
      <a:lvl8pPr marL="1371600" algn="ctr" rtl="0" fontAlgn="base">
        <a:spcBef>
          <a:spcPct val="0"/>
        </a:spcBef>
        <a:spcAft>
          <a:spcPct val="0"/>
        </a:spcAft>
        <a:defRPr sz="3000" b="1">
          <a:solidFill>
            <a:srgbClr val="000000"/>
          </a:solidFill>
          <a:latin typeface="Georgia" pitchFamily="18" charset="0"/>
        </a:defRPr>
      </a:lvl8pPr>
      <a:lvl9pPr marL="1828800" algn="ctr" rtl="0" fontAlgn="base">
        <a:spcBef>
          <a:spcPct val="0"/>
        </a:spcBef>
        <a:spcAft>
          <a:spcPct val="0"/>
        </a:spcAft>
        <a:defRPr sz="3000" b="1">
          <a:solidFill>
            <a:srgbClr val="000000"/>
          </a:solidFill>
          <a:latin typeface="Georgia" pitchFamily="18" charset="0"/>
        </a:defRPr>
      </a:lvl9pPr>
    </p:titleStyle>
    <p:bodyStyle>
      <a:lvl1pPr marL="342900" indent="-342900" algn="l" rtl="0" eaLnBrk="0" fontAlgn="base" hangingPunct="0">
        <a:spcBef>
          <a:spcPct val="20000"/>
        </a:spcBef>
        <a:spcAft>
          <a:spcPct val="0"/>
        </a:spcAft>
        <a:buChar char="•"/>
        <a:defRPr sz="2800">
          <a:solidFill>
            <a:srgbClr val="000000"/>
          </a:solidFill>
          <a:latin typeface="Calibri" pitchFamily="34" charset="0"/>
          <a:ea typeface="+mn-ea"/>
          <a:cs typeface="+mn-cs"/>
        </a:defRPr>
      </a:lvl1pPr>
      <a:lvl2pPr marL="742950" indent="-285750" algn="l" rtl="0" eaLnBrk="0" fontAlgn="base" hangingPunct="0">
        <a:spcBef>
          <a:spcPct val="20000"/>
        </a:spcBef>
        <a:spcAft>
          <a:spcPct val="0"/>
        </a:spcAft>
        <a:buChar char="–"/>
        <a:defRPr sz="2600">
          <a:solidFill>
            <a:srgbClr val="000000"/>
          </a:solidFill>
          <a:latin typeface="Calibri" pitchFamily="34" charset="0"/>
        </a:defRPr>
      </a:lvl2pPr>
      <a:lvl3pPr marL="1143000" indent="-228600" algn="l" rtl="0" eaLnBrk="0" fontAlgn="base" hangingPunct="0">
        <a:spcBef>
          <a:spcPct val="20000"/>
        </a:spcBef>
        <a:spcAft>
          <a:spcPct val="0"/>
        </a:spcAft>
        <a:buChar char="•"/>
        <a:defRPr sz="2400">
          <a:solidFill>
            <a:srgbClr val="000000"/>
          </a:solidFill>
          <a:latin typeface="Calibri" pitchFamily="34" charset="0"/>
        </a:defRPr>
      </a:lvl3pPr>
      <a:lvl4pPr marL="1600200" indent="-228600" algn="l" rtl="0" eaLnBrk="0" fontAlgn="base" hangingPunct="0">
        <a:spcBef>
          <a:spcPct val="20000"/>
        </a:spcBef>
        <a:spcAft>
          <a:spcPct val="0"/>
        </a:spcAft>
        <a:buChar char="–"/>
        <a:defRPr sz="2000">
          <a:solidFill>
            <a:srgbClr val="000000"/>
          </a:solidFill>
          <a:latin typeface="Calibri" pitchFamily="34" charset="0"/>
        </a:defRPr>
      </a:lvl4pPr>
      <a:lvl5pPr marL="2057400" indent="-228600" algn="l" rtl="0" eaLnBrk="0" fontAlgn="base" hangingPunct="0">
        <a:spcBef>
          <a:spcPct val="20000"/>
        </a:spcBef>
        <a:spcAft>
          <a:spcPct val="0"/>
        </a:spcAft>
        <a:buChar char="»"/>
        <a:defRPr>
          <a:solidFill>
            <a:srgbClr val="000000"/>
          </a:solidFill>
          <a:latin typeface="Calibri" pitchFamily="34" charset="0"/>
        </a:defRPr>
      </a:lvl5pPr>
      <a:lvl6pPr marL="2514600" indent="-228600" algn="l" rtl="0" fontAlgn="base">
        <a:spcBef>
          <a:spcPct val="20000"/>
        </a:spcBef>
        <a:spcAft>
          <a:spcPct val="0"/>
        </a:spcAft>
        <a:buChar char="»"/>
        <a:defRPr>
          <a:solidFill>
            <a:srgbClr val="000000"/>
          </a:solidFill>
          <a:latin typeface="+mn-lt"/>
        </a:defRPr>
      </a:lvl6pPr>
      <a:lvl7pPr marL="2971800" indent="-228600" algn="l" rtl="0" fontAlgn="base">
        <a:spcBef>
          <a:spcPct val="20000"/>
        </a:spcBef>
        <a:spcAft>
          <a:spcPct val="0"/>
        </a:spcAft>
        <a:buChar char="»"/>
        <a:defRPr>
          <a:solidFill>
            <a:srgbClr val="000000"/>
          </a:solidFill>
          <a:latin typeface="+mn-lt"/>
        </a:defRPr>
      </a:lvl7pPr>
      <a:lvl8pPr marL="3429000" indent="-228600" algn="l" rtl="0" fontAlgn="base">
        <a:spcBef>
          <a:spcPct val="20000"/>
        </a:spcBef>
        <a:spcAft>
          <a:spcPct val="0"/>
        </a:spcAft>
        <a:buChar char="»"/>
        <a:defRPr>
          <a:solidFill>
            <a:srgbClr val="000000"/>
          </a:solidFill>
          <a:latin typeface="+mn-lt"/>
        </a:defRPr>
      </a:lvl8pPr>
      <a:lvl9pPr marL="3886200" indent="-228600" algn="l" rtl="0" fontAlgn="base">
        <a:spcBef>
          <a:spcPct val="20000"/>
        </a:spcBef>
        <a:spcAft>
          <a:spcPct val="0"/>
        </a:spcAft>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8.jpeg"/><Relationship Id="rId4" Type="http://schemas.openxmlformats.org/officeDocument/2006/relationships/image" Target="../media/image47.jpeg"/></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51.jpeg"/></Relationships>
</file>

<file path=ppt/slides/_rels/slide7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0" descr="user214866_pic1698_1218606110.jpg"/>
          <p:cNvPicPr>
            <a:picLocks noChangeAspect="1"/>
          </p:cNvPicPr>
          <p:nvPr/>
        </p:nvPicPr>
        <p:blipFill>
          <a:blip r:embed="rId3"/>
          <a:srcRect/>
          <a:stretch>
            <a:fillRect/>
          </a:stretch>
        </p:blipFill>
        <p:spPr bwMode="auto">
          <a:xfrm>
            <a:off x="3886200" y="2571750"/>
            <a:ext cx="4000500" cy="4286250"/>
          </a:xfrm>
          <a:prstGeom prst="rect">
            <a:avLst/>
          </a:prstGeom>
          <a:noFill/>
          <a:ln w="9525">
            <a:noFill/>
            <a:miter lim="800000"/>
            <a:headEnd/>
            <a:tailEnd/>
          </a:ln>
        </p:spPr>
      </p:pic>
      <p:sp>
        <p:nvSpPr>
          <p:cNvPr id="15362" name="Footer Placeholder 1"/>
          <p:cNvSpPr>
            <a:spLocks noGrp="1"/>
          </p:cNvSpPr>
          <p:nvPr>
            <p:ph type="ftr" sz="quarter" idx="10"/>
          </p:nvPr>
        </p:nvSpPr>
        <p:spPr>
          <a:gradFill/>
        </p:spPr>
        <p:txBody>
          <a:bodyPr/>
          <a:lstStyle/>
          <a:p>
            <a:endParaRPr lang="en-US"/>
          </a:p>
        </p:txBody>
      </p:sp>
      <p:sp>
        <p:nvSpPr>
          <p:cNvPr id="15363" name="Text Box 4"/>
          <p:cNvSpPr txBox="1">
            <a:spLocks noChangeArrowheads="1"/>
          </p:cNvSpPr>
          <p:nvPr/>
        </p:nvSpPr>
        <p:spPr bwMode="auto">
          <a:xfrm>
            <a:off x="247650" y="722313"/>
            <a:ext cx="2819400" cy="2530475"/>
          </a:xfrm>
          <a:prstGeom prst="rect">
            <a:avLst/>
          </a:prstGeom>
          <a:noFill/>
          <a:ln w="9525">
            <a:noFill/>
            <a:miter lim="800000"/>
            <a:headEnd/>
            <a:tailEnd/>
          </a:ln>
        </p:spPr>
        <p:txBody>
          <a:bodyPr>
            <a:spAutoFit/>
          </a:bodyPr>
          <a:lstStyle/>
          <a:p>
            <a:r>
              <a:rPr lang="en-US" sz="16000" b="0">
                <a:solidFill>
                  <a:srgbClr val="C8915A"/>
                </a:solidFill>
              </a:rPr>
              <a:t>B</a:t>
            </a:r>
          </a:p>
        </p:txBody>
      </p:sp>
      <p:sp>
        <p:nvSpPr>
          <p:cNvPr id="15364" name="AutoShape 6"/>
          <p:cNvSpPr>
            <a:spLocks noChangeArrowheads="1"/>
          </p:cNvSpPr>
          <p:nvPr/>
        </p:nvSpPr>
        <p:spPr bwMode="auto">
          <a:xfrm>
            <a:off x="152400" y="2989263"/>
            <a:ext cx="4343400" cy="228600"/>
          </a:xfrm>
          <a:custGeom>
            <a:avLst/>
            <a:gdLst>
              <a:gd name="T0" fmla="*/ 873385436 w 21600"/>
              <a:gd name="T1" fmla="*/ 0 h 21600"/>
              <a:gd name="T2" fmla="*/ 0 w 21600"/>
              <a:gd name="T3" fmla="*/ 1209675 h 21600"/>
              <a:gd name="T4" fmla="*/ 873385436 w 21600"/>
              <a:gd name="T5" fmla="*/ 2419350 h 21600"/>
              <a:gd name="T6" fmla="*/ 873385436 w 21600"/>
              <a:gd name="T7" fmla="*/ 1209675 h 21600"/>
              <a:gd name="T8" fmla="*/ 17694720 60000 65536"/>
              <a:gd name="T9" fmla="*/ 11796480 60000 65536"/>
              <a:gd name="T10" fmla="*/ 5898240 60000 65536"/>
              <a:gd name="T11" fmla="*/ 0 60000 65536"/>
              <a:gd name="T12" fmla="*/ 3375 w 21600"/>
              <a:gd name="T13" fmla="*/ 338 h 21600"/>
              <a:gd name="T14" fmla="*/ 21600 w 21600"/>
              <a:gd name="T15" fmla="*/ 21262 h 21600"/>
            </a:gdLst>
            <a:ahLst/>
            <a:cxnLst>
              <a:cxn ang="T8">
                <a:pos x="T0" y="T1"/>
              </a:cxn>
              <a:cxn ang="T9">
                <a:pos x="T2" y="T3"/>
              </a:cxn>
              <a:cxn ang="T10">
                <a:pos x="T4" y="T5"/>
              </a:cxn>
              <a:cxn ang="T11">
                <a:pos x="T6" y="T7"/>
              </a:cxn>
            </a:cxnLst>
            <a:rect l="T12" t="T13" r="T14" b="T15"/>
            <a:pathLst>
              <a:path w="21600" h="21600">
                <a:moveTo>
                  <a:pt x="21600" y="0"/>
                </a:moveTo>
                <a:lnTo>
                  <a:pt x="21600" y="338"/>
                </a:lnTo>
                <a:lnTo>
                  <a:pt x="3375" y="338"/>
                </a:lnTo>
                <a:lnTo>
                  <a:pt x="3375" y="21262"/>
                </a:lnTo>
                <a:lnTo>
                  <a:pt x="21600" y="21262"/>
                </a:lnTo>
                <a:lnTo>
                  <a:pt x="21600" y="21600"/>
                </a:lnTo>
                <a:lnTo>
                  <a:pt x="21600" y="10800"/>
                </a:lnTo>
                <a:close/>
              </a:path>
              <a:path w="21600" h="21600">
                <a:moveTo>
                  <a:pt x="1350" y="338"/>
                </a:moveTo>
                <a:lnTo>
                  <a:pt x="1350" y="21262"/>
                </a:lnTo>
                <a:lnTo>
                  <a:pt x="2700" y="21262"/>
                </a:lnTo>
                <a:lnTo>
                  <a:pt x="2700" y="338"/>
                </a:lnTo>
                <a:close/>
              </a:path>
              <a:path w="21600" h="21600">
                <a:moveTo>
                  <a:pt x="0" y="338"/>
                </a:moveTo>
                <a:lnTo>
                  <a:pt x="0" y="21262"/>
                </a:lnTo>
                <a:lnTo>
                  <a:pt x="675" y="21262"/>
                </a:lnTo>
                <a:lnTo>
                  <a:pt x="675" y="338"/>
                </a:lnTo>
                <a:close/>
              </a:path>
            </a:pathLst>
          </a:custGeom>
          <a:solidFill>
            <a:srgbClr val="000000"/>
          </a:solidFill>
          <a:ln w="9525">
            <a:solidFill>
              <a:srgbClr val="C58B51"/>
            </a:solidFill>
            <a:miter lim="800000"/>
            <a:headEnd/>
            <a:tailEnd/>
          </a:ln>
        </p:spPr>
        <p:txBody>
          <a:bodyPr wrap="none" anchor="ctr"/>
          <a:lstStyle/>
          <a:p>
            <a:endParaRPr lang="en-US"/>
          </a:p>
        </p:txBody>
      </p:sp>
      <p:sp>
        <p:nvSpPr>
          <p:cNvPr id="15365" name="Rectangle 7"/>
          <p:cNvSpPr>
            <a:spLocks noChangeArrowheads="1"/>
          </p:cNvSpPr>
          <p:nvPr/>
        </p:nvSpPr>
        <p:spPr bwMode="auto">
          <a:xfrm>
            <a:off x="0" y="0"/>
            <a:ext cx="9144000" cy="6858000"/>
          </a:xfrm>
          <a:prstGeom prst="rect">
            <a:avLst/>
          </a:prstGeom>
          <a:noFill/>
          <a:ln w="28575">
            <a:solidFill>
              <a:srgbClr val="C8915A"/>
            </a:solidFill>
            <a:miter lim="800000"/>
            <a:headEnd/>
            <a:tailEnd/>
          </a:ln>
        </p:spPr>
        <p:txBody>
          <a:bodyPr wrap="none" anchor="ctr"/>
          <a:lstStyle/>
          <a:p>
            <a:endParaRPr lang="en-US"/>
          </a:p>
        </p:txBody>
      </p:sp>
      <p:sp>
        <p:nvSpPr>
          <p:cNvPr id="15366" name="Text Box 8"/>
          <p:cNvSpPr txBox="1">
            <a:spLocks noChangeArrowheads="1"/>
          </p:cNvSpPr>
          <p:nvPr/>
        </p:nvSpPr>
        <p:spPr bwMode="auto">
          <a:xfrm>
            <a:off x="1547813" y="1419225"/>
            <a:ext cx="6623050" cy="1555750"/>
          </a:xfrm>
          <a:prstGeom prst="rect">
            <a:avLst/>
          </a:prstGeom>
          <a:noFill/>
          <a:ln w="9525">
            <a:noFill/>
            <a:miter lim="800000"/>
            <a:headEnd/>
            <a:tailEnd/>
          </a:ln>
        </p:spPr>
        <p:txBody>
          <a:bodyPr wrap="none">
            <a:spAutoFit/>
          </a:bodyPr>
          <a:lstStyle/>
          <a:p>
            <a:r>
              <a:rPr lang="en-US" sz="9600" b="0">
                <a:solidFill>
                  <a:srgbClr val="C8915A"/>
                </a:solidFill>
              </a:rPr>
              <a:t>enchmarking</a:t>
            </a:r>
          </a:p>
        </p:txBody>
      </p:sp>
      <p:sp>
        <p:nvSpPr>
          <p:cNvPr id="15367" name="AutoShape 10"/>
          <p:cNvSpPr>
            <a:spLocks noChangeArrowheads="1"/>
          </p:cNvSpPr>
          <p:nvPr/>
        </p:nvSpPr>
        <p:spPr bwMode="auto">
          <a:xfrm flipH="1">
            <a:off x="4572000" y="2989263"/>
            <a:ext cx="4343400" cy="228600"/>
          </a:xfrm>
          <a:custGeom>
            <a:avLst/>
            <a:gdLst>
              <a:gd name="T0" fmla="*/ 873385436 w 21600"/>
              <a:gd name="T1" fmla="*/ 0 h 21600"/>
              <a:gd name="T2" fmla="*/ 0 w 21600"/>
              <a:gd name="T3" fmla="*/ 1209675 h 21600"/>
              <a:gd name="T4" fmla="*/ 873385436 w 21600"/>
              <a:gd name="T5" fmla="*/ 2419350 h 21600"/>
              <a:gd name="T6" fmla="*/ 873385436 w 21600"/>
              <a:gd name="T7" fmla="*/ 1209675 h 21600"/>
              <a:gd name="T8" fmla="*/ 17694720 60000 65536"/>
              <a:gd name="T9" fmla="*/ 11796480 60000 65536"/>
              <a:gd name="T10" fmla="*/ 5898240 60000 65536"/>
              <a:gd name="T11" fmla="*/ 0 60000 65536"/>
              <a:gd name="T12" fmla="*/ 3375 w 21600"/>
              <a:gd name="T13" fmla="*/ 338 h 21600"/>
              <a:gd name="T14" fmla="*/ 21600 w 21600"/>
              <a:gd name="T15" fmla="*/ 21262 h 21600"/>
            </a:gdLst>
            <a:ahLst/>
            <a:cxnLst>
              <a:cxn ang="T8">
                <a:pos x="T0" y="T1"/>
              </a:cxn>
              <a:cxn ang="T9">
                <a:pos x="T2" y="T3"/>
              </a:cxn>
              <a:cxn ang="T10">
                <a:pos x="T4" y="T5"/>
              </a:cxn>
              <a:cxn ang="T11">
                <a:pos x="T6" y="T7"/>
              </a:cxn>
            </a:cxnLst>
            <a:rect l="T12" t="T13" r="T14" b="T15"/>
            <a:pathLst>
              <a:path w="21600" h="21600">
                <a:moveTo>
                  <a:pt x="21600" y="0"/>
                </a:moveTo>
                <a:lnTo>
                  <a:pt x="21600" y="338"/>
                </a:lnTo>
                <a:lnTo>
                  <a:pt x="3375" y="338"/>
                </a:lnTo>
                <a:lnTo>
                  <a:pt x="3375" y="21262"/>
                </a:lnTo>
                <a:lnTo>
                  <a:pt x="21600" y="21262"/>
                </a:lnTo>
                <a:lnTo>
                  <a:pt x="21600" y="21600"/>
                </a:lnTo>
                <a:lnTo>
                  <a:pt x="21600" y="10800"/>
                </a:lnTo>
                <a:close/>
              </a:path>
              <a:path w="21600" h="21600">
                <a:moveTo>
                  <a:pt x="1350" y="338"/>
                </a:moveTo>
                <a:lnTo>
                  <a:pt x="1350" y="21262"/>
                </a:lnTo>
                <a:lnTo>
                  <a:pt x="2700" y="21262"/>
                </a:lnTo>
                <a:lnTo>
                  <a:pt x="2700" y="338"/>
                </a:lnTo>
                <a:close/>
              </a:path>
              <a:path w="21600" h="21600">
                <a:moveTo>
                  <a:pt x="0" y="338"/>
                </a:moveTo>
                <a:lnTo>
                  <a:pt x="0" y="21262"/>
                </a:lnTo>
                <a:lnTo>
                  <a:pt x="675" y="21262"/>
                </a:lnTo>
                <a:lnTo>
                  <a:pt x="675" y="338"/>
                </a:lnTo>
                <a:close/>
              </a:path>
            </a:pathLst>
          </a:custGeom>
          <a:solidFill>
            <a:srgbClr val="000000"/>
          </a:solidFill>
          <a:ln w="9525">
            <a:solidFill>
              <a:srgbClr val="C58B51"/>
            </a:solidFill>
            <a:miter lim="800000"/>
            <a:headEnd/>
            <a:tailEnd/>
          </a:ln>
        </p:spPr>
        <p:txBody>
          <a:bodyPr wrap="none" anchor="ctr"/>
          <a:lstStyle/>
          <a:p>
            <a:endParaRPr lang="en-US"/>
          </a:p>
        </p:txBody>
      </p:sp>
    </p:spTree>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1" descr="logic-and-reasoning-skill-test-300x299.jpg"/>
          <p:cNvPicPr>
            <a:picLocks noChangeAspect="1"/>
          </p:cNvPicPr>
          <p:nvPr/>
        </p:nvPicPr>
        <p:blipFill>
          <a:blip r:embed="rId3"/>
          <a:srcRect/>
          <a:stretch>
            <a:fillRect/>
          </a:stretch>
        </p:blipFill>
        <p:spPr bwMode="auto">
          <a:xfrm>
            <a:off x="723900" y="3657600"/>
            <a:ext cx="3086100" cy="3076575"/>
          </a:xfrm>
          <a:prstGeom prst="rect">
            <a:avLst/>
          </a:prstGeom>
          <a:noFill/>
          <a:ln w="9525">
            <a:noFill/>
            <a:miter lim="800000"/>
            <a:headEnd/>
            <a:tailEnd/>
          </a:ln>
        </p:spPr>
      </p:pic>
      <p:sp>
        <p:nvSpPr>
          <p:cNvPr id="33794"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Benchmarking, market research and competitive analysis</a:t>
            </a:r>
          </a:p>
        </p:txBody>
      </p:sp>
      <p:cxnSp>
        <p:nvCxnSpPr>
          <p:cNvPr id="33795" name="Straight Connector 4"/>
          <p:cNvCxnSpPr>
            <a:cxnSpLocks noChangeShapeType="1"/>
          </p:cNvCxnSpPr>
          <p:nvPr/>
        </p:nvCxnSpPr>
        <p:spPr bwMode="auto">
          <a:xfrm rot="5400000">
            <a:off x="-533400" y="3810000"/>
            <a:ext cx="4419600" cy="0"/>
          </a:xfrm>
          <a:prstGeom prst="line">
            <a:avLst/>
          </a:prstGeom>
          <a:noFill/>
          <a:ln w="60325" algn="ctr">
            <a:solidFill>
              <a:schemeClr val="tx1"/>
            </a:solidFill>
            <a:round/>
            <a:headEnd/>
            <a:tailEnd/>
          </a:ln>
        </p:spPr>
      </p:cxnSp>
      <p:cxnSp>
        <p:nvCxnSpPr>
          <p:cNvPr id="33796" name="Straight Connector 7"/>
          <p:cNvCxnSpPr>
            <a:cxnSpLocks noChangeShapeType="1"/>
          </p:cNvCxnSpPr>
          <p:nvPr/>
        </p:nvCxnSpPr>
        <p:spPr bwMode="auto">
          <a:xfrm>
            <a:off x="838200" y="5715000"/>
            <a:ext cx="7696200" cy="0"/>
          </a:xfrm>
          <a:prstGeom prst="line">
            <a:avLst/>
          </a:prstGeom>
          <a:noFill/>
          <a:ln w="60325" algn="ctr">
            <a:solidFill>
              <a:schemeClr val="tx1"/>
            </a:solidFill>
            <a:round/>
            <a:headEnd/>
            <a:tailEnd/>
          </a:ln>
        </p:spPr>
      </p:cxnSp>
      <p:sp>
        <p:nvSpPr>
          <p:cNvPr id="33797" name="TextBox 24"/>
          <p:cNvSpPr txBox="1">
            <a:spLocks noChangeArrowheads="1"/>
          </p:cNvSpPr>
          <p:nvPr/>
        </p:nvSpPr>
        <p:spPr bwMode="auto">
          <a:xfrm>
            <a:off x="304800" y="1828800"/>
            <a:ext cx="1447800" cy="338138"/>
          </a:xfrm>
          <a:prstGeom prst="rect">
            <a:avLst/>
          </a:prstGeom>
          <a:noFill/>
          <a:ln w="9525">
            <a:noFill/>
            <a:miter lim="800000"/>
            <a:headEnd/>
            <a:tailEnd/>
          </a:ln>
        </p:spPr>
        <p:txBody>
          <a:bodyPr>
            <a:spAutoFit/>
          </a:bodyPr>
          <a:lstStyle/>
          <a:p>
            <a:r>
              <a:rPr lang="en-US" sz="1600">
                <a:latin typeface="Arial" charset="0"/>
                <a:cs typeface="Arial" charset="0"/>
              </a:rPr>
              <a:t>World Class</a:t>
            </a:r>
          </a:p>
        </p:txBody>
      </p:sp>
      <p:sp>
        <p:nvSpPr>
          <p:cNvPr id="33798" name="TextBox 25"/>
          <p:cNvSpPr txBox="1">
            <a:spLocks noChangeArrowheads="1"/>
          </p:cNvSpPr>
          <p:nvPr/>
        </p:nvSpPr>
        <p:spPr bwMode="auto">
          <a:xfrm>
            <a:off x="304800" y="2938463"/>
            <a:ext cx="1447800" cy="338137"/>
          </a:xfrm>
          <a:prstGeom prst="rect">
            <a:avLst/>
          </a:prstGeom>
          <a:noFill/>
          <a:ln w="9525">
            <a:noFill/>
            <a:miter lim="800000"/>
            <a:headEnd/>
            <a:tailEnd/>
          </a:ln>
        </p:spPr>
        <p:txBody>
          <a:bodyPr>
            <a:spAutoFit/>
          </a:bodyPr>
          <a:lstStyle/>
          <a:p>
            <a:r>
              <a:rPr lang="en-US" sz="1600">
                <a:latin typeface="Arial" charset="0"/>
                <a:cs typeface="Arial" charset="0"/>
              </a:rPr>
              <a:t>Benchmark</a:t>
            </a:r>
          </a:p>
        </p:txBody>
      </p:sp>
      <p:sp>
        <p:nvSpPr>
          <p:cNvPr id="33799" name="TextBox 26"/>
          <p:cNvSpPr txBox="1">
            <a:spLocks noChangeArrowheads="1"/>
          </p:cNvSpPr>
          <p:nvPr/>
        </p:nvSpPr>
        <p:spPr bwMode="auto">
          <a:xfrm>
            <a:off x="304800" y="3929063"/>
            <a:ext cx="1447800" cy="338137"/>
          </a:xfrm>
          <a:prstGeom prst="rect">
            <a:avLst/>
          </a:prstGeom>
          <a:noFill/>
          <a:ln w="9525">
            <a:noFill/>
            <a:miter lim="800000"/>
            <a:headEnd/>
            <a:tailEnd/>
          </a:ln>
        </p:spPr>
        <p:txBody>
          <a:bodyPr>
            <a:spAutoFit/>
          </a:bodyPr>
          <a:lstStyle/>
          <a:p>
            <a:r>
              <a:rPr lang="en-US" sz="1600">
                <a:latin typeface="Arial" charset="0"/>
                <a:cs typeface="Arial" charset="0"/>
              </a:rPr>
              <a:t>Good</a:t>
            </a:r>
          </a:p>
        </p:txBody>
      </p:sp>
      <p:sp>
        <p:nvSpPr>
          <p:cNvPr id="33800" name="TextBox 20"/>
          <p:cNvSpPr txBox="1">
            <a:spLocks noChangeArrowheads="1"/>
          </p:cNvSpPr>
          <p:nvPr/>
        </p:nvSpPr>
        <p:spPr bwMode="auto">
          <a:xfrm>
            <a:off x="304800" y="4876800"/>
            <a:ext cx="1447800" cy="338138"/>
          </a:xfrm>
          <a:prstGeom prst="rect">
            <a:avLst/>
          </a:prstGeom>
          <a:noFill/>
          <a:ln w="9525">
            <a:noFill/>
            <a:miter lim="800000"/>
            <a:headEnd/>
            <a:tailEnd/>
          </a:ln>
        </p:spPr>
        <p:txBody>
          <a:bodyPr>
            <a:spAutoFit/>
          </a:bodyPr>
          <a:lstStyle/>
          <a:p>
            <a:r>
              <a:rPr lang="en-US" sz="1600">
                <a:latin typeface="Arial" charset="0"/>
                <a:cs typeface="Arial" charset="0"/>
              </a:rPr>
              <a:t>Trouble</a:t>
            </a:r>
          </a:p>
        </p:txBody>
      </p:sp>
      <p:sp>
        <p:nvSpPr>
          <p:cNvPr id="33801" name="Oval 21"/>
          <p:cNvSpPr>
            <a:spLocks noChangeArrowheads="1"/>
          </p:cNvSpPr>
          <p:nvPr/>
        </p:nvSpPr>
        <p:spPr bwMode="auto">
          <a:xfrm>
            <a:off x="4422775" y="2789238"/>
            <a:ext cx="2286000" cy="2286000"/>
          </a:xfrm>
          <a:prstGeom prst="ellipse">
            <a:avLst/>
          </a:prstGeom>
          <a:solidFill>
            <a:schemeClr val="accent1"/>
          </a:solidFill>
          <a:ln w="9525" algn="ctr">
            <a:solidFill>
              <a:schemeClr val="tx1"/>
            </a:solidFill>
            <a:prstDash val="sysDot"/>
            <a:round/>
            <a:headEnd/>
            <a:tailEnd/>
          </a:ln>
        </p:spPr>
        <p:txBody>
          <a:bodyPr/>
          <a:lstStyle/>
          <a:p>
            <a:endParaRPr lang="en-US"/>
          </a:p>
        </p:txBody>
      </p:sp>
      <p:sp>
        <p:nvSpPr>
          <p:cNvPr id="33802" name="Oval 22"/>
          <p:cNvSpPr>
            <a:spLocks noChangeArrowheads="1"/>
          </p:cNvSpPr>
          <p:nvPr/>
        </p:nvSpPr>
        <p:spPr bwMode="auto">
          <a:xfrm>
            <a:off x="3660775" y="2408238"/>
            <a:ext cx="1066800" cy="1066800"/>
          </a:xfrm>
          <a:prstGeom prst="ellipse">
            <a:avLst/>
          </a:prstGeom>
          <a:solidFill>
            <a:schemeClr val="accent1"/>
          </a:solidFill>
          <a:ln w="9525" algn="ctr">
            <a:solidFill>
              <a:schemeClr val="tx1"/>
            </a:solidFill>
            <a:round/>
            <a:headEnd/>
            <a:tailEnd/>
          </a:ln>
        </p:spPr>
        <p:txBody>
          <a:bodyPr/>
          <a:lstStyle/>
          <a:p>
            <a:endParaRPr lang="en-US"/>
          </a:p>
        </p:txBody>
      </p:sp>
      <p:cxnSp>
        <p:nvCxnSpPr>
          <p:cNvPr id="33803" name="Straight Connector 36"/>
          <p:cNvCxnSpPr>
            <a:cxnSpLocks noChangeShapeType="1"/>
          </p:cNvCxnSpPr>
          <p:nvPr/>
        </p:nvCxnSpPr>
        <p:spPr bwMode="auto">
          <a:xfrm rot="16200000" flipH="1">
            <a:off x="3394075" y="3360738"/>
            <a:ext cx="1447800" cy="914400"/>
          </a:xfrm>
          <a:prstGeom prst="line">
            <a:avLst/>
          </a:prstGeom>
          <a:noFill/>
          <a:ln w="9525" algn="ctr">
            <a:solidFill>
              <a:schemeClr val="tx1"/>
            </a:solidFill>
            <a:prstDash val="sysDot"/>
            <a:round/>
            <a:headEnd/>
            <a:tailEnd/>
          </a:ln>
        </p:spPr>
      </p:cxnSp>
      <p:cxnSp>
        <p:nvCxnSpPr>
          <p:cNvPr id="33804" name="Straight Connector 46"/>
          <p:cNvCxnSpPr>
            <a:cxnSpLocks noChangeShapeType="1"/>
            <a:stCxn id="33802" idx="0"/>
          </p:cNvCxnSpPr>
          <p:nvPr/>
        </p:nvCxnSpPr>
        <p:spPr bwMode="auto">
          <a:xfrm rot="16200000" flipH="1">
            <a:off x="4879975" y="1722438"/>
            <a:ext cx="457200" cy="1828800"/>
          </a:xfrm>
          <a:prstGeom prst="line">
            <a:avLst/>
          </a:prstGeom>
          <a:noFill/>
          <a:ln w="9525" algn="ctr">
            <a:solidFill>
              <a:schemeClr val="tx1"/>
            </a:solidFill>
            <a:prstDash val="sysDot"/>
            <a:round/>
            <a:headEnd/>
            <a:tailEnd/>
          </a:ln>
        </p:spPr>
      </p:cxnSp>
      <p:sp>
        <p:nvSpPr>
          <p:cNvPr id="33805" name="Freeform 71"/>
          <p:cNvSpPr>
            <a:spLocks/>
          </p:cNvSpPr>
          <p:nvPr/>
        </p:nvSpPr>
        <p:spPr bwMode="auto">
          <a:xfrm>
            <a:off x="5216525" y="3443288"/>
            <a:ext cx="1179513" cy="1371600"/>
          </a:xfrm>
          <a:custGeom>
            <a:avLst/>
            <a:gdLst>
              <a:gd name="T0" fmla="*/ 0 w 1179871"/>
              <a:gd name="T1" fmla="*/ 1371600 h 1371600"/>
              <a:gd name="T2" fmla="*/ 0 w 1179871"/>
              <a:gd name="T3" fmla="*/ 1047136 h 1371600"/>
              <a:gd name="T4" fmla="*/ 309622 w 1179871"/>
              <a:gd name="T5" fmla="*/ 1047136 h 1371600"/>
              <a:gd name="T6" fmla="*/ 309622 w 1179871"/>
              <a:gd name="T7" fmla="*/ 678426 h 1371600"/>
              <a:gd name="T8" fmla="*/ 575012 w 1179871"/>
              <a:gd name="T9" fmla="*/ 678426 h 1371600"/>
              <a:gd name="T10" fmla="*/ 575012 w 1179871"/>
              <a:gd name="T11" fmla="*/ 309716 h 1371600"/>
              <a:gd name="T12" fmla="*/ 899378 w 1179871"/>
              <a:gd name="T13" fmla="*/ 309716 h 1371600"/>
              <a:gd name="T14" fmla="*/ 899378 w 1179871"/>
              <a:gd name="T15" fmla="*/ 0 h 1371600"/>
              <a:gd name="T16" fmla="*/ 1179513 w 1179871"/>
              <a:gd name="T17" fmla="*/ 0 h 137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9871"/>
              <a:gd name="T28" fmla="*/ 0 h 1371600"/>
              <a:gd name="T29" fmla="*/ 1179871 w 1179871"/>
              <a:gd name="T30" fmla="*/ 1371600 h 137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9871" h="1371600">
                <a:moveTo>
                  <a:pt x="0" y="1371600"/>
                </a:moveTo>
                <a:lnTo>
                  <a:pt x="0" y="1047136"/>
                </a:lnTo>
                <a:lnTo>
                  <a:pt x="309716" y="1047136"/>
                </a:lnTo>
                <a:lnTo>
                  <a:pt x="309716" y="678426"/>
                </a:lnTo>
                <a:lnTo>
                  <a:pt x="575187" y="678426"/>
                </a:lnTo>
                <a:lnTo>
                  <a:pt x="575187" y="309716"/>
                </a:lnTo>
                <a:lnTo>
                  <a:pt x="899651" y="309716"/>
                </a:lnTo>
                <a:lnTo>
                  <a:pt x="899651" y="0"/>
                </a:lnTo>
                <a:lnTo>
                  <a:pt x="1179871" y="0"/>
                </a:lnTo>
              </a:path>
            </a:pathLst>
          </a:custGeom>
          <a:solidFill>
            <a:schemeClr val="accent1"/>
          </a:solidFill>
          <a:ln w="9525" cap="flat" cmpd="sng" algn="ctr">
            <a:solidFill>
              <a:schemeClr val="tx1"/>
            </a:solidFill>
            <a:prstDash val="solid"/>
            <a:round/>
            <a:headEnd type="none" w="med" len="med"/>
            <a:tailEnd type="none" w="med" len="med"/>
          </a:ln>
        </p:spPr>
        <p:txBody>
          <a:bodyPr/>
          <a:lstStyle/>
          <a:p>
            <a:endParaRPr lang="en-US"/>
          </a:p>
        </p:txBody>
      </p:sp>
      <p:cxnSp>
        <p:nvCxnSpPr>
          <p:cNvPr id="33806" name="Straight Connector 73"/>
          <p:cNvCxnSpPr>
            <a:cxnSpLocks noChangeShapeType="1"/>
          </p:cNvCxnSpPr>
          <p:nvPr/>
        </p:nvCxnSpPr>
        <p:spPr bwMode="auto">
          <a:xfrm flipV="1">
            <a:off x="2286000" y="1752600"/>
            <a:ext cx="3657600" cy="2438400"/>
          </a:xfrm>
          <a:prstGeom prst="line">
            <a:avLst/>
          </a:prstGeom>
          <a:noFill/>
          <a:ln w="50800" algn="ctr">
            <a:solidFill>
              <a:schemeClr val="tx1"/>
            </a:solidFill>
            <a:round/>
            <a:headEnd type="oval" w="med" len="med"/>
            <a:tailEnd type="oval" w="med" len="med"/>
          </a:ln>
        </p:spPr>
      </p:cxnSp>
      <p:cxnSp>
        <p:nvCxnSpPr>
          <p:cNvPr id="33807" name="Straight Connector 75"/>
          <p:cNvCxnSpPr>
            <a:cxnSpLocks noChangeShapeType="1"/>
          </p:cNvCxnSpPr>
          <p:nvPr/>
        </p:nvCxnSpPr>
        <p:spPr bwMode="auto">
          <a:xfrm flipV="1">
            <a:off x="2209800" y="2362200"/>
            <a:ext cx="3733800" cy="762000"/>
          </a:xfrm>
          <a:prstGeom prst="line">
            <a:avLst/>
          </a:prstGeom>
          <a:noFill/>
          <a:ln w="50800" algn="ctr">
            <a:solidFill>
              <a:schemeClr val="tx1"/>
            </a:solidFill>
            <a:round/>
            <a:headEnd type="diamond" w="med" len="med"/>
            <a:tailEnd type="diamond" w="med" len="med"/>
          </a:ln>
        </p:spPr>
      </p:cxnSp>
      <p:sp>
        <p:nvSpPr>
          <p:cNvPr id="33808" name="Freeform 76"/>
          <p:cNvSpPr>
            <a:spLocks/>
          </p:cNvSpPr>
          <p:nvPr/>
        </p:nvSpPr>
        <p:spPr bwMode="auto">
          <a:xfrm>
            <a:off x="4060825" y="2757488"/>
            <a:ext cx="511175" cy="595312"/>
          </a:xfrm>
          <a:custGeom>
            <a:avLst/>
            <a:gdLst>
              <a:gd name="T0" fmla="*/ 0 w 1179871"/>
              <a:gd name="T1" fmla="*/ 258182 h 1371600"/>
              <a:gd name="T2" fmla="*/ 0 w 1179871"/>
              <a:gd name="T3" fmla="*/ 197107 h 1371600"/>
              <a:gd name="T4" fmla="*/ 58194 w 1179871"/>
              <a:gd name="T5" fmla="*/ 197107 h 1371600"/>
              <a:gd name="T6" fmla="*/ 58194 w 1179871"/>
              <a:gd name="T7" fmla="*/ 127703 h 1371600"/>
              <a:gd name="T8" fmla="*/ 108075 w 1179871"/>
              <a:gd name="T9" fmla="*/ 127703 h 1371600"/>
              <a:gd name="T10" fmla="*/ 108075 w 1179871"/>
              <a:gd name="T11" fmla="*/ 58299 h 1371600"/>
              <a:gd name="T12" fmla="*/ 169040 w 1179871"/>
              <a:gd name="T13" fmla="*/ 58299 h 1371600"/>
              <a:gd name="T14" fmla="*/ 169040 w 1179871"/>
              <a:gd name="T15" fmla="*/ 0 h 1371600"/>
              <a:gd name="T16" fmla="*/ 221692 w 1179871"/>
              <a:gd name="T17" fmla="*/ 0 h 137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9871"/>
              <a:gd name="T28" fmla="*/ 0 h 1371600"/>
              <a:gd name="T29" fmla="*/ 1179871 w 1179871"/>
              <a:gd name="T30" fmla="*/ 1371600 h 137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9871" h="1371600">
                <a:moveTo>
                  <a:pt x="0" y="1371600"/>
                </a:moveTo>
                <a:lnTo>
                  <a:pt x="0" y="1047136"/>
                </a:lnTo>
                <a:lnTo>
                  <a:pt x="309716" y="1047136"/>
                </a:lnTo>
                <a:lnTo>
                  <a:pt x="309716" y="678426"/>
                </a:lnTo>
                <a:lnTo>
                  <a:pt x="575187" y="678426"/>
                </a:lnTo>
                <a:lnTo>
                  <a:pt x="575187" y="309716"/>
                </a:lnTo>
                <a:lnTo>
                  <a:pt x="899651" y="309716"/>
                </a:lnTo>
                <a:lnTo>
                  <a:pt x="899651" y="0"/>
                </a:lnTo>
                <a:lnTo>
                  <a:pt x="1179871" y="0"/>
                </a:lnTo>
              </a:path>
            </a:pathLst>
          </a:custGeom>
          <a:solidFill>
            <a:schemeClr val="accent1"/>
          </a:solidFill>
          <a:ln w="9525" cap="flat" cmpd="sng" algn="ctr">
            <a:solidFill>
              <a:schemeClr val="tx1"/>
            </a:solidFill>
            <a:prstDash val="solid"/>
            <a:round/>
            <a:headEnd type="none" w="med" len="med"/>
            <a:tailEnd type="none" w="med" len="med"/>
          </a:ln>
        </p:spPr>
        <p:txBody>
          <a:bodyPr/>
          <a:lstStyle/>
          <a:p>
            <a:endParaRPr lang="en-US"/>
          </a:p>
        </p:txBody>
      </p:sp>
      <p:sp>
        <p:nvSpPr>
          <p:cNvPr id="33809" name="Right Brace 77"/>
          <p:cNvSpPr>
            <a:spLocks/>
          </p:cNvSpPr>
          <p:nvPr/>
        </p:nvSpPr>
        <p:spPr bwMode="auto">
          <a:xfrm>
            <a:off x="6477000" y="3429000"/>
            <a:ext cx="152400" cy="304800"/>
          </a:xfrm>
          <a:prstGeom prst="rightBrace">
            <a:avLst>
              <a:gd name="adj1" fmla="val 8333"/>
              <a:gd name="adj2" fmla="val 50000"/>
            </a:avLst>
          </a:prstGeom>
          <a:noFill/>
          <a:ln w="9525" algn="ctr">
            <a:solidFill>
              <a:schemeClr val="tx1"/>
            </a:solidFill>
            <a:round/>
            <a:headEnd/>
            <a:tailEnd/>
          </a:ln>
        </p:spPr>
        <p:txBody>
          <a:bodyPr/>
          <a:lstStyle/>
          <a:p>
            <a:endParaRPr lang="en-US"/>
          </a:p>
        </p:txBody>
      </p:sp>
      <p:sp>
        <p:nvSpPr>
          <p:cNvPr id="33810" name="TextBox 78"/>
          <p:cNvSpPr txBox="1">
            <a:spLocks noChangeArrowheads="1"/>
          </p:cNvSpPr>
          <p:nvPr/>
        </p:nvSpPr>
        <p:spPr bwMode="auto">
          <a:xfrm>
            <a:off x="6705600" y="3429000"/>
            <a:ext cx="1447800" cy="338138"/>
          </a:xfrm>
          <a:prstGeom prst="rect">
            <a:avLst/>
          </a:prstGeom>
          <a:noFill/>
          <a:ln w="9525">
            <a:noFill/>
            <a:miter lim="800000"/>
            <a:headEnd/>
            <a:tailEnd/>
          </a:ln>
        </p:spPr>
        <p:txBody>
          <a:bodyPr>
            <a:spAutoFit/>
          </a:bodyPr>
          <a:lstStyle/>
          <a:p>
            <a:r>
              <a:rPr lang="en-US" sz="1600">
                <a:latin typeface="Arial" charset="0"/>
                <a:cs typeface="Arial" charset="0"/>
              </a:rPr>
              <a:t>effect</a:t>
            </a:r>
          </a:p>
        </p:txBody>
      </p:sp>
      <p:sp>
        <p:nvSpPr>
          <p:cNvPr id="33811" name="Right Brace 79"/>
          <p:cNvSpPr>
            <a:spLocks/>
          </p:cNvSpPr>
          <p:nvPr/>
        </p:nvSpPr>
        <p:spPr bwMode="auto">
          <a:xfrm rot="5400000">
            <a:off x="5280819" y="4823619"/>
            <a:ext cx="228600" cy="334962"/>
          </a:xfrm>
          <a:prstGeom prst="rightBrace">
            <a:avLst>
              <a:gd name="adj1" fmla="val 8351"/>
              <a:gd name="adj2" fmla="val 50000"/>
            </a:avLst>
          </a:prstGeom>
          <a:noFill/>
          <a:ln w="9525" algn="ctr">
            <a:solidFill>
              <a:schemeClr val="tx1"/>
            </a:solidFill>
            <a:round/>
            <a:headEnd/>
            <a:tailEnd/>
          </a:ln>
        </p:spPr>
        <p:txBody>
          <a:bodyPr/>
          <a:lstStyle/>
          <a:p>
            <a:endParaRPr lang="en-US"/>
          </a:p>
        </p:txBody>
      </p:sp>
      <p:sp>
        <p:nvSpPr>
          <p:cNvPr id="33812" name="TextBox 80"/>
          <p:cNvSpPr txBox="1">
            <a:spLocks noChangeArrowheads="1"/>
          </p:cNvSpPr>
          <p:nvPr/>
        </p:nvSpPr>
        <p:spPr bwMode="auto">
          <a:xfrm>
            <a:off x="5257800" y="5181600"/>
            <a:ext cx="1447800" cy="523875"/>
          </a:xfrm>
          <a:prstGeom prst="rect">
            <a:avLst/>
          </a:prstGeom>
          <a:noFill/>
          <a:ln w="9525">
            <a:noFill/>
            <a:miter lim="800000"/>
            <a:headEnd/>
            <a:tailEnd/>
          </a:ln>
        </p:spPr>
        <p:txBody>
          <a:bodyPr>
            <a:spAutoFit/>
          </a:bodyPr>
          <a:lstStyle/>
          <a:p>
            <a:r>
              <a:rPr lang="en-US" sz="1400">
                <a:latin typeface="Arial" charset="0"/>
                <a:cs typeface="Arial" charset="0"/>
              </a:rPr>
              <a:t>Benchmarking project</a:t>
            </a:r>
          </a:p>
        </p:txBody>
      </p:sp>
      <p:cxnSp>
        <p:nvCxnSpPr>
          <p:cNvPr id="33813" name="Straight Arrow Connector 82"/>
          <p:cNvCxnSpPr>
            <a:cxnSpLocks noChangeShapeType="1"/>
          </p:cNvCxnSpPr>
          <p:nvPr/>
        </p:nvCxnSpPr>
        <p:spPr bwMode="auto">
          <a:xfrm>
            <a:off x="2514600" y="6021388"/>
            <a:ext cx="5867400" cy="1587"/>
          </a:xfrm>
          <a:prstGeom prst="straightConnector1">
            <a:avLst/>
          </a:prstGeom>
          <a:noFill/>
          <a:ln w="25400" algn="ctr">
            <a:solidFill>
              <a:schemeClr val="tx1"/>
            </a:solidFill>
            <a:prstDash val="sysDash"/>
            <a:round/>
            <a:headEnd/>
            <a:tailEnd type="arrow" w="med" len="med"/>
          </a:ln>
        </p:spPr>
      </p:cxnSp>
      <p:sp>
        <p:nvSpPr>
          <p:cNvPr id="33814" name="TextBox 84"/>
          <p:cNvSpPr txBox="1">
            <a:spLocks noChangeArrowheads="1"/>
          </p:cNvSpPr>
          <p:nvPr/>
        </p:nvSpPr>
        <p:spPr bwMode="auto">
          <a:xfrm>
            <a:off x="1752600" y="5867400"/>
            <a:ext cx="1447800" cy="338138"/>
          </a:xfrm>
          <a:prstGeom prst="rect">
            <a:avLst/>
          </a:prstGeom>
          <a:noFill/>
          <a:ln w="9525">
            <a:noFill/>
            <a:miter lim="800000"/>
            <a:headEnd/>
            <a:tailEnd/>
          </a:ln>
        </p:spPr>
        <p:txBody>
          <a:bodyPr>
            <a:spAutoFit/>
          </a:bodyPr>
          <a:lstStyle/>
          <a:p>
            <a:r>
              <a:rPr lang="en-US" sz="1600">
                <a:latin typeface="Arial" charset="0"/>
                <a:cs typeface="Arial" charset="0"/>
              </a:rPr>
              <a:t>Now</a:t>
            </a:r>
          </a:p>
        </p:txBody>
      </p:sp>
      <p:sp>
        <p:nvSpPr>
          <p:cNvPr id="33815" name="TextBox 85"/>
          <p:cNvSpPr txBox="1">
            <a:spLocks noChangeArrowheads="1"/>
          </p:cNvSpPr>
          <p:nvPr/>
        </p:nvSpPr>
        <p:spPr bwMode="auto">
          <a:xfrm>
            <a:off x="7345363" y="6064250"/>
            <a:ext cx="1447800" cy="338138"/>
          </a:xfrm>
          <a:prstGeom prst="rect">
            <a:avLst/>
          </a:prstGeom>
          <a:noFill/>
          <a:ln w="9525">
            <a:noFill/>
            <a:miter lim="800000"/>
            <a:headEnd/>
            <a:tailEnd/>
          </a:ln>
        </p:spPr>
        <p:txBody>
          <a:bodyPr>
            <a:spAutoFit/>
          </a:bodyPr>
          <a:lstStyle/>
          <a:p>
            <a:r>
              <a:rPr lang="en-US" sz="1600">
                <a:latin typeface="Arial" charset="0"/>
                <a:cs typeface="Arial" charset="0"/>
              </a:rPr>
              <a:t>Future</a:t>
            </a:r>
          </a:p>
        </p:txBody>
      </p:sp>
      <p:cxnSp>
        <p:nvCxnSpPr>
          <p:cNvPr id="33816" name="Straight Connector 87"/>
          <p:cNvCxnSpPr>
            <a:cxnSpLocks noChangeShapeType="1"/>
          </p:cNvCxnSpPr>
          <p:nvPr/>
        </p:nvCxnSpPr>
        <p:spPr bwMode="auto">
          <a:xfrm rot="10800000">
            <a:off x="1600200" y="1981200"/>
            <a:ext cx="304800" cy="0"/>
          </a:xfrm>
          <a:prstGeom prst="line">
            <a:avLst/>
          </a:prstGeom>
          <a:noFill/>
          <a:ln w="9525" algn="ctr">
            <a:solidFill>
              <a:schemeClr val="tx1"/>
            </a:solidFill>
            <a:round/>
            <a:headEnd/>
            <a:tailEnd/>
          </a:ln>
        </p:spPr>
      </p:cxnSp>
      <p:cxnSp>
        <p:nvCxnSpPr>
          <p:cNvPr id="33817" name="Straight Connector 88"/>
          <p:cNvCxnSpPr>
            <a:cxnSpLocks noChangeShapeType="1"/>
          </p:cNvCxnSpPr>
          <p:nvPr/>
        </p:nvCxnSpPr>
        <p:spPr bwMode="auto">
          <a:xfrm rot="10800000">
            <a:off x="1600200" y="3124200"/>
            <a:ext cx="304800" cy="0"/>
          </a:xfrm>
          <a:prstGeom prst="line">
            <a:avLst/>
          </a:prstGeom>
          <a:noFill/>
          <a:ln w="9525" algn="ctr">
            <a:solidFill>
              <a:schemeClr val="tx1"/>
            </a:solidFill>
            <a:round/>
            <a:headEnd/>
            <a:tailEnd/>
          </a:ln>
        </p:spPr>
      </p:cxnSp>
      <p:cxnSp>
        <p:nvCxnSpPr>
          <p:cNvPr id="33818" name="Straight Connector 89"/>
          <p:cNvCxnSpPr>
            <a:cxnSpLocks noChangeShapeType="1"/>
          </p:cNvCxnSpPr>
          <p:nvPr/>
        </p:nvCxnSpPr>
        <p:spPr bwMode="auto">
          <a:xfrm rot="10800000">
            <a:off x="1600200" y="4191000"/>
            <a:ext cx="304800" cy="0"/>
          </a:xfrm>
          <a:prstGeom prst="line">
            <a:avLst/>
          </a:prstGeom>
          <a:noFill/>
          <a:ln w="9525" algn="ctr">
            <a:solidFill>
              <a:schemeClr val="tx1"/>
            </a:solidFill>
            <a:round/>
            <a:headEnd/>
            <a:tailEnd/>
          </a:ln>
        </p:spPr>
      </p:cxnSp>
      <p:cxnSp>
        <p:nvCxnSpPr>
          <p:cNvPr id="33819" name="Straight Connector 90"/>
          <p:cNvCxnSpPr>
            <a:cxnSpLocks noChangeShapeType="1"/>
          </p:cNvCxnSpPr>
          <p:nvPr/>
        </p:nvCxnSpPr>
        <p:spPr bwMode="auto">
          <a:xfrm rot="10800000">
            <a:off x="1600200" y="5105400"/>
            <a:ext cx="304800" cy="0"/>
          </a:xfrm>
          <a:prstGeom prst="line">
            <a:avLst/>
          </a:prstGeom>
          <a:noFill/>
          <a:ln w="9525" algn="ctr">
            <a:solidFill>
              <a:schemeClr val="tx1"/>
            </a:solidFill>
            <a:round/>
            <a:headEnd/>
            <a:tailEnd/>
          </a:ln>
        </p:spPr>
      </p:cxnSp>
      <p:sp>
        <p:nvSpPr>
          <p:cNvPr id="33820" name="Oval 92"/>
          <p:cNvSpPr>
            <a:spLocks noChangeArrowheads="1"/>
          </p:cNvSpPr>
          <p:nvPr/>
        </p:nvSpPr>
        <p:spPr bwMode="auto">
          <a:xfrm>
            <a:off x="6400800" y="1524000"/>
            <a:ext cx="152400" cy="152400"/>
          </a:xfrm>
          <a:prstGeom prst="ellipse">
            <a:avLst/>
          </a:prstGeom>
          <a:solidFill>
            <a:schemeClr val="tx2"/>
          </a:solidFill>
          <a:ln w="9525" algn="ctr">
            <a:solidFill>
              <a:schemeClr val="tx1"/>
            </a:solidFill>
            <a:round/>
            <a:headEnd/>
            <a:tailEnd/>
          </a:ln>
        </p:spPr>
        <p:txBody>
          <a:bodyPr/>
          <a:lstStyle/>
          <a:p>
            <a:endParaRPr lang="en-US"/>
          </a:p>
        </p:txBody>
      </p:sp>
      <p:sp>
        <p:nvSpPr>
          <p:cNvPr id="33821" name="TextBox 93"/>
          <p:cNvSpPr txBox="1">
            <a:spLocks noChangeArrowheads="1"/>
          </p:cNvSpPr>
          <p:nvPr/>
        </p:nvSpPr>
        <p:spPr bwMode="auto">
          <a:xfrm>
            <a:off x="6575425" y="1447800"/>
            <a:ext cx="2362200" cy="338138"/>
          </a:xfrm>
          <a:prstGeom prst="rect">
            <a:avLst/>
          </a:prstGeom>
          <a:noFill/>
          <a:ln w="9525">
            <a:noFill/>
            <a:miter lim="800000"/>
            <a:headEnd/>
            <a:tailEnd/>
          </a:ln>
        </p:spPr>
        <p:txBody>
          <a:bodyPr>
            <a:spAutoFit/>
          </a:bodyPr>
          <a:lstStyle/>
          <a:p>
            <a:r>
              <a:rPr lang="en-US" sz="1600">
                <a:latin typeface="Arial" charset="0"/>
                <a:cs typeface="Arial" charset="0"/>
              </a:rPr>
              <a:t>Your company</a:t>
            </a:r>
          </a:p>
        </p:txBody>
      </p:sp>
      <p:sp>
        <p:nvSpPr>
          <p:cNvPr id="33822" name="TextBox 94"/>
          <p:cNvSpPr txBox="1">
            <a:spLocks noChangeArrowheads="1"/>
          </p:cNvSpPr>
          <p:nvPr/>
        </p:nvSpPr>
        <p:spPr bwMode="auto">
          <a:xfrm>
            <a:off x="6575425" y="1981200"/>
            <a:ext cx="2362200" cy="338138"/>
          </a:xfrm>
          <a:prstGeom prst="rect">
            <a:avLst/>
          </a:prstGeom>
          <a:noFill/>
          <a:ln w="9525">
            <a:noFill/>
            <a:miter lim="800000"/>
            <a:headEnd/>
            <a:tailEnd/>
          </a:ln>
        </p:spPr>
        <p:txBody>
          <a:bodyPr>
            <a:spAutoFit/>
          </a:bodyPr>
          <a:lstStyle/>
          <a:p>
            <a:r>
              <a:rPr lang="en-US" sz="1600">
                <a:latin typeface="Arial" charset="0"/>
                <a:cs typeface="Arial" charset="0"/>
              </a:rPr>
              <a:t>Benchmark company</a:t>
            </a:r>
          </a:p>
        </p:txBody>
      </p:sp>
      <p:sp>
        <p:nvSpPr>
          <p:cNvPr id="33823" name="Rectangle 95"/>
          <p:cNvSpPr>
            <a:spLocks noChangeArrowheads="1"/>
          </p:cNvSpPr>
          <p:nvPr/>
        </p:nvSpPr>
        <p:spPr bwMode="auto">
          <a:xfrm>
            <a:off x="6400800" y="2057400"/>
            <a:ext cx="152400" cy="152400"/>
          </a:xfrm>
          <a:prstGeom prst="rect">
            <a:avLst/>
          </a:prstGeom>
          <a:solidFill>
            <a:schemeClr val="tx2"/>
          </a:solidFill>
          <a:ln w="9525" algn="ctr">
            <a:solidFill>
              <a:schemeClr val="tx1"/>
            </a:solidFill>
            <a:round/>
            <a:headEnd/>
            <a:tailEnd/>
          </a:ln>
        </p:spPr>
        <p:txBody>
          <a:bodyPr/>
          <a:lstStyle/>
          <a:p>
            <a:endParaRPr lang="en-US"/>
          </a:p>
        </p:txBody>
      </p:sp>
    </p:spTree>
  </p:cSld>
  <p:clrMapOvr>
    <a:masterClrMapping/>
  </p:clrMapOvr>
  <p:transition>
    <p:randomBa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7" name="Picture 2"/>
          <p:cNvPicPr>
            <a:picLocks noChangeAspect="1" noChangeArrowheads="1"/>
          </p:cNvPicPr>
          <p:nvPr/>
        </p:nvPicPr>
        <p:blipFill>
          <a:blip r:embed="rId3"/>
          <a:srcRect/>
          <a:stretch>
            <a:fillRect/>
          </a:stretch>
        </p:blipFill>
        <p:spPr bwMode="auto">
          <a:xfrm>
            <a:off x="5334000" y="1219200"/>
            <a:ext cx="3711575" cy="2370138"/>
          </a:xfrm>
          <a:prstGeom prst="rect">
            <a:avLst/>
          </a:prstGeom>
          <a:noFill/>
          <a:ln w="9525">
            <a:noFill/>
            <a:miter lim="800000"/>
            <a:headEnd/>
            <a:tailEnd/>
          </a:ln>
        </p:spPr>
      </p:pic>
      <p:sp>
        <p:nvSpPr>
          <p:cNvPr id="219138" name="Rectangle 3"/>
          <p:cNvSpPr>
            <a:spLocks noChangeArrowheads="1"/>
          </p:cNvSpPr>
          <p:nvPr/>
        </p:nvSpPr>
        <p:spPr bwMode="auto">
          <a:xfrm>
            <a:off x="457200" y="1295400"/>
            <a:ext cx="8297863" cy="4141788"/>
          </a:xfrm>
          <a:prstGeom prst="rect">
            <a:avLst/>
          </a:prstGeom>
          <a:noFill/>
          <a:ln w="9525">
            <a:noFill/>
            <a:miter lim="800000"/>
            <a:headEnd/>
            <a:tailEnd/>
          </a:ln>
        </p:spPr>
        <p:txBody>
          <a:bodyPr lIns="63500" tIns="25400" rIns="63500" bIns="25400">
            <a:spAutoFit/>
          </a:bodyPr>
          <a:lstStyle/>
          <a:p>
            <a:pPr lvl="1" indent="-457200" eaLnBrk="0" hangingPunct="0">
              <a:spcBef>
                <a:spcPct val="5000"/>
              </a:spcBef>
            </a:pPr>
            <a:r>
              <a:rPr lang="en-US" sz="3200" b="0">
                <a:solidFill>
                  <a:srgbClr val="541400"/>
                </a:solidFill>
              </a:rPr>
              <a:t>Critical success factors</a:t>
            </a:r>
            <a:endParaRPr lang="en-US" sz="2800" b="0">
              <a:solidFill>
                <a:srgbClr val="541400"/>
              </a:solidFill>
            </a:endParaRPr>
          </a:p>
          <a:p>
            <a:pPr lvl="2" indent="-457200" eaLnBrk="0" hangingPunct="0">
              <a:spcBef>
                <a:spcPct val="5000"/>
              </a:spcBef>
            </a:pPr>
            <a:endParaRPr lang="en-US" sz="2800" b="0">
              <a:solidFill>
                <a:srgbClr val="541400"/>
              </a:solidFill>
            </a:endParaRPr>
          </a:p>
          <a:p>
            <a:pPr lvl="2" indent="-457200" eaLnBrk="0" hangingPunct="0">
              <a:spcBef>
                <a:spcPct val="5000"/>
              </a:spcBef>
            </a:pPr>
            <a:r>
              <a:rPr lang="en-US" sz="2800" b="0">
                <a:solidFill>
                  <a:srgbClr val="541400"/>
                </a:solidFill>
              </a:rPr>
              <a:t>Benchmarking requires…</a:t>
            </a:r>
          </a:p>
          <a:p>
            <a:pPr lvl="2" indent="-457200" eaLnBrk="0" hangingPunct="0">
              <a:spcBef>
                <a:spcPct val="5000"/>
              </a:spcBef>
            </a:pPr>
            <a:r>
              <a:rPr lang="en-US" sz="2800" b="0">
                <a:solidFill>
                  <a:srgbClr val="541400"/>
                </a:solidFill>
              </a:rPr>
              <a:t>…a commitment management</a:t>
            </a:r>
          </a:p>
          <a:p>
            <a:pPr lvl="2" indent="-457200" eaLnBrk="0" hangingPunct="0">
              <a:spcBef>
                <a:spcPct val="5000"/>
              </a:spcBef>
            </a:pPr>
            <a:r>
              <a:rPr lang="en-US" sz="2800" b="0">
                <a:solidFill>
                  <a:srgbClr val="541400"/>
                </a:solidFill>
              </a:rPr>
              <a:t>…willingness to learn and adapt ideas of others</a:t>
            </a:r>
          </a:p>
          <a:p>
            <a:pPr lvl="2" indent="-457200" eaLnBrk="0" hangingPunct="0">
              <a:spcBef>
                <a:spcPct val="5000"/>
              </a:spcBef>
            </a:pPr>
            <a:r>
              <a:rPr lang="en-US" sz="2800" b="0">
                <a:solidFill>
                  <a:srgbClr val="541400"/>
                </a:solidFill>
              </a:rPr>
              <a:t>…a bedrock of total quality management</a:t>
            </a:r>
          </a:p>
          <a:p>
            <a:pPr lvl="2" indent="-457200" eaLnBrk="0" hangingPunct="0">
              <a:spcBef>
                <a:spcPct val="5000"/>
              </a:spcBef>
            </a:pPr>
            <a:r>
              <a:rPr lang="en-US" sz="2800" b="0">
                <a:solidFill>
                  <a:srgbClr val="541400"/>
                </a:solidFill>
              </a:rPr>
              <a:t>…that results must be integrated with strategic quality plans</a:t>
            </a:r>
          </a:p>
          <a:p>
            <a:pPr lvl="2" indent="-457200" eaLnBrk="0" hangingPunct="0">
              <a:spcBef>
                <a:spcPct val="5000"/>
              </a:spcBef>
            </a:pPr>
            <a:r>
              <a:rPr lang="en-US" sz="2800" b="0">
                <a:solidFill>
                  <a:srgbClr val="541400"/>
                </a:solidFill>
              </a:rPr>
              <a:t>…an organization capable of change</a:t>
            </a:r>
          </a:p>
        </p:txBody>
      </p:sp>
      <p:sp>
        <p:nvSpPr>
          <p:cNvPr id="219139"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Sustaining the Effort</a:t>
            </a:r>
          </a:p>
        </p:txBody>
      </p:sp>
    </p:spTree>
  </p:cSld>
  <p:clrMapOvr>
    <a:masterClrMapping/>
  </p:clrMapOvr>
  <p:transition>
    <p:randomBa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5" name="Picture 2"/>
          <p:cNvPicPr>
            <a:picLocks noChangeAspect="1" noChangeArrowheads="1"/>
          </p:cNvPicPr>
          <p:nvPr/>
        </p:nvPicPr>
        <p:blipFill>
          <a:blip r:embed="rId3"/>
          <a:srcRect/>
          <a:stretch>
            <a:fillRect/>
          </a:stretch>
        </p:blipFill>
        <p:spPr bwMode="auto">
          <a:xfrm>
            <a:off x="5334000" y="1219200"/>
            <a:ext cx="3711575" cy="2370138"/>
          </a:xfrm>
          <a:prstGeom prst="rect">
            <a:avLst/>
          </a:prstGeom>
          <a:noFill/>
          <a:ln w="9525">
            <a:noFill/>
            <a:miter lim="800000"/>
            <a:headEnd/>
            <a:tailEnd/>
          </a:ln>
        </p:spPr>
      </p:pic>
      <p:sp>
        <p:nvSpPr>
          <p:cNvPr id="221186" name="Rectangle 3"/>
          <p:cNvSpPr>
            <a:spLocks noChangeArrowheads="1"/>
          </p:cNvSpPr>
          <p:nvPr/>
        </p:nvSpPr>
        <p:spPr bwMode="auto">
          <a:xfrm>
            <a:off x="457200" y="1295400"/>
            <a:ext cx="8297863" cy="5003800"/>
          </a:xfrm>
          <a:prstGeom prst="rect">
            <a:avLst/>
          </a:prstGeom>
          <a:noFill/>
          <a:ln w="9525">
            <a:noFill/>
            <a:miter lim="800000"/>
            <a:headEnd/>
            <a:tailEnd/>
          </a:ln>
        </p:spPr>
        <p:txBody>
          <a:bodyPr lIns="63500" tIns="25400" rIns="63500" bIns="25400">
            <a:spAutoFit/>
          </a:bodyPr>
          <a:lstStyle/>
          <a:p>
            <a:pPr lvl="1" indent="-457200" eaLnBrk="0" hangingPunct="0">
              <a:spcBef>
                <a:spcPct val="5000"/>
              </a:spcBef>
            </a:pPr>
            <a:r>
              <a:rPr lang="en-US" sz="3200" b="0">
                <a:solidFill>
                  <a:srgbClr val="541400"/>
                </a:solidFill>
              </a:rPr>
              <a:t>Critical success factors</a:t>
            </a:r>
            <a:endParaRPr lang="en-US" sz="2800" b="0">
              <a:solidFill>
                <a:srgbClr val="541400"/>
              </a:solidFill>
            </a:endParaRPr>
          </a:p>
          <a:p>
            <a:pPr lvl="2" indent="-457200" eaLnBrk="0" hangingPunct="0">
              <a:spcBef>
                <a:spcPct val="5000"/>
              </a:spcBef>
            </a:pPr>
            <a:endParaRPr lang="en-US" sz="2800" b="0">
              <a:solidFill>
                <a:srgbClr val="541400"/>
              </a:solidFill>
            </a:endParaRPr>
          </a:p>
          <a:p>
            <a:pPr lvl="2" indent="-457200" eaLnBrk="0" hangingPunct="0">
              <a:spcBef>
                <a:spcPct val="5000"/>
              </a:spcBef>
            </a:pPr>
            <a:r>
              <a:rPr lang="en-US" sz="2800" b="0">
                <a:solidFill>
                  <a:srgbClr val="541400"/>
                </a:solidFill>
              </a:rPr>
              <a:t>Benchmarking…</a:t>
            </a:r>
          </a:p>
          <a:p>
            <a:pPr lvl="2" indent="-457200" eaLnBrk="0" hangingPunct="0">
              <a:spcBef>
                <a:spcPct val="5000"/>
              </a:spcBef>
            </a:pPr>
            <a:r>
              <a:rPr lang="en-US" sz="2800" b="0">
                <a:solidFill>
                  <a:srgbClr val="541400"/>
                </a:solidFill>
              </a:rPr>
              <a:t>…is a two-way communication process</a:t>
            </a:r>
          </a:p>
          <a:p>
            <a:pPr lvl="2" indent="-457200" eaLnBrk="0" hangingPunct="0">
              <a:spcBef>
                <a:spcPct val="5000"/>
              </a:spcBef>
            </a:pPr>
            <a:r>
              <a:rPr lang="en-US" sz="2800" b="0">
                <a:solidFill>
                  <a:srgbClr val="541400"/>
                </a:solidFill>
              </a:rPr>
              <a:t>…efforts must be rewarded and recognized</a:t>
            </a:r>
          </a:p>
          <a:p>
            <a:pPr lvl="2" indent="-457200" eaLnBrk="0" hangingPunct="0">
              <a:spcBef>
                <a:spcPct val="5000"/>
              </a:spcBef>
            </a:pPr>
            <a:r>
              <a:rPr lang="en-US" sz="2800" b="0">
                <a:solidFill>
                  <a:srgbClr val="541400"/>
                </a:solidFill>
              </a:rPr>
              <a:t>…teams represent those responsible for implementing recommendations</a:t>
            </a:r>
          </a:p>
          <a:p>
            <a:pPr lvl="2" indent="-457200" eaLnBrk="0" hangingPunct="0">
              <a:spcBef>
                <a:spcPct val="5000"/>
              </a:spcBef>
            </a:pPr>
            <a:r>
              <a:rPr lang="en-US" sz="2800" b="0">
                <a:solidFill>
                  <a:srgbClr val="541400"/>
                </a:solidFill>
              </a:rPr>
              <a:t>…must begin with an assessment of own operations</a:t>
            </a:r>
          </a:p>
          <a:p>
            <a:pPr lvl="2" indent="-457200" eaLnBrk="0" hangingPunct="0">
              <a:spcBef>
                <a:spcPct val="5000"/>
              </a:spcBef>
            </a:pPr>
            <a:r>
              <a:rPr lang="en-US" sz="2800" b="0">
                <a:solidFill>
                  <a:srgbClr val="541400"/>
                </a:solidFill>
              </a:rPr>
              <a:t>…subjects chosen must be critical for organization’s success</a:t>
            </a:r>
          </a:p>
        </p:txBody>
      </p:sp>
      <p:sp>
        <p:nvSpPr>
          <p:cNvPr id="221187"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Sustaining the Effort</a:t>
            </a:r>
          </a:p>
        </p:txBody>
      </p:sp>
    </p:spTree>
  </p:cSld>
  <p:clrMapOvr>
    <a:masterClrMapping/>
  </p:clrMapOvr>
  <p:transition>
    <p:randomBa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3"/>
          <p:cNvSpPr>
            <a:spLocks noChangeArrowheads="1"/>
          </p:cNvSpPr>
          <p:nvPr/>
        </p:nvSpPr>
        <p:spPr bwMode="auto">
          <a:xfrm>
            <a:off x="457200" y="1295400"/>
            <a:ext cx="8297863" cy="2070100"/>
          </a:xfrm>
          <a:prstGeom prst="rect">
            <a:avLst/>
          </a:prstGeom>
          <a:noFill/>
          <a:ln w="9525">
            <a:noFill/>
            <a:miter lim="800000"/>
            <a:headEnd/>
            <a:tailEnd/>
          </a:ln>
        </p:spPr>
        <p:txBody>
          <a:bodyPr lIns="63500" tIns="25400" rIns="63500" bIns="25400">
            <a:spAutoFit/>
          </a:bodyPr>
          <a:lstStyle/>
          <a:p>
            <a:pPr lvl="1" indent="-457200" eaLnBrk="0" hangingPunct="0">
              <a:spcBef>
                <a:spcPct val="5000"/>
              </a:spcBef>
              <a:buFont typeface="Arial" charset="0"/>
              <a:buChar char="•"/>
            </a:pPr>
            <a:r>
              <a:rPr lang="en-US" sz="3200" b="0">
                <a:solidFill>
                  <a:srgbClr val="541400"/>
                </a:solidFill>
              </a:rPr>
              <a:t>What are the potential barriers to implementing benchmarking?</a:t>
            </a:r>
          </a:p>
          <a:p>
            <a:pPr lvl="1" indent="-457200" eaLnBrk="0" hangingPunct="0">
              <a:spcBef>
                <a:spcPct val="5000"/>
              </a:spcBef>
              <a:buFont typeface="Arial" charset="0"/>
              <a:buChar char="•"/>
            </a:pPr>
            <a:endParaRPr lang="en-US" sz="3200" b="0">
              <a:solidFill>
                <a:srgbClr val="541400"/>
              </a:solidFill>
            </a:endParaRPr>
          </a:p>
          <a:p>
            <a:pPr lvl="1" indent="-457200" eaLnBrk="0" hangingPunct="0">
              <a:spcBef>
                <a:spcPct val="5000"/>
              </a:spcBef>
              <a:buFont typeface="Arial" charset="0"/>
              <a:buChar char="•"/>
            </a:pPr>
            <a:r>
              <a:rPr lang="en-US" sz="3200" b="0">
                <a:solidFill>
                  <a:srgbClr val="541400"/>
                </a:solidFill>
              </a:rPr>
              <a:t>How can these barriers be overcome?</a:t>
            </a:r>
            <a:endParaRPr lang="en-US" sz="2800" b="0">
              <a:solidFill>
                <a:srgbClr val="541400"/>
              </a:solidFill>
            </a:endParaRPr>
          </a:p>
        </p:txBody>
      </p:sp>
      <p:sp>
        <p:nvSpPr>
          <p:cNvPr id="223234"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Exercise: Implementation Barriers </a:t>
            </a:r>
          </a:p>
        </p:txBody>
      </p:sp>
    </p:spTree>
  </p:cSld>
  <p:clrMapOvr>
    <a:masterClrMapping/>
  </p:clrMapOvr>
  <p:transition>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4400" b="0">
                <a:solidFill>
                  <a:schemeClr val="bg1"/>
                </a:solidFill>
              </a:rPr>
              <a:t>Why benchmark?</a:t>
            </a:r>
          </a:p>
        </p:txBody>
      </p:sp>
      <p:sp>
        <p:nvSpPr>
          <p:cNvPr id="35842" name="Rectangle 3"/>
          <p:cNvSpPr>
            <a:spLocks noChangeArrowheads="1"/>
          </p:cNvSpPr>
          <p:nvPr/>
        </p:nvSpPr>
        <p:spPr bwMode="auto">
          <a:xfrm>
            <a:off x="617538" y="1524000"/>
            <a:ext cx="8145462" cy="2413000"/>
          </a:xfrm>
          <a:prstGeom prst="rect">
            <a:avLst/>
          </a:prstGeom>
          <a:noFill/>
          <a:ln w="9525">
            <a:noFill/>
            <a:miter lim="800000"/>
            <a:headEnd/>
            <a:tailEnd/>
          </a:ln>
        </p:spPr>
        <p:txBody>
          <a:bodyPr lIns="63500" tIns="25400" rIns="63500" bIns="25400">
            <a:spAutoFit/>
          </a:bodyPr>
          <a:lstStyle/>
          <a:p>
            <a:pPr lvl="1" indent="-457200" eaLnBrk="0" hangingPunct="0">
              <a:lnSpc>
                <a:spcPct val="150000"/>
              </a:lnSpc>
              <a:spcBef>
                <a:spcPct val="5000"/>
              </a:spcBef>
              <a:buFont typeface="Arial" charset="0"/>
              <a:buChar char="•"/>
            </a:pPr>
            <a:r>
              <a:rPr lang="en-US" sz="2800" b="0">
                <a:solidFill>
                  <a:srgbClr val="541400"/>
                </a:solidFill>
              </a:rPr>
              <a:t>Stay in business </a:t>
            </a:r>
          </a:p>
          <a:p>
            <a:pPr lvl="1" indent="-457200" eaLnBrk="0" hangingPunct="0">
              <a:lnSpc>
                <a:spcPct val="150000"/>
              </a:lnSpc>
              <a:spcBef>
                <a:spcPct val="5000"/>
              </a:spcBef>
              <a:buFont typeface="Arial" charset="0"/>
              <a:buChar char="•"/>
            </a:pPr>
            <a:r>
              <a:rPr lang="en-US" sz="2800" b="0">
                <a:solidFill>
                  <a:srgbClr val="541400"/>
                </a:solidFill>
              </a:rPr>
              <a:t>Delight the customer</a:t>
            </a:r>
          </a:p>
          <a:p>
            <a:pPr lvl="1" indent="-457200" eaLnBrk="0" hangingPunct="0">
              <a:lnSpc>
                <a:spcPct val="150000"/>
              </a:lnSpc>
              <a:spcBef>
                <a:spcPct val="5000"/>
              </a:spcBef>
              <a:buFont typeface="Arial" charset="0"/>
              <a:buChar char="•"/>
            </a:pPr>
            <a:r>
              <a:rPr lang="en-US" sz="2800" b="0">
                <a:solidFill>
                  <a:srgbClr val="541400"/>
                </a:solidFill>
              </a:rPr>
              <a:t>Become the World-class Leader</a:t>
            </a:r>
          </a:p>
          <a:p>
            <a:pPr eaLnBrk="0" hangingPunct="0">
              <a:lnSpc>
                <a:spcPct val="150000"/>
              </a:lnSpc>
              <a:spcBef>
                <a:spcPct val="5000"/>
              </a:spcBef>
              <a:buFont typeface="Arial" charset="0"/>
              <a:buChar char="•"/>
            </a:pPr>
            <a:endParaRPr lang="en-US" sz="1800" b="0">
              <a:solidFill>
                <a:srgbClr val="541400"/>
              </a:solidFill>
            </a:endParaRPr>
          </a:p>
        </p:txBody>
      </p:sp>
      <p:pic>
        <p:nvPicPr>
          <p:cNvPr id="35843" name="Picture 1"/>
          <p:cNvPicPr>
            <a:picLocks noChangeAspect="1" noChangeArrowheads="1"/>
          </p:cNvPicPr>
          <p:nvPr/>
        </p:nvPicPr>
        <p:blipFill>
          <a:blip r:embed="rId3"/>
          <a:srcRect/>
          <a:stretch>
            <a:fillRect/>
          </a:stretch>
        </p:blipFill>
        <p:spPr bwMode="auto">
          <a:xfrm>
            <a:off x="3886200" y="3429000"/>
            <a:ext cx="3657600" cy="2443163"/>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azy-DNN-professor.png"/>
          <p:cNvPicPr>
            <a:picLocks noChangeAspect="1"/>
          </p:cNvPicPr>
          <p:nvPr/>
        </p:nvPicPr>
        <p:blipFill>
          <a:blip r:embed="rId3" cstate="print"/>
          <a:stretch>
            <a:fillRect/>
          </a:stretch>
        </p:blipFill>
        <p:spPr>
          <a:xfrm>
            <a:off x="6781800" y="3505200"/>
            <a:ext cx="1503680" cy="3200400"/>
          </a:xfrm>
          <a:prstGeom prst="rect">
            <a:avLst/>
          </a:prstGeom>
          <a:ln>
            <a:noFill/>
          </a:ln>
          <a:effectLst>
            <a:softEdge rad="112500"/>
          </a:effectLst>
        </p:spPr>
      </p:pic>
      <p:sp>
        <p:nvSpPr>
          <p:cNvPr id="37890"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4400" b="0">
                <a:solidFill>
                  <a:schemeClr val="bg1"/>
                </a:solidFill>
              </a:rPr>
              <a:t>The power of learning</a:t>
            </a:r>
          </a:p>
        </p:txBody>
      </p:sp>
      <p:sp>
        <p:nvSpPr>
          <p:cNvPr id="37891" name="Rectangle 3"/>
          <p:cNvSpPr>
            <a:spLocks noChangeArrowheads="1"/>
          </p:cNvSpPr>
          <p:nvPr/>
        </p:nvSpPr>
        <p:spPr bwMode="auto">
          <a:xfrm>
            <a:off x="617538" y="1524000"/>
            <a:ext cx="8145462" cy="3676650"/>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Asking questions is the critical beginning</a:t>
            </a:r>
          </a:p>
          <a:p>
            <a:pPr lvl="1" indent="-457200" eaLnBrk="0" hangingPunct="0">
              <a:lnSpc>
                <a:spcPct val="95000"/>
              </a:lnSpc>
              <a:spcBef>
                <a:spcPct val="5000"/>
              </a:spcBef>
              <a:buFont typeface="Arial" charset="0"/>
              <a:buChar char="•"/>
            </a:pPr>
            <a:r>
              <a:rPr lang="en-US" sz="3200" b="0">
                <a:solidFill>
                  <a:srgbClr val="541400"/>
                </a:solidFill>
              </a:rPr>
              <a:t>Listening to the answers is on the path to renewal</a:t>
            </a:r>
          </a:p>
          <a:p>
            <a:pPr lvl="1" indent="-457200" eaLnBrk="0" hangingPunct="0">
              <a:lnSpc>
                <a:spcPct val="95000"/>
              </a:lnSpc>
              <a:spcBef>
                <a:spcPct val="5000"/>
              </a:spcBef>
              <a:buFont typeface="Arial" charset="0"/>
              <a:buChar char="•"/>
            </a:pPr>
            <a:r>
              <a:rPr lang="en-US" sz="3200" b="0">
                <a:solidFill>
                  <a:srgbClr val="541400"/>
                </a:solidFill>
              </a:rPr>
              <a:t>Acting on the answers separates the long-term winners from the “also-rans”</a:t>
            </a:r>
          </a:p>
          <a:p>
            <a:pPr lvl="1" indent="-457200" eaLnBrk="0" hangingPunct="0">
              <a:lnSpc>
                <a:spcPct val="95000"/>
              </a:lnSpc>
              <a:spcBef>
                <a:spcPct val="5000"/>
              </a:spcBef>
              <a:buFont typeface="Arial" charset="0"/>
              <a:buChar char="•"/>
            </a:pPr>
            <a:r>
              <a:rPr lang="en-US" sz="3200" b="0">
                <a:solidFill>
                  <a:srgbClr val="541400"/>
                </a:solidFill>
              </a:rPr>
              <a:t>Repeating the cycle is the essence of leadership</a:t>
            </a:r>
          </a:p>
          <a:p>
            <a:pPr eaLnBrk="0" hangingPunct="0">
              <a:lnSpc>
                <a:spcPct val="95000"/>
              </a:lnSpc>
              <a:spcBef>
                <a:spcPct val="5000"/>
              </a:spcBef>
              <a:buFont typeface="Arial" charset="0"/>
              <a:buChar char="•"/>
            </a:pPr>
            <a:endParaRPr lang="en-US" sz="2000" b="0">
              <a:solidFill>
                <a:srgbClr val="541400"/>
              </a:solidFill>
            </a:endParaRPr>
          </a:p>
        </p:txBody>
      </p:sp>
    </p:spTree>
  </p:cSld>
  <p:clrMapOvr>
    <a:masterClrMapping/>
  </p:clrMapOvr>
  <p:transition>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story1.jpg"/>
          <p:cNvPicPr>
            <a:picLocks noChangeAspect="1"/>
          </p:cNvPicPr>
          <p:nvPr/>
        </p:nvPicPr>
        <p:blipFill>
          <a:blip r:embed="rId3" cstate="print"/>
          <a:stretch>
            <a:fillRect/>
          </a:stretch>
        </p:blipFill>
        <p:spPr>
          <a:xfrm>
            <a:off x="5638800" y="4572000"/>
            <a:ext cx="2667000" cy="2260600"/>
          </a:xfrm>
          <a:prstGeom prst="rect">
            <a:avLst/>
          </a:prstGeom>
          <a:ln>
            <a:noFill/>
          </a:ln>
          <a:effectLst>
            <a:softEdge rad="112500"/>
          </a:effectLst>
        </p:spPr>
      </p:pic>
      <p:sp>
        <p:nvSpPr>
          <p:cNvPr id="39938"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4400" b="0">
                <a:solidFill>
                  <a:schemeClr val="bg1"/>
                </a:solidFill>
              </a:rPr>
              <a:t>Rapid Change</a:t>
            </a:r>
          </a:p>
        </p:txBody>
      </p:sp>
      <p:sp>
        <p:nvSpPr>
          <p:cNvPr id="39939" name="Rectangle 3"/>
          <p:cNvSpPr>
            <a:spLocks noChangeArrowheads="1"/>
          </p:cNvSpPr>
          <p:nvPr/>
        </p:nvSpPr>
        <p:spPr bwMode="auto">
          <a:xfrm>
            <a:off x="617538" y="1219200"/>
            <a:ext cx="8145462" cy="4618038"/>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238 companies dropped out of the Fortune 500 between 1955-1980</a:t>
            </a:r>
          </a:p>
          <a:p>
            <a:pPr lvl="1" indent="-457200" eaLnBrk="0" hangingPunct="0">
              <a:lnSpc>
                <a:spcPct val="95000"/>
              </a:lnSpc>
              <a:spcBef>
                <a:spcPct val="5000"/>
              </a:spcBef>
              <a:buFont typeface="Arial" charset="0"/>
              <a:buChar char="•"/>
            </a:pPr>
            <a:r>
              <a:rPr lang="en-US" sz="3200" b="0">
                <a:solidFill>
                  <a:srgbClr val="541400"/>
                </a:solidFill>
              </a:rPr>
              <a:t>143 companies dropped out between 1985-1990</a:t>
            </a:r>
          </a:p>
          <a:p>
            <a:pPr lvl="1" indent="-457200" eaLnBrk="0" hangingPunct="0">
              <a:lnSpc>
                <a:spcPct val="95000"/>
              </a:lnSpc>
              <a:spcBef>
                <a:spcPct val="5000"/>
              </a:spcBef>
              <a:buFont typeface="Arial" charset="0"/>
              <a:buChar char="•"/>
            </a:pPr>
            <a:r>
              <a:rPr lang="en-US" sz="3200" b="0">
                <a:solidFill>
                  <a:srgbClr val="541400"/>
                </a:solidFill>
              </a:rPr>
              <a:t>Of the 43 “excellent” companies cited in Peter &amp; Waterman’s book </a:t>
            </a:r>
            <a:r>
              <a:rPr lang="en-US" sz="3200" b="0" u="sng">
                <a:solidFill>
                  <a:srgbClr val="541400"/>
                </a:solidFill>
              </a:rPr>
              <a:t>In Search of Excellence </a:t>
            </a:r>
            <a:r>
              <a:rPr lang="en-US" sz="3200" b="0">
                <a:solidFill>
                  <a:srgbClr val="541400"/>
                </a:solidFill>
              </a:rPr>
              <a:t>in 1982, only 14 companies were still considered “excellent” eight years later</a:t>
            </a:r>
          </a:p>
          <a:p>
            <a:pPr eaLnBrk="0" hangingPunct="0">
              <a:lnSpc>
                <a:spcPct val="95000"/>
              </a:lnSpc>
              <a:spcBef>
                <a:spcPct val="5000"/>
              </a:spcBef>
              <a:buFont typeface="Arial" charset="0"/>
              <a:buChar char="•"/>
            </a:pPr>
            <a:endParaRPr lang="en-US" sz="2000" b="0">
              <a:solidFill>
                <a:srgbClr val="541400"/>
              </a:solidFill>
            </a:endParaRPr>
          </a:p>
        </p:txBody>
      </p:sp>
    </p:spTree>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BacCompanyLogos2.jpg"/>
          <p:cNvPicPr>
            <a:picLocks noChangeAspect="1"/>
          </p:cNvPicPr>
          <p:nvPr/>
        </p:nvPicPr>
        <p:blipFill>
          <a:blip r:embed="rId3" cstate="print"/>
          <a:stretch>
            <a:fillRect/>
          </a:stretch>
        </p:blipFill>
        <p:spPr>
          <a:xfrm>
            <a:off x="838200" y="1219200"/>
            <a:ext cx="7391400" cy="4846017"/>
          </a:xfrm>
          <a:prstGeom prst="ellipse">
            <a:avLst/>
          </a:prstGeom>
          <a:ln>
            <a:noFill/>
          </a:ln>
          <a:effectLst>
            <a:softEdge rad="112500"/>
          </a:effectLst>
        </p:spPr>
      </p:pic>
      <p:sp>
        <p:nvSpPr>
          <p:cNvPr id="41986" name="Cube 20"/>
          <p:cNvSpPr>
            <a:spLocks noChangeArrowheads="1"/>
          </p:cNvSpPr>
          <p:nvPr/>
        </p:nvSpPr>
        <p:spPr bwMode="auto">
          <a:xfrm>
            <a:off x="400050" y="5222875"/>
            <a:ext cx="8686800" cy="457200"/>
          </a:xfrm>
          <a:prstGeom prst="cube">
            <a:avLst>
              <a:gd name="adj" fmla="val 100000"/>
            </a:avLst>
          </a:prstGeom>
          <a:solidFill>
            <a:schemeClr val="accent1"/>
          </a:solidFill>
          <a:ln w="9525" algn="ctr">
            <a:solidFill>
              <a:schemeClr val="tx1"/>
            </a:solidFill>
            <a:round/>
            <a:headEnd/>
            <a:tailEnd/>
          </a:ln>
        </p:spPr>
        <p:txBody>
          <a:bodyPr/>
          <a:lstStyle/>
          <a:p>
            <a:endParaRPr lang="en-US"/>
          </a:p>
        </p:txBody>
      </p:sp>
      <p:sp>
        <p:nvSpPr>
          <p:cNvPr id="41987"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4000" b="0">
                <a:solidFill>
                  <a:schemeClr val="bg1"/>
                </a:solidFill>
              </a:rPr>
              <a:t>43 “Excellent” Companies of 1982</a:t>
            </a:r>
          </a:p>
        </p:txBody>
      </p:sp>
      <p:sp>
        <p:nvSpPr>
          <p:cNvPr id="41988" name="TextBox 11"/>
          <p:cNvSpPr txBox="1">
            <a:spLocks noChangeArrowheads="1"/>
          </p:cNvSpPr>
          <p:nvPr/>
        </p:nvSpPr>
        <p:spPr bwMode="auto">
          <a:xfrm>
            <a:off x="533400" y="5673725"/>
            <a:ext cx="1447800" cy="338138"/>
          </a:xfrm>
          <a:prstGeom prst="rect">
            <a:avLst/>
          </a:prstGeom>
          <a:noFill/>
          <a:ln w="9525">
            <a:noFill/>
            <a:miter lim="800000"/>
            <a:headEnd/>
            <a:tailEnd/>
          </a:ln>
        </p:spPr>
        <p:txBody>
          <a:bodyPr>
            <a:spAutoFit/>
          </a:bodyPr>
          <a:lstStyle/>
          <a:p>
            <a:pPr algn="ctr"/>
            <a:r>
              <a:rPr lang="en-US" sz="1600">
                <a:latin typeface="Arial" charset="0"/>
                <a:cs typeface="Arial" charset="0"/>
              </a:rPr>
              <a:t>Excellent</a:t>
            </a:r>
          </a:p>
        </p:txBody>
      </p:sp>
      <p:sp>
        <p:nvSpPr>
          <p:cNvPr id="41989" name="TextBox 12"/>
          <p:cNvSpPr txBox="1">
            <a:spLocks noChangeArrowheads="1"/>
          </p:cNvSpPr>
          <p:nvPr/>
        </p:nvSpPr>
        <p:spPr bwMode="auto">
          <a:xfrm>
            <a:off x="2590800" y="5673725"/>
            <a:ext cx="1600200" cy="584200"/>
          </a:xfrm>
          <a:prstGeom prst="rect">
            <a:avLst/>
          </a:prstGeom>
          <a:noFill/>
          <a:ln w="9525">
            <a:noFill/>
            <a:miter lim="800000"/>
            <a:headEnd/>
            <a:tailEnd/>
          </a:ln>
        </p:spPr>
        <p:txBody>
          <a:bodyPr>
            <a:spAutoFit/>
          </a:bodyPr>
          <a:lstStyle/>
          <a:p>
            <a:pPr algn="ctr"/>
            <a:r>
              <a:rPr lang="en-US" sz="1600">
                <a:latin typeface="Arial" charset="0"/>
                <a:cs typeface="Arial" charset="0"/>
              </a:rPr>
              <a:t>Solid but Loss of Leadership</a:t>
            </a:r>
          </a:p>
        </p:txBody>
      </p:sp>
      <p:sp>
        <p:nvSpPr>
          <p:cNvPr id="41990" name="TextBox 13"/>
          <p:cNvSpPr txBox="1">
            <a:spLocks noChangeArrowheads="1"/>
          </p:cNvSpPr>
          <p:nvPr/>
        </p:nvSpPr>
        <p:spPr bwMode="auto">
          <a:xfrm>
            <a:off x="4832350" y="5673725"/>
            <a:ext cx="1600200" cy="584200"/>
          </a:xfrm>
          <a:prstGeom prst="rect">
            <a:avLst/>
          </a:prstGeom>
          <a:noFill/>
          <a:ln w="9525">
            <a:noFill/>
            <a:miter lim="800000"/>
            <a:headEnd/>
            <a:tailEnd/>
          </a:ln>
        </p:spPr>
        <p:txBody>
          <a:bodyPr>
            <a:spAutoFit/>
          </a:bodyPr>
          <a:lstStyle/>
          <a:p>
            <a:pPr algn="ctr"/>
            <a:r>
              <a:rPr lang="en-US" sz="1600">
                <a:latin typeface="Arial" charset="0"/>
                <a:cs typeface="Arial" charset="0"/>
              </a:rPr>
              <a:t>Weakened Position</a:t>
            </a:r>
          </a:p>
        </p:txBody>
      </p:sp>
      <p:sp>
        <p:nvSpPr>
          <p:cNvPr id="41991" name="TextBox 14"/>
          <p:cNvSpPr txBox="1">
            <a:spLocks noChangeArrowheads="1"/>
          </p:cNvSpPr>
          <p:nvPr/>
        </p:nvSpPr>
        <p:spPr bwMode="auto">
          <a:xfrm>
            <a:off x="7007225" y="5673725"/>
            <a:ext cx="1600200" cy="338138"/>
          </a:xfrm>
          <a:prstGeom prst="rect">
            <a:avLst/>
          </a:prstGeom>
          <a:noFill/>
          <a:ln w="9525">
            <a:noFill/>
            <a:miter lim="800000"/>
            <a:headEnd/>
            <a:tailEnd/>
          </a:ln>
        </p:spPr>
        <p:txBody>
          <a:bodyPr>
            <a:spAutoFit/>
          </a:bodyPr>
          <a:lstStyle/>
          <a:p>
            <a:pPr algn="ctr"/>
            <a:r>
              <a:rPr lang="en-US" sz="1600">
                <a:latin typeface="Arial" charset="0"/>
                <a:cs typeface="Arial" charset="0"/>
              </a:rPr>
              <a:t>Troubled</a:t>
            </a:r>
          </a:p>
        </p:txBody>
      </p:sp>
      <p:sp>
        <p:nvSpPr>
          <p:cNvPr id="16" name="Cube 15"/>
          <p:cNvSpPr/>
          <p:nvPr/>
        </p:nvSpPr>
        <p:spPr bwMode="auto">
          <a:xfrm>
            <a:off x="408296" y="1205552"/>
            <a:ext cx="1981200" cy="4460544"/>
          </a:xfrm>
          <a:prstGeom prst="cube">
            <a:avLst>
              <a:gd name="adj" fmla="val 1899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Allen Bradley (Rockwell)</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Disney</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Boeing</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DEC</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Emerson</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Frito-lay</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IBM</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Intel</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Johnson &amp; Johnson</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Mars</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Maytag</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McDonald’s </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Merck</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Walmart</a:t>
            </a:r>
          </a:p>
        </p:txBody>
      </p:sp>
      <p:sp>
        <p:nvSpPr>
          <p:cNvPr id="17" name="Cube 16"/>
          <p:cNvSpPr/>
          <p:nvPr/>
        </p:nvSpPr>
        <p:spPr bwMode="auto">
          <a:xfrm>
            <a:off x="2549856" y="1932296"/>
            <a:ext cx="1981200" cy="3733800"/>
          </a:xfrm>
          <a:prstGeom prst="cube">
            <a:avLst>
              <a:gd name="adj" fmla="val 1899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Bristol-Meyers</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Delta</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Dow</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DuPont</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Hughes (GM)</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Levi Strauss</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Marriott</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Procter &amp; Gamble</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Standard Oil Amoco</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3M</a:t>
            </a:r>
          </a:p>
        </p:txBody>
      </p:sp>
      <p:sp>
        <p:nvSpPr>
          <p:cNvPr id="16391" name="TextBox 6"/>
          <p:cNvSpPr txBox="1">
            <a:spLocks noChangeArrowheads="1"/>
          </p:cNvSpPr>
          <p:nvPr/>
        </p:nvSpPr>
        <p:spPr bwMode="auto">
          <a:xfrm>
            <a:off x="609600" y="1219200"/>
            <a:ext cx="1447800" cy="338138"/>
          </a:xfrm>
          <a:prstGeom prst="rect">
            <a:avLst/>
          </a:prstGeom>
          <a:noFill/>
          <a:ln w="9525">
            <a:noFill/>
            <a:miter lim="800000"/>
            <a:headEnd/>
            <a:tailEnd/>
          </a:ln>
        </p:spPr>
        <p:txBody>
          <a:bodyPr>
            <a:spAutoFit/>
          </a:bodyPr>
          <a:lstStyle/>
          <a:p>
            <a:pPr algn="ctr"/>
            <a:r>
              <a:rPr lang="en-US" sz="1600">
                <a:solidFill>
                  <a:schemeClr val="bg1"/>
                </a:solidFill>
                <a:latin typeface="Arial" charset="0"/>
                <a:cs typeface="Arial" charset="0"/>
              </a:rPr>
              <a:t>32%</a:t>
            </a:r>
          </a:p>
        </p:txBody>
      </p:sp>
      <p:sp>
        <p:nvSpPr>
          <p:cNvPr id="16392" name="TextBox 7"/>
          <p:cNvSpPr txBox="1">
            <a:spLocks noChangeArrowheads="1"/>
          </p:cNvSpPr>
          <p:nvPr/>
        </p:nvSpPr>
        <p:spPr bwMode="auto">
          <a:xfrm>
            <a:off x="2805113" y="1931988"/>
            <a:ext cx="1447800" cy="338137"/>
          </a:xfrm>
          <a:prstGeom prst="rect">
            <a:avLst/>
          </a:prstGeom>
          <a:noFill/>
          <a:ln w="9525">
            <a:noFill/>
            <a:miter lim="800000"/>
            <a:headEnd/>
            <a:tailEnd/>
          </a:ln>
        </p:spPr>
        <p:txBody>
          <a:bodyPr>
            <a:spAutoFit/>
          </a:bodyPr>
          <a:lstStyle/>
          <a:p>
            <a:pPr algn="ctr"/>
            <a:r>
              <a:rPr lang="en-US" sz="1600">
                <a:solidFill>
                  <a:schemeClr val="bg1"/>
                </a:solidFill>
                <a:latin typeface="Arial" charset="0"/>
                <a:cs typeface="Arial" charset="0"/>
              </a:rPr>
              <a:t>23%</a:t>
            </a:r>
          </a:p>
        </p:txBody>
      </p:sp>
      <p:sp>
        <p:nvSpPr>
          <p:cNvPr id="18" name="Cube 17"/>
          <p:cNvSpPr/>
          <p:nvPr/>
        </p:nvSpPr>
        <p:spPr bwMode="auto">
          <a:xfrm>
            <a:off x="4738048" y="1676400"/>
            <a:ext cx="1981200" cy="3989696"/>
          </a:xfrm>
          <a:prstGeom prst="cube">
            <a:avLst>
              <a:gd name="adj" fmla="val 1899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Amdahl</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Bechtel</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Caterpillar</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Dans</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Hewlett-Packard</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Kodak</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Raychem</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Schlumburger</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Texas Instruments</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Tupperware (Dart)</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Wang</a:t>
            </a:r>
          </a:p>
        </p:txBody>
      </p:sp>
      <p:sp>
        <p:nvSpPr>
          <p:cNvPr id="16393" name="TextBox 8"/>
          <p:cNvSpPr txBox="1">
            <a:spLocks noChangeArrowheads="1"/>
          </p:cNvSpPr>
          <p:nvPr/>
        </p:nvSpPr>
        <p:spPr bwMode="auto">
          <a:xfrm>
            <a:off x="4989513" y="1719263"/>
            <a:ext cx="1447800" cy="338137"/>
          </a:xfrm>
          <a:prstGeom prst="rect">
            <a:avLst/>
          </a:prstGeom>
          <a:noFill/>
          <a:ln w="9525">
            <a:noFill/>
            <a:miter lim="800000"/>
            <a:headEnd/>
            <a:tailEnd/>
          </a:ln>
        </p:spPr>
        <p:txBody>
          <a:bodyPr>
            <a:spAutoFit/>
          </a:bodyPr>
          <a:lstStyle/>
          <a:p>
            <a:pPr algn="ctr"/>
            <a:r>
              <a:rPr lang="en-US" sz="1600">
                <a:solidFill>
                  <a:schemeClr val="bg1"/>
                </a:solidFill>
                <a:latin typeface="Arial" charset="0"/>
                <a:cs typeface="Arial" charset="0"/>
              </a:rPr>
              <a:t>26%</a:t>
            </a:r>
          </a:p>
        </p:txBody>
      </p:sp>
      <p:sp>
        <p:nvSpPr>
          <p:cNvPr id="20" name="Cube 19"/>
          <p:cNvSpPr/>
          <p:nvPr/>
        </p:nvSpPr>
        <p:spPr bwMode="auto">
          <a:xfrm>
            <a:off x="6865960" y="2362200"/>
            <a:ext cx="1981200" cy="3311856"/>
          </a:xfrm>
          <a:prstGeom prst="cube">
            <a:avLst>
              <a:gd name="adj" fmla="val 1899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Atari</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Chesebrough-Pond’s</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Avon</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Data General</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Fluor</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Kmart</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National Semiconductor</a:t>
            </a:r>
          </a:p>
          <a:p>
            <a:pPr marL="117475" lvl="1" indent="-117475" eaLnBrk="0" hangingPunct="0">
              <a:lnSpc>
                <a:spcPct val="95000"/>
              </a:lnSpc>
              <a:spcBef>
                <a:spcPct val="5000"/>
              </a:spcBef>
              <a:buFont typeface="Arial" charset="0"/>
              <a:buChar char="•"/>
            </a:pPr>
            <a:r>
              <a:rPr lang="en-US" sz="1500" b="0">
                <a:solidFill>
                  <a:schemeClr val="bg1"/>
                </a:solidFill>
                <a:latin typeface="Calibri" pitchFamily="34" charset="0"/>
              </a:rPr>
              <a:t>Revlon</a:t>
            </a:r>
          </a:p>
        </p:txBody>
      </p:sp>
      <p:sp>
        <p:nvSpPr>
          <p:cNvPr id="16394" name="TextBox 10"/>
          <p:cNvSpPr txBox="1">
            <a:spLocks noChangeArrowheads="1"/>
          </p:cNvSpPr>
          <p:nvPr/>
        </p:nvSpPr>
        <p:spPr bwMode="auto">
          <a:xfrm>
            <a:off x="7075488" y="2403475"/>
            <a:ext cx="1447800" cy="339725"/>
          </a:xfrm>
          <a:prstGeom prst="rect">
            <a:avLst/>
          </a:prstGeom>
          <a:noFill/>
          <a:ln w="9525">
            <a:noFill/>
            <a:miter lim="800000"/>
            <a:headEnd/>
            <a:tailEnd/>
          </a:ln>
        </p:spPr>
        <p:txBody>
          <a:bodyPr>
            <a:spAutoFit/>
          </a:bodyPr>
          <a:lstStyle/>
          <a:p>
            <a:pPr algn="ctr"/>
            <a:r>
              <a:rPr lang="en-US" sz="1600">
                <a:solidFill>
                  <a:schemeClr val="bg1"/>
                </a:solidFill>
                <a:latin typeface="Arial" charset="0"/>
                <a:cs typeface="Arial" charset="0"/>
              </a:rPr>
              <a:t>19%</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391"/>
                                        </p:tgtEl>
                                        <p:attrNameLst>
                                          <p:attrName>style.visibility</p:attrName>
                                        </p:attrNameLst>
                                      </p:cBhvr>
                                      <p:to>
                                        <p:strVal val="visible"/>
                                      </p:to>
                                    </p:set>
                                    <p:animEffect transition="in" filter="wipe(down)">
                                      <p:cBhvr>
                                        <p:cTn id="10" dur="500"/>
                                        <p:tgtEl>
                                          <p:spTgt spid="1639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392"/>
                                        </p:tgtEl>
                                        <p:attrNameLst>
                                          <p:attrName>style.visibility</p:attrName>
                                        </p:attrNameLst>
                                      </p:cBhvr>
                                      <p:to>
                                        <p:strVal val="visible"/>
                                      </p:to>
                                    </p:set>
                                    <p:animEffect transition="in" filter="wipe(down)">
                                      <p:cBhvr>
                                        <p:cTn id="18" dur="500"/>
                                        <p:tgtEl>
                                          <p:spTgt spid="1639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6393"/>
                                        </p:tgtEl>
                                        <p:attrNameLst>
                                          <p:attrName>style.visibility</p:attrName>
                                        </p:attrNameLst>
                                      </p:cBhvr>
                                      <p:to>
                                        <p:strVal val="visible"/>
                                      </p:to>
                                    </p:set>
                                    <p:animEffect transition="in" filter="wipe(down)">
                                      <p:cBhvr>
                                        <p:cTn id="26" dur="500"/>
                                        <p:tgtEl>
                                          <p:spTgt spid="1639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394"/>
                                        </p:tgtEl>
                                        <p:attrNameLst>
                                          <p:attrName>style.visibility</p:attrName>
                                        </p:attrNameLst>
                                      </p:cBhvr>
                                      <p:to>
                                        <p:strVal val="visible"/>
                                      </p:to>
                                    </p:set>
                                    <p:animEffect transition="in" filter="wipe(down)">
                                      <p:cBhvr>
                                        <p:cTn id="34"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16392" grpId="0"/>
      <p:bldP spid="16393" grpId="0"/>
      <p:bldP spid="1639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4000" b="0">
                <a:solidFill>
                  <a:schemeClr val="bg1"/>
                </a:solidFill>
              </a:rPr>
              <a:t>Shrinking US Leadership</a:t>
            </a:r>
          </a:p>
        </p:txBody>
      </p:sp>
      <p:grpSp>
        <p:nvGrpSpPr>
          <p:cNvPr id="11" name="Group 10"/>
          <p:cNvGrpSpPr>
            <a:grpSpLocks/>
          </p:cNvGrpSpPr>
          <p:nvPr/>
        </p:nvGrpSpPr>
        <p:grpSpPr bwMode="auto">
          <a:xfrm>
            <a:off x="404813" y="1347788"/>
            <a:ext cx="8334375" cy="5205412"/>
            <a:chOff x="404813" y="1347788"/>
            <a:chExt cx="8334375" cy="5205412"/>
          </a:xfrm>
        </p:grpSpPr>
        <p:graphicFrame>
          <p:nvGraphicFramePr>
            <p:cNvPr id="17411" name="Chart 15"/>
            <p:cNvGraphicFramePr>
              <a:graphicFrameLocks/>
            </p:cNvGraphicFramePr>
            <p:nvPr/>
          </p:nvGraphicFramePr>
          <p:xfrm>
            <a:off x="404813" y="1347788"/>
            <a:ext cx="8334375" cy="4799012"/>
          </p:xfrm>
          <a:graphic>
            <a:graphicData uri="http://schemas.openxmlformats.org/presentationml/2006/ole">
              <p:oleObj spid="_x0000_s17411" name="Worksheet" r:id="rId4" imgW="8334375" imgH="4800600" progId="Excel.Sheet.8">
                <p:embed/>
              </p:oleObj>
            </a:graphicData>
          </a:graphic>
        </p:graphicFrame>
        <p:sp>
          <p:nvSpPr>
            <p:cNvPr id="17414" name="TextBox 16"/>
            <p:cNvSpPr txBox="1">
              <a:spLocks noChangeArrowheads="1"/>
            </p:cNvSpPr>
            <p:nvPr/>
          </p:nvSpPr>
          <p:spPr bwMode="auto">
            <a:xfrm>
              <a:off x="1782763" y="1506538"/>
              <a:ext cx="838200" cy="338137"/>
            </a:xfrm>
            <a:prstGeom prst="rect">
              <a:avLst/>
            </a:prstGeom>
            <a:noFill/>
            <a:ln w="9525">
              <a:noFill/>
              <a:miter lim="800000"/>
              <a:headEnd/>
              <a:tailEnd/>
            </a:ln>
          </p:spPr>
          <p:txBody>
            <a:bodyPr>
              <a:spAutoFit/>
            </a:bodyPr>
            <a:lstStyle/>
            <a:p>
              <a:r>
                <a:rPr lang="en-US" sz="1600" b="0">
                  <a:latin typeface="Arial" charset="0"/>
                  <a:cs typeface="Arial" charset="0"/>
                </a:rPr>
                <a:t>GE</a:t>
              </a:r>
            </a:p>
          </p:txBody>
        </p:sp>
        <p:sp>
          <p:nvSpPr>
            <p:cNvPr id="17415" name="TextBox 17"/>
            <p:cNvSpPr txBox="1">
              <a:spLocks noChangeArrowheads="1"/>
            </p:cNvSpPr>
            <p:nvPr/>
          </p:nvSpPr>
          <p:spPr bwMode="auto">
            <a:xfrm>
              <a:off x="1524000" y="2101850"/>
              <a:ext cx="838200" cy="338138"/>
            </a:xfrm>
            <a:prstGeom prst="rect">
              <a:avLst/>
            </a:prstGeom>
            <a:noFill/>
            <a:ln w="9525">
              <a:noFill/>
              <a:miter lim="800000"/>
              <a:headEnd/>
              <a:tailEnd/>
            </a:ln>
          </p:spPr>
          <p:txBody>
            <a:bodyPr>
              <a:spAutoFit/>
            </a:bodyPr>
            <a:lstStyle/>
            <a:p>
              <a:r>
                <a:rPr lang="en-US" sz="1600" b="0">
                  <a:latin typeface="Arial" charset="0"/>
                  <a:cs typeface="Arial" charset="0"/>
                </a:rPr>
                <a:t>Kodak</a:t>
              </a:r>
            </a:p>
          </p:txBody>
        </p:sp>
        <p:sp>
          <p:nvSpPr>
            <p:cNvPr id="17416" name="TextBox 18"/>
            <p:cNvSpPr txBox="1">
              <a:spLocks noChangeArrowheads="1"/>
            </p:cNvSpPr>
            <p:nvPr/>
          </p:nvSpPr>
          <p:spPr bwMode="auto">
            <a:xfrm>
              <a:off x="1554163" y="2787650"/>
              <a:ext cx="838200" cy="338138"/>
            </a:xfrm>
            <a:prstGeom prst="rect">
              <a:avLst/>
            </a:prstGeom>
            <a:noFill/>
            <a:ln w="9525">
              <a:noFill/>
              <a:miter lim="800000"/>
              <a:headEnd/>
              <a:tailEnd/>
            </a:ln>
          </p:spPr>
          <p:txBody>
            <a:bodyPr>
              <a:spAutoFit/>
            </a:bodyPr>
            <a:lstStyle/>
            <a:p>
              <a:r>
                <a:rPr lang="en-US" sz="1600" b="0">
                  <a:latin typeface="Arial" charset="0"/>
                  <a:cs typeface="Arial" charset="0"/>
                </a:rPr>
                <a:t>Xerox</a:t>
              </a:r>
            </a:p>
          </p:txBody>
        </p:sp>
        <p:sp>
          <p:nvSpPr>
            <p:cNvPr id="17417" name="TextBox 19"/>
            <p:cNvSpPr txBox="1">
              <a:spLocks noChangeArrowheads="1"/>
            </p:cNvSpPr>
            <p:nvPr/>
          </p:nvSpPr>
          <p:spPr bwMode="auto">
            <a:xfrm>
              <a:off x="1752600" y="3429000"/>
              <a:ext cx="838200" cy="338138"/>
            </a:xfrm>
            <a:prstGeom prst="rect">
              <a:avLst/>
            </a:prstGeom>
            <a:noFill/>
            <a:ln w="9525">
              <a:noFill/>
              <a:miter lim="800000"/>
              <a:headEnd/>
              <a:tailEnd/>
            </a:ln>
          </p:spPr>
          <p:txBody>
            <a:bodyPr>
              <a:spAutoFit/>
            </a:bodyPr>
            <a:lstStyle/>
            <a:p>
              <a:r>
                <a:rPr lang="en-US" sz="1600" b="0">
                  <a:latin typeface="Arial" charset="0"/>
                  <a:cs typeface="Arial" charset="0"/>
                </a:rPr>
                <a:t>GM</a:t>
              </a:r>
            </a:p>
          </p:txBody>
        </p:sp>
        <p:sp>
          <p:nvSpPr>
            <p:cNvPr id="17418" name="TextBox 20"/>
            <p:cNvSpPr txBox="1">
              <a:spLocks noChangeArrowheads="1"/>
            </p:cNvSpPr>
            <p:nvPr/>
          </p:nvSpPr>
          <p:spPr bwMode="auto">
            <a:xfrm>
              <a:off x="1828800" y="4114800"/>
              <a:ext cx="838200" cy="338138"/>
            </a:xfrm>
            <a:prstGeom prst="rect">
              <a:avLst/>
            </a:prstGeom>
            <a:noFill/>
            <a:ln w="9525">
              <a:noFill/>
              <a:miter lim="800000"/>
              <a:headEnd/>
              <a:tailEnd/>
            </a:ln>
          </p:spPr>
          <p:txBody>
            <a:bodyPr>
              <a:spAutoFit/>
            </a:bodyPr>
            <a:lstStyle/>
            <a:p>
              <a:r>
                <a:rPr lang="en-US" sz="1600" b="0">
                  <a:latin typeface="Arial" charset="0"/>
                  <a:cs typeface="Arial" charset="0"/>
                </a:rPr>
                <a:t>US</a:t>
              </a:r>
            </a:p>
          </p:txBody>
        </p:sp>
        <p:sp>
          <p:nvSpPr>
            <p:cNvPr id="17419" name="TextBox 21"/>
            <p:cNvSpPr txBox="1">
              <a:spLocks noChangeArrowheads="1"/>
            </p:cNvSpPr>
            <p:nvPr/>
          </p:nvSpPr>
          <p:spPr bwMode="auto">
            <a:xfrm>
              <a:off x="1676400" y="4800600"/>
              <a:ext cx="838200" cy="338138"/>
            </a:xfrm>
            <a:prstGeom prst="rect">
              <a:avLst/>
            </a:prstGeom>
            <a:noFill/>
            <a:ln w="9525">
              <a:noFill/>
              <a:miter lim="800000"/>
              <a:headEnd/>
              <a:tailEnd/>
            </a:ln>
          </p:spPr>
          <p:txBody>
            <a:bodyPr>
              <a:spAutoFit/>
            </a:bodyPr>
            <a:lstStyle/>
            <a:p>
              <a:r>
                <a:rPr lang="en-US" sz="1600" b="0">
                  <a:latin typeface="Arial" charset="0"/>
                  <a:cs typeface="Arial" charset="0"/>
                </a:rPr>
                <a:t>RCA</a:t>
              </a:r>
            </a:p>
          </p:txBody>
        </p:sp>
        <p:sp>
          <p:nvSpPr>
            <p:cNvPr id="17420" name="TextBox 22"/>
            <p:cNvSpPr txBox="1">
              <a:spLocks noChangeArrowheads="1"/>
            </p:cNvSpPr>
            <p:nvPr/>
          </p:nvSpPr>
          <p:spPr bwMode="auto">
            <a:xfrm>
              <a:off x="2362200" y="6215062"/>
              <a:ext cx="4724400" cy="338138"/>
            </a:xfrm>
            <a:prstGeom prst="rect">
              <a:avLst/>
            </a:prstGeom>
            <a:noFill/>
            <a:ln w="9525">
              <a:noFill/>
              <a:miter lim="800000"/>
              <a:headEnd/>
              <a:tailEnd/>
            </a:ln>
          </p:spPr>
          <p:txBody>
            <a:bodyPr>
              <a:spAutoFit/>
            </a:bodyPr>
            <a:lstStyle/>
            <a:p>
              <a:r>
                <a:rPr lang="en-US" sz="1600" b="0">
                  <a:latin typeface="Arial" charset="0"/>
                  <a:cs typeface="Arial" charset="0"/>
                </a:rPr>
                <a:t>Global market share – Leading US Industries</a:t>
              </a:r>
            </a:p>
          </p:txBody>
        </p:sp>
      </p:gr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tomer-service.jpg"/>
          <p:cNvPicPr>
            <a:picLocks noChangeAspect="1"/>
          </p:cNvPicPr>
          <p:nvPr/>
        </p:nvPicPr>
        <p:blipFill>
          <a:blip r:embed="rId3" cstate="print"/>
          <a:stretch>
            <a:fillRect/>
          </a:stretch>
        </p:blipFill>
        <p:spPr>
          <a:xfrm>
            <a:off x="5257800" y="3429000"/>
            <a:ext cx="2667000" cy="2667000"/>
          </a:xfrm>
          <a:prstGeom prst="rect">
            <a:avLst/>
          </a:prstGeom>
          <a:ln>
            <a:noFill/>
          </a:ln>
          <a:effectLst>
            <a:softEdge rad="112500"/>
          </a:effectLst>
        </p:spPr>
      </p:pic>
      <p:sp>
        <p:nvSpPr>
          <p:cNvPr id="47106"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4400" b="0">
                <a:solidFill>
                  <a:schemeClr val="bg1"/>
                </a:solidFill>
              </a:rPr>
              <a:t>Increased Customer Loyalty</a:t>
            </a:r>
          </a:p>
        </p:txBody>
      </p:sp>
      <p:sp>
        <p:nvSpPr>
          <p:cNvPr id="47107" name="Rectangle 3"/>
          <p:cNvSpPr>
            <a:spLocks noChangeArrowheads="1"/>
          </p:cNvSpPr>
          <p:nvPr/>
        </p:nvSpPr>
        <p:spPr bwMode="auto">
          <a:xfrm>
            <a:off x="617538" y="1524000"/>
            <a:ext cx="8145462" cy="4273550"/>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Quality</a:t>
            </a:r>
          </a:p>
          <a:p>
            <a:pPr lvl="1" indent="-457200" eaLnBrk="0" hangingPunct="0">
              <a:lnSpc>
                <a:spcPct val="95000"/>
              </a:lnSpc>
              <a:spcBef>
                <a:spcPct val="5000"/>
              </a:spcBef>
              <a:buFont typeface="Arial" charset="0"/>
              <a:buChar char="•"/>
            </a:pPr>
            <a:r>
              <a:rPr lang="en-US" sz="3200" b="0">
                <a:solidFill>
                  <a:srgbClr val="541400"/>
                </a:solidFill>
              </a:rPr>
              <a:t>Product reliability</a:t>
            </a:r>
          </a:p>
          <a:p>
            <a:pPr lvl="1" indent="-457200" eaLnBrk="0" hangingPunct="0">
              <a:lnSpc>
                <a:spcPct val="95000"/>
              </a:lnSpc>
              <a:spcBef>
                <a:spcPct val="5000"/>
              </a:spcBef>
              <a:buFont typeface="Arial" charset="0"/>
              <a:buChar char="•"/>
            </a:pPr>
            <a:r>
              <a:rPr lang="en-US" sz="3200" b="0">
                <a:solidFill>
                  <a:srgbClr val="541400"/>
                </a:solidFill>
              </a:rPr>
              <a:t>Cost</a:t>
            </a:r>
          </a:p>
          <a:p>
            <a:pPr lvl="1" indent="-457200" eaLnBrk="0" hangingPunct="0">
              <a:lnSpc>
                <a:spcPct val="95000"/>
              </a:lnSpc>
              <a:spcBef>
                <a:spcPct val="5000"/>
              </a:spcBef>
              <a:buFont typeface="Arial" charset="0"/>
              <a:buChar char="•"/>
            </a:pPr>
            <a:r>
              <a:rPr lang="en-US" sz="3200" b="0">
                <a:solidFill>
                  <a:srgbClr val="541400"/>
                </a:solidFill>
              </a:rPr>
              <a:t>Market share</a:t>
            </a:r>
          </a:p>
          <a:p>
            <a:pPr lvl="1" indent="-457200" eaLnBrk="0" hangingPunct="0">
              <a:lnSpc>
                <a:spcPct val="95000"/>
              </a:lnSpc>
              <a:spcBef>
                <a:spcPct val="5000"/>
              </a:spcBef>
              <a:buFont typeface="Arial" charset="0"/>
              <a:buChar char="•"/>
            </a:pPr>
            <a:r>
              <a:rPr lang="en-US" sz="3200" b="0">
                <a:solidFill>
                  <a:srgbClr val="541400"/>
                </a:solidFill>
              </a:rPr>
              <a:t>Service</a:t>
            </a:r>
          </a:p>
          <a:p>
            <a:pPr lvl="1" indent="-457200" eaLnBrk="0" hangingPunct="0">
              <a:lnSpc>
                <a:spcPct val="95000"/>
              </a:lnSpc>
              <a:spcBef>
                <a:spcPct val="5000"/>
              </a:spcBef>
              <a:buFont typeface="Arial" charset="0"/>
              <a:buChar char="•"/>
            </a:pPr>
            <a:r>
              <a:rPr lang="en-US" sz="3200" b="0">
                <a:solidFill>
                  <a:srgbClr val="541400"/>
                </a:solidFill>
              </a:rPr>
              <a:t>Asset Management</a:t>
            </a:r>
          </a:p>
          <a:p>
            <a:pPr lvl="1" indent="-457200" eaLnBrk="0" hangingPunct="0">
              <a:lnSpc>
                <a:spcPct val="95000"/>
              </a:lnSpc>
              <a:spcBef>
                <a:spcPct val="5000"/>
              </a:spcBef>
              <a:buFont typeface="Arial" charset="0"/>
              <a:buChar char="•"/>
            </a:pPr>
            <a:r>
              <a:rPr lang="en-US" sz="3200" b="0">
                <a:solidFill>
                  <a:srgbClr val="541400"/>
                </a:solidFill>
              </a:rPr>
              <a:t>Time to market</a:t>
            </a:r>
          </a:p>
          <a:p>
            <a:pPr lvl="1" indent="-457200" eaLnBrk="0" hangingPunct="0">
              <a:lnSpc>
                <a:spcPct val="95000"/>
              </a:lnSpc>
              <a:spcBef>
                <a:spcPct val="5000"/>
              </a:spcBef>
              <a:buFont typeface="Arial" charset="0"/>
              <a:buChar char="•"/>
            </a:pPr>
            <a:r>
              <a:rPr lang="en-US" sz="3200" b="0">
                <a:solidFill>
                  <a:srgbClr val="541400"/>
                </a:solidFill>
              </a:rPr>
              <a:t>Delivery</a:t>
            </a:r>
          </a:p>
          <a:p>
            <a:pPr eaLnBrk="0" hangingPunct="0">
              <a:lnSpc>
                <a:spcPct val="95000"/>
              </a:lnSpc>
              <a:spcBef>
                <a:spcPct val="5000"/>
              </a:spcBef>
              <a:buFont typeface="Arial" charset="0"/>
              <a:buChar char="•"/>
            </a:pPr>
            <a:endParaRPr lang="en-US" sz="2000" b="0">
              <a:solidFill>
                <a:srgbClr val="541400"/>
              </a:solidFill>
            </a:endParaRPr>
          </a:p>
        </p:txBody>
      </p:sp>
    </p:spTree>
  </p:cSld>
  <p:clrMapOvr>
    <a:masterClrMapping/>
  </p:clrMapOvr>
  <p:transition>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Overtaking the benchmark</a:t>
            </a:r>
          </a:p>
        </p:txBody>
      </p:sp>
      <p:cxnSp>
        <p:nvCxnSpPr>
          <p:cNvPr id="49154" name="Straight Connector 4"/>
          <p:cNvCxnSpPr>
            <a:cxnSpLocks noChangeShapeType="1"/>
          </p:cNvCxnSpPr>
          <p:nvPr/>
        </p:nvCxnSpPr>
        <p:spPr bwMode="auto">
          <a:xfrm rot="5400000">
            <a:off x="-533400" y="3657600"/>
            <a:ext cx="4419600" cy="0"/>
          </a:xfrm>
          <a:prstGeom prst="line">
            <a:avLst/>
          </a:prstGeom>
          <a:noFill/>
          <a:ln w="60325" algn="ctr">
            <a:solidFill>
              <a:schemeClr val="tx1"/>
            </a:solidFill>
            <a:round/>
            <a:headEnd/>
            <a:tailEnd/>
          </a:ln>
        </p:spPr>
      </p:cxnSp>
      <p:cxnSp>
        <p:nvCxnSpPr>
          <p:cNvPr id="49155" name="Straight Connector 7"/>
          <p:cNvCxnSpPr>
            <a:cxnSpLocks noChangeShapeType="1"/>
          </p:cNvCxnSpPr>
          <p:nvPr/>
        </p:nvCxnSpPr>
        <p:spPr bwMode="auto">
          <a:xfrm>
            <a:off x="838200" y="5562600"/>
            <a:ext cx="7696200" cy="0"/>
          </a:xfrm>
          <a:prstGeom prst="line">
            <a:avLst/>
          </a:prstGeom>
          <a:noFill/>
          <a:ln w="60325" algn="ctr">
            <a:solidFill>
              <a:schemeClr val="tx1"/>
            </a:solidFill>
            <a:round/>
            <a:headEnd/>
            <a:tailEnd/>
          </a:ln>
        </p:spPr>
      </p:cxnSp>
      <p:cxnSp>
        <p:nvCxnSpPr>
          <p:cNvPr id="49156" name="Straight Connector 46"/>
          <p:cNvCxnSpPr>
            <a:cxnSpLocks noChangeShapeType="1"/>
          </p:cNvCxnSpPr>
          <p:nvPr/>
        </p:nvCxnSpPr>
        <p:spPr bwMode="auto">
          <a:xfrm rot="5400000">
            <a:off x="1066800" y="3352800"/>
            <a:ext cx="3505200" cy="0"/>
          </a:xfrm>
          <a:prstGeom prst="line">
            <a:avLst/>
          </a:prstGeom>
          <a:noFill/>
          <a:ln w="44450" algn="ctr">
            <a:solidFill>
              <a:schemeClr val="tx1"/>
            </a:solidFill>
            <a:prstDash val="sysDot"/>
            <a:round/>
            <a:headEnd/>
            <a:tailEnd/>
          </a:ln>
        </p:spPr>
      </p:cxnSp>
      <p:cxnSp>
        <p:nvCxnSpPr>
          <p:cNvPr id="49157" name="Straight Connector 73"/>
          <p:cNvCxnSpPr>
            <a:cxnSpLocks noChangeShapeType="1"/>
          </p:cNvCxnSpPr>
          <p:nvPr/>
        </p:nvCxnSpPr>
        <p:spPr bwMode="auto">
          <a:xfrm flipV="1">
            <a:off x="2286000" y="1600200"/>
            <a:ext cx="3657600" cy="2438400"/>
          </a:xfrm>
          <a:prstGeom prst="line">
            <a:avLst/>
          </a:prstGeom>
          <a:noFill/>
          <a:ln w="50800" algn="ctr">
            <a:solidFill>
              <a:schemeClr val="tx1"/>
            </a:solidFill>
            <a:round/>
            <a:headEnd type="oval" w="med" len="med"/>
            <a:tailEnd type="oval" w="med" len="med"/>
          </a:ln>
        </p:spPr>
      </p:cxnSp>
      <p:cxnSp>
        <p:nvCxnSpPr>
          <p:cNvPr id="49158" name="Straight Connector 75"/>
          <p:cNvCxnSpPr>
            <a:cxnSpLocks noChangeShapeType="1"/>
          </p:cNvCxnSpPr>
          <p:nvPr/>
        </p:nvCxnSpPr>
        <p:spPr bwMode="auto">
          <a:xfrm flipV="1">
            <a:off x="2209800" y="2590800"/>
            <a:ext cx="3810000" cy="381000"/>
          </a:xfrm>
          <a:prstGeom prst="line">
            <a:avLst/>
          </a:prstGeom>
          <a:noFill/>
          <a:ln w="50800" algn="ctr">
            <a:solidFill>
              <a:schemeClr val="tx1"/>
            </a:solidFill>
            <a:prstDash val="sysDash"/>
            <a:round/>
            <a:headEnd type="diamond" w="med" len="med"/>
            <a:tailEnd type="diamond" w="med" len="med"/>
          </a:ln>
        </p:spPr>
      </p:cxnSp>
      <p:sp>
        <p:nvSpPr>
          <p:cNvPr id="49159" name="TextBox 84"/>
          <p:cNvSpPr txBox="1">
            <a:spLocks noChangeArrowheads="1"/>
          </p:cNvSpPr>
          <p:nvPr/>
        </p:nvSpPr>
        <p:spPr bwMode="auto">
          <a:xfrm>
            <a:off x="2514600" y="5715000"/>
            <a:ext cx="1447800" cy="338138"/>
          </a:xfrm>
          <a:prstGeom prst="rect">
            <a:avLst/>
          </a:prstGeom>
          <a:noFill/>
          <a:ln w="9525">
            <a:noFill/>
            <a:miter lim="800000"/>
            <a:headEnd/>
            <a:tailEnd/>
          </a:ln>
        </p:spPr>
        <p:txBody>
          <a:bodyPr>
            <a:spAutoFit/>
          </a:bodyPr>
          <a:lstStyle/>
          <a:p>
            <a:r>
              <a:rPr lang="en-US" sz="1600">
                <a:latin typeface="Arial" charset="0"/>
                <a:cs typeface="Arial" charset="0"/>
              </a:rPr>
              <a:t>Present</a:t>
            </a:r>
          </a:p>
        </p:txBody>
      </p:sp>
      <p:sp>
        <p:nvSpPr>
          <p:cNvPr id="49160" name="TextBox 85"/>
          <p:cNvSpPr txBox="1">
            <a:spLocks noChangeArrowheads="1"/>
          </p:cNvSpPr>
          <p:nvPr/>
        </p:nvSpPr>
        <p:spPr bwMode="auto">
          <a:xfrm>
            <a:off x="4953000" y="5715000"/>
            <a:ext cx="1447800" cy="338138"/>
          </a:xfrm>
          <a:prstGeom prst="rect">
            <a:avLst/>
          </a:prstGeom>
          <a:noFill/>
          <a:ln w="9525">
            <a:noFill/>
            <a:miter lim="800000"/>
            <a:headEnd/>
            <a:tailEnd/>
          </a:ln>
        </p:spPr>
        <p:txBody>
          <a:bodyPr>
            <a:spAutoFit/>
          </a:bodyPr>
          <a:lstStyle/>
          <a:p>
            <a:r>
              <a:rPr lang="en-US" sz="1600">
                <a:latin typeface="Arial" charset="0"/>
                <a:cs typeface="Arial" charset="0"/>
              </a:rPr>
              <a:t>Future</a:t>
            </a:r>
          </a:p>
        </p:txBody>
      </p:sp>
      <p:sp>
        <p:nvSpPr>
          <p:cNvPr id="49161" name="Oval 92"/>
          <p:cNvSpPr>
            <a:spLocks noChangeArrowheads="1"/>
          </p:cNvSpPr>
          <p:nvPr/>
        </p:nvSpPr>
        <p:spPr bwMode="auto">
          <a:xfrm>
            <a:off x="6400800" y="3606800"/>
            <a:ext cx="152400" cy="152400"/>
          </a:xfrm>
          <a:prstGeom prst="ellipse">
            <a:avLst/>
          </a:prstGeom>
          <a:solidFill>
            <a:schemeClr val="tx2"/>
          </a:solidFill>
          <a:ln w="9525" algn="ctr">
            <a:solidFill>
              <a:schemeClr val="tx1"/>
            </a:solidFill>
            <a:round/>
            <a:headEnd/>
            <a:tailEnd/>
          </a:ln>
        </p:spPr>
        <p:txBody>
          <a:bodyPr/>
          <a:lstStyle/>
          <a:p>
            <a:endParaRPr lang="en-US"/>
          </a:p>
        </p:txBody>
      </p:sp>
      <p:sp>
        <p:nvSpPr>
          <p:cNvPr id="49162" name="TextBox 93"/>
          <p:cNvSpPr txBox="1">
            <a:spLocks noChangeArrowheads="1"/>
          </p:cNvSpPr>
          <p:nvPr/>
        </p:nvSpPr>
        <p:spPr bwMode="auto">
          <a:xfrm>
            <a:off x="6575425" y="3530600"/>
            <a:ext cx="2362200" cy="584200"/>
          </a:xfrm>
          <a:prstGeom prst="rect">
            <a:avLst/>
          </a:prstGeom>
          <a:noFill/>
          <a:ln w="9525">
            <a:noFill/>
            <a:miter lim="800000"/>
            <a:headEnd/>
            <a:tailEnd/>
          </a:ln>
        </p:spPr>
        <p:txBody>
          <a:bodyPr>
            <a:spAutoFit/>
          </a:bodyPr>
          <a:lstStyle/>
          <a:p>
            <a:r>
              <a:rPr lang="en-US" sz="1600">
                <a:latin typeface="Arial" charset="0"/>
                <a:cs typeface="Arial" charset="0"/>
              </a:rPr>
              <a:t>Your company / function</a:t>
            </a:r>
          </a:p>
        </p:txBody>
      </p:sp>
      <p:sp>
        <p:nvSpPr>
          <p:cNvPr id="49163" name="TextBox 94"/>
          <p:cNvSpPr txBox="1">
            <a:spLocks noChangeArrowheads="1"/>
          </p:cNvSpPr>
          <p:nvPr/>
        </p:nvSpPr>
        <p:spPr bwMode="auto">
          <a:xfrm>
            <a:off x="6575425" y="4064000"/>
            <a:ext cx="2362200" cy="584200"/>
          </a:xfrm>
          <a:prstGeom prst="rect">
            <a:avLst/>
          </a:prstGeom>
          <a:noFill/>
          <a:ln w="9525">
            <a:noFill/>
            <a:miter lim="800000"/>
            <a:headEnd/>
            <a:tailEnd/>
          </a:ln>
        </p:spPr>
        <p:txBody>
          <a:bodyPr>
            <a:spAutoFit/>
          </a:bodyPr>
          <a:lstStyle/>
          <a:p>
            <a:r>
              <a:rPr lang="en-US" sz="1600">
                <a:latin typeface="Arial" charset="0"/>
                <a:cs typeface="Arial" charset="0"/>
              </a:rPr>
              <a:t>Benchmark company / function</a:t>
            </a:r>
          </a:p>
        </p:txBody>
      </p:sp>
      <p:sp>
        <p:nvSpPr>
          <p:cNvPr id="49164" name="Rectangle 95"/>
          <p:cNvSpPr>
            <a:spLocks noChangeArrowheads="1"/>
          </p:cNvSpPr>
          <p:nvPr/>
        </p:nvSpPr>
        <p:spPr bwMode="auto">
          <a:xfrm>
            <a:off x="6400800" y="4140200"/>
            <a:ext cx="152400" cy="152400"/>
          </a:xfrm>
          <a:prstGeom prst="rect">
            <a:avLst/>
          </a:prstGeom>
          <a:solidFill>
            <a:schemeClr val="tx2"/>
          </a:solidFill>
          <a:ln w="9525" algn="ctr">
            <a:solidFill>
              <a:schemeClr val="tx1"/>
            </a:solidFill>
            <a:round/>
            <a:headEnd/>
            <a:tailEnd/>
          </a:ln>
        </p:spPr>
        <p:txBody>
          <a:bodyPr/>
          <a:lstStyle/>
          <a:p>
            <a:endParaRPr lang="en-US"/>
          </a:p>
        </p:txBody>
      </p:sp>
      <p:cxnSp>
        <p:nvCxnSpPr>
          <p:cNvPr id="49165" name="Straight Connector 33"/>
          <p:cNvCxnSpPr>
            <a:cxnSpLocks noChangeShapeType="1"/>
          </p:cNvCxnSpPr>
          <p:nvPr/>
        </p:nvCxnSpPr>
        <p:spPr bwMode="auto">
          <a:xfrm rot="5400000">
            <a:off x="3505200" y="3352800"/>
            <a:ext cx="3505200" cy="0"/>
          </a:xfrm>
          <a:prstGeom prst="line">
            <a:avLst/>
          </a:prstGeom>
          <a:noFill/>
          <a:ln w="44450" algn="ctr">
            <a:solidFill>
              <a:schemeClr val="tx1"/>
            </a:solidFill>
            <a:prstDash val="sysDot"/>
            <a:round/>
            <a:headEnd/>
            <a:tailEnd/>
          </a:ln>
        </p:spPr>
      </p:cxnSp>
      <p:sp>
        <p:nvSpPr>
          <p:cNvPr id="49166" name="Right Brace 35"/>
          <p:cNvSpPr>
            <a:spLocks/>
          </p:cNvSpPr>
          <p:nvPr/>
        </p:nvSpPr>
        <p:spPr bwMode="auto">
          <a:xfrm>
            <a:off x="5365750" y="2025650"/>
            <a:ext cx="228600" cy="533400"/>
          </a:xfrm>
          <a:prstGeom prst="rightBrace">
            <a:avLst>
              <a:gd name="adj1" fmla="val 8329"/>
              <a:gd name="adj2" fmla="val 50000"/>
            </a:avLst>
          </a:prstGeom>
          <a:noFill/>
          <a:ln w="9525" algn="ctr">
            <a:solidFill>
              <a:schemeClr val="tx1"/>
            </a:solidFill>
            <a:round/>
            <a:headEnd/>
            <a:tailEnd/>
          </a:ln>
        </p:spPr>
        <p:txBody>
          <a:bodyPr/>
          <a:lstStyle/>
          <a:p>
            <a:endParaRPr lang="en-US"/>
          </a:p>
        </p:txBody>
      </p:sp>
      <p:sp>
        <p:nvSpPr>
          <p:cNvPr id="49167" name="Right Brace 38"/>
          <p:cNvSpPr>
            <a:spLocks/>
          </p:cNvSpPr>
          <p:nvPr/>
        </p:nvSpPr>
        <p:spPr bwMode="auto">
          <a:xfrm flipH="1">
            <a:off x="2484438" y="2971800"/>
            <a:ext cx="304800" cy="685800"/>
          </a:xfrm>
          <a:prstGeom prst="rightBrace">
            <a:avLst>
              <a:gd name="adj1" fmla="val 8333"/>
              <a:gd name="adj2" fmla="val 50000"/>
            </a:avLst>
          </a:prstGeom>
          <a:noFill/>
          <a:ln w="9525" algn="ctr">
            <a:solidFill>
              <a:schemeClr val="tx1"/>
            </a:solidFill>
            <a:round/>
            <a:headEnd/>
            <a:tailEnd/>
          </a:ln>
        </p:spPr>
        <p:txBody>
          <a:bodyPr/>
          <a:lstStyle/>
          <a:p>
            <a:endParaRPr lang="en-US"/>
          </a:p>
        </p:txBody>
      </p:sp>
      <p:sp>
        <p:nvSpPr>
          <p:cNvPr id="49168" name="TextBox 39"/>
          <p:cNvSpPr txBox="1">
            <a:spLocks noChangeArrowheads="1"/>
          </p:cNvSpPr>
          <p:nvPr/>
        </p:nvSpPr>
        <p:spPr bwMode="auto">
          <a:xfrm>
            <a:off x="1935163" y="3154363"/>
            <a:ext cx="838200" cy="338137"/>
          </a:xfrm>
          <a:prstGeom prst="rect">
            <a:avLst/>
          </a:prstGeom>
          <a:noFill/>
          <a:ln w="9525">
            <a:noFill/>
            <a:miter lim="800000"/>
            <a:headEnd/>
            <a:tailEnd/>
          </a:ln>
        </p:spPr>
        <p:txBody>
          <a:bodyPr>
            <a:spAutoFit/>
          </a:bodyPr>
          <a:lstStyle/>
          <a:p>
            <a:r>
              <a:rPr lang="en-US" sz="1600">
                <a:latin typeface="Arial" charset="0"/>
                <a:cs typeface="Arial" charset="0"/>
              </a:rPr>
              <a:t>Gap</a:t>
            </a:r>
          </a:p>
        </p:txBody>
      </p:sp>
      <p:sp>
        <p:nvSpPr>
          <p:cNvPr id="49169" name="TextBox 40"/>
          <p:cNvSpPr txBox="1">
            <a:spLocks noChangeArrowheads="1"/>
          </p:cNvSpPr>
          <p:nvPr/>
        </p:nvSpPr>
        <p:spPr bwMode="auto">
          <a:xfrm>
            <a:off x="5594350" y="1936750"/>
            <a:ext cx="1905000" cy="584200"/>
          </a:xfrm>
          <a:prstGeom prst="rect">
            <a:avLst/>
          </a:prstGeom>
          <a:noFill/>
          <a:ln w="9525">
            <a:noFill/>
            <a:miter lim="800000"/>
            <a:headEnd/>
            <a:tailEnd/>
          </a:ln>
        </p:spPr>
        <p:txBody>
          <a:bodyPr>
            <a:spAutoFit/>
          </a:bodyPr>
          <a:lstStyle/>
          <a:p>
            <a:r>
              <a:rPr lang="en-US" sz="1600">
                <a:latin typeface="Arial" charset="0"/>
                <a:cs typeface="Arial" charset="0"/>
              </a:rPr>
              <a:t>Superior Performance</a:t>
            </a:r>
          </a:p>
        </p:txBody>
      </p:sp>
      <p:sp>
        <p:nvSpPr>
          <p:cNvPr id="49170" name="TextBox 41"/>
          <p:cNvSpPr txBox="1">
            <a:spLocks noChangeArrowheads="1"/>
          </p:cNvSpPr>
          <p:nvPr/>
        </p:nvSpPr>
        <p:spPr bwMode="auto">
          <a:xfrm>
            <a:off x="3429000" y="6019800"/>
            <a:ext cx="1447800" cy="523875"/>
          </a:xfrm>
          <a:prstGeom prst="rect">
            <a:avLst/>
          </a:prstGeom>
          <a:noFill/>
          <a:ln w="9525">
            <a:noFill/>
            <a:miter lim="800000"/>
            <a:headEnd/>
            <a:tailEnd/>
          </a:ln>
        </p:spPr>
        <p:txBody>
          <a:bodyPr>
            <a:spAutoFit/>
          </a:bodyPr>
          <a:lstStyle/>
          <a:p>
            <a:pPr algn="ctr"/>
            <a:r>
              <a:rPr lang="en-US" sz="2800">
                <a:latin typeface="Arial" charset="0"/>
                <a:cs typeface="Arial" charset="0"/>
              </a:rPr>
              <a:t>TIME</a:t>
            </a:r>
          </a:p>
        </p:txBody>
      </p:sp>
    </p:spTree>
  </p:cSld>
  <p:clrMapOvr>
    <a:masterClrMapping/>
  </p:clrMapOvr>
  <p:transition>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2_3972423-business-competition.jpg"/>
          <p:cNvPicPr>
            <a:picLocks noChangeAspect="1"/>
          </p:cNvPicPr>
          <p:nvPr/>
        </p:nvPicPr>
        <p:blipFill>
          <a:blip r:embed="rId3" cstate="print"/>
          <a:stretch>
            <a:fillRect/>
          </a:stretch>
        </p:blipFill>
        <p:spPr>
          <a:xfrm>
            <a:off x="4876800" y="4038600"/>
            <a:ext cx="3238500" cy="2590800"/>
          </a:xfrm>
          <a:prstGeom prst="rect">
            <a:avLst/>
          </a:prstGeom>
          <a:ln>
            <a:noFill/>
          </a:ln>
          <a:effectLst>
            <a:softEdge rad="112500"/>
          </a:effectLst>
        </p:spPr>
      </p:pic>
      <p:sp>
        <p:nvSpPr>
          <p:cNvPr id="51202"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4400" b="0">
                <a:solidFill>
                  <a:schemeClr val="bg1"/>
                </a:solidFill>
              </a:rPr>
              <a:t>Benchmarking types</a:t>
            </a:r>
          </a:p>
        </p:txBody>
      </p:sp>
      <p:sp>
        <p:nvSpPr>
          <p:cNvPr id="51203" name="Rectangle 3"/>
          <p:cNvSpPr>
            <a:spLocks noChangeArrowheads="1"/>
          </p:cNvSpPr>
          <p:nvPr/>
        </p:nvSpPr>
        <p:spPr bwMode="auto">
          <a:xfrm>
            <a:off x="617538" y="1295400"/>
            <a:ext cx="8145462" cy="5295900"/>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Internal – we must know ourselves.</a:t>
            </a: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Competitive – the goal is to improve our own organization to overtake the competition</a:t>
            </a: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Outside the industry – discovering new ways of doing things that are more creative that those ideas that are traditionally discovered within the industry.</a:t>
            </a:r>
            <a:endParaRPr lang="en-US" sz="2000" b="0">
              <a:solidFill>
                <a:srgbClr val="541400"/>
              </a:solidFill>
            </a:endParaRPr>
          </a:p>
        </p:txBody>
      </p:sp>
    </p:spTree>
  </p:cSld>
  <p:clrMapOvr>
    <a:masterClrMapping/>
  </p:clrMapOvr>
  <p:transition>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4400" b="0">
                <a:solidFill>
                  <a:schemeClr val="bg1"/>
                </a:solidFill>
              </a:rPr>
              <a:t>Benchmarking types</a:t>
            </a:r>
          </a:p>
        </p:txBody>
      </p:sp>
      <p:sp>
        <p:nvSpPr>
          <p:cNvPr id="53250" name="Rectangle 3"/>
          <p:cNvSpPr>
            <a:spLocks noChangeArrowheads="1"/>
          </p:cNvSpPr>
          <p:nvPr/>
        </p:nvSpPr>
        <p:spPr bwMode="auto">
          <a:xfrm>
            <a:off x="617538" y="1371600"/>
            <a:ext cx="8145462" cy="3214688"/>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Functional – focuses on an area in the organization that is cross-functional.</a:t>
            </a: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Business processes – organization must focus its attention on documenting and improving its critical business processes.</a:t>
            </a:r>
          </a:p>
          <a:p>
            <a:pPr eaLnBrk="0" hangingPunct="0">
              <a:lnSpc>
                <a:spcPct val="95000"/>
              </a:lnSpc>
              <a:spcBef>
                <a:spcPct val="5000"/>
              </a:spcBef>
              <a:buFont typeface="Arial" charset="0"/>
              <a:buChar char="•"/>
            </a:pPr>
            <a:endParaRPr lang="en-US" sz="2000" b="0">
              <a:solidFill>
                <a:srgbClr val="541400"/>
              </a:solidFill>
            </a:endParaRPr>
          </a:p>
        </p:txBody>
      </p:sp>
      <p:pic>
        <p:nvPicPr>
          <p:cNvPr id="4" name="Picture 3" descr="ist2_3972423-business-competition.jpg"/>
          <p:cNvPicPr>
            <a:picLocks noChangeAspect="1"/>
          </p:cNvPicPr>
          <p:nvPr/>
        </p:nvPicPr>
        <p:blipFill>
          <a:blip r:embed="rId3" cstate="print"/>
          <a:stretch>
            <a:fillRect/>
          </a:stretch>
        </p:blipFill>
        <p:spPr>
          <a:xfrm>
            <a:off x="4876800" y="4038600"/>
            <a:ext cx="3238500" cy="2590800"/>
          </a:xfrm>
          <a:prstGeom prst="rect">
            <a:avLst/>
          </a:prstGeom>
          <a:ln>
            <a:noFill/>
          </a:ln>
          <a:effectLst>
            <a:softEdge rad="112500"/>
          </a:effectLst>
        </p:spPr>
      </p:pic>
    </p:spTree>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4" descr="competition.jpg"/>
          <p:cNvPicPr>
            <a:picLocks noChangeAspect="1"/>
          </p:cNvPicPr>
          <p:nvPr/>
        </p:nvPicPr>
        <p:blipFill>
          <a:blip r:embed="rId3"/>
          <a:srcRect/>
          <a:stretch>
            <a:fillRect/>
          </a:stretch>
        </p:blipFill>
        <p:spPr bwMode="auto">
          <a:xfrm>
            <a:off x="609600" y="1600200"/>
            <a:ext cx="8001000" cy="4083050"/>
          </a:xfrm>
          <a:prstGeom prst="rect">
            <a:avLst/>
          </a:prstGeom>
          <a:noFill/>
          <a:ln w="9525">
            <a:noFill/>
            <a:miter lim="800000"/>
            <a:headEnd/>
            <a:tailEnd/>
          </a:ln>
        </p:spPr>
      </p:pic>
      <p:sp>
        <p:nvSpPr>
          <p:cNvPr id="45058" name="Rectangle 5"/>
          <p:cNvSpPr>
            <a:spLocks noChangeArrowheads="1"/>
          </p:cNvSpPr>
          <p:nvPr/>
        </p:nvSpPr>
        <p:spPr bwMode="auto">
          <a:xfrm>
            <a:off x="457200" y="1447800"/>
            <a:ext cx="8305800" cy="4419600"/>
          </a:xfrm>
          <a:prstGeom prst="rect">
            <a:avLst/>
          </a:prstGeom>
          <a:solidFill>
            <a:schemeClr val="bg1">
              <a:alpha val="56862"/>
            </a:schemeClr>
          </a:solidFill>
          <a:ln w="9525" algn="ctr">
            <a:noFill/>
            <a:round/>
            <a:headEnd/>
            <a:tailEnd/>
          </a:ln>
        </p:spPr>
        <p:txBody>
          <a:bodyPr/>
          <a:lstStyle/>
          <a:p>
            <a:endParaRPr lang="en-US"/>
          </a:p>
        </p:txBody>
      </p:sp>
      <p:sp>
        <p:nvSpPr>
          <p:cNvPr id="45059"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algn="ctr" eaLnBrk="0" hangingPunct="0">
              <a:lnSpc>
                <a:spcPct val="90000"/>
              </a:lnSpc>
            </a:pPr>
            <a:r>
              <a:rPr lang="en-US" sz="4800" b="0">
                <a:solidFill>
                  <a:schemeClr val="bg1"/>
                </a:solidFill>
              </a:rPr>
              <a:t>Objectives</a:t>
            </a:r>
          </a:p>
        </p:txBody>
      </p:sp>
      <p:sp>
        <p:nvSpPr>
          <p:cNvPr id="45060" name="Rectangle 3"/>
          <p:cNvSpPr>
            <a:spLocks noChangeArrowheads="1"/>
          </p:cNvSpPr>
          <p:nvPr/>
        </p:nvSpPr>
        <p:spPr bwMode="auto">
          <a:xfrm>
            <a:off x="617538" y="1522413"/>
            <a:ext cx="8145462" cy="4387850"/>
          </a:xfrm>
          <a:prstGeom prst="rect">
            <a:avLst/>
          </a:prstGeom>
          <a:noFill/>
          <a:ln w="9525">
            <a:noFill/>
            <a:miter lim="800000"/>
            <a:headEnd/>
            <a:tailEnd/>
          </a:ln>
        </p:spPr>
        <p:txBody>
          <a:bodyPr lIns="63500" tIns="25400" rIns="63500" bIns="25400">
            <a:spAutoFit/>
          </a:bodyPr>
          <a:lstStyle/>
          <a:p>
            <a:pPr lvl="1" indent="-457200" eaLnBrk="0" hangingPunct="0">
              <a:lnSpc>
                <a:spcPct val="150000"/>
              </a:lnSpc>
              <a:spcBef>
                <a:spcPct val="5000"/>
              </a:spcBef>
              <a:buFont typeface="Arial" charset="0"/>
              <a:buChar char="•"/>
            </a:pPr>
            <a:r>
              <a:rPr lang="en-US" sz="2800" b="0">
                <a:solidFill>
                  <a:srgbClr val="541400"/>
                </a:solidFill>
              </a:rPr>
              <a:t>Understand how benchmarking contributes to world-class leadership</a:t>
            </a:r>
          </a:p>
          <a:p>
            <a:pPr lvl="1" indent="-457200" eaLnBrk="0" hangingPunct="0">
              <a:lnSpc>
                <a:spcPct val="150000"/>
              </a:lnSpc>
              <a:spcBef>
                <a:spcPct val="5000"/>
              </a:spcBef>
              <a:buFont typeface="Arial" charset="0"/>
              <a:buChar char="•"/>
            </a:pPr>
            <a:r>
              <a:rPr lang="en-US" sz="2800" b="0">
                <a:solidFill>
                  <a:srgbClr val="541400"/>
                </a:solidFill>
              </a:rPr>
              <a:t>Understand benchmarking concepts</a:t>
            </a:r>
          </a:p>
          <a:p>
            <a:pPr lvl="1" indent="-457200" eaLnBrk="0" hangingPunct="0">
              <a:lnSpc>
                <a:spcPct val="150000"/>
              </a:lnSpc>
              <a:spcBef>
                <a:spcPct val="5000"/>
              </a:spcBef>
              <a:buFont typeface="Arial" charset="0"/>
              <a:buChar char="•"/>
            </a:pPr>
            <a:r>
              <a:rPr lang="en-US" sz="2800" b="0">
                <a:solidFill>
                  <a:srgbClr val="541400"/>
                </a:solidFill>
              </a:rPr>
              <a:t>Create the environment within the company to foster benchmarking</a:t>
            </a:r>
          </a:p>
          <a:p>
            <a:pPr lvl="1" indent="-457200" eaLnBrk="0" hangingPunct="0">
              <a:lnSpc>
                <a:spcPct val="150000"/>
              </a:lnSpc>
              <a:spcBef>
                <a:spcPct val="5000"/>
              </a:spcBef>
              <a:buFont typeface="Arial" charset="0"/>
              <a:buChar char="•"/>
            </a:pPr>
            <a:r>
              <a:rPr lang="en-US" sz="2800" b="0">
                <a:solidFill>
                  <a:srgbClr val="541400"/>
                </a:solidFill>
              </a:rPr>
              <a:t>Be able to create an implementation strategy</a:t>
            </a:r>
          </a:p>
          <a:p>
            <a:pPr eaLnBrk="0" hangingPunct="0">
              <a:lnSpc>
                <a:spcPct val="150000"/>
              </a:lnSpc>
              <a:spcBef>
                <a:spcPct val="5000"/>
              </a:spcBef>
              <a:buFont typeface="Arial" charset="0"/>
              <a:buChar char="•"/>
            </a:pPr>
            <a:endParaRPr lang="en-US" sz="1800" b="0">
              <a:solidFill>
                <a:srgbClr val="541400"/>
              </a:solidFill>
            </a:endParaRPr>
          </a:p>
        </p:txBody>
      </p:sp>
    </p:spTree>
  </p:cSld>
  <p:clrMapOvr>
    <a:masterClrMapping/>
  </p:clrMapOvr>
  <p:transition>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3" descr="280676-47626-55.jpg"/>
          <p:cNvPicPr>
            <a:picLocks noChangeAspect="1"/>
          </p:cNvPicPr>
          <p:nvPr/>
        </p:nvPicPr>
        <p:blipFill>
          <a:blip r:embed="rId3"/>
          <a:srcRect/>
          <a:stretch>
            <a:fillRect/>
          </a:stretch>
        </p:blipFill>
        <p:spPr bwMode="auto">
          <a:xfrm>
            <a:off x="4699000" y="3048000"/>
            <a:ext cx="4148138" cy="3200400"/>
          </a:xfrm>
          <a:prstGeom prst="rect">
            <a:avLst/>
          </a:prstGeom>
          <a:noFill/>
          <a:ln w="9525">
            <a:noFill/>
            <a:miter lim="800000"/>
            <a:headEnd/>
            <a:tailEnd/>
          </a:ln>
        </p:spPr>
      </p:pic>
      <p:sp>
        <p:nvSpPr>
          <p:cNvPr id="55298"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Some typical business processes to target</a:t>
            </a:r>
          </a:p>
        </p:txBody>
      </p:sp>
      <p:sp>
        <p:nvSpPr>
          <p:cNvPr id="55299" name="Rectangle 3"/>
          <p:cNvSpPr>
            <a:spLocks noChangeArrowheads="1"/>
          </p:cNvSpPr>
          <p:nvPr/>
        </p:nvSpPr>
        <p:spPr bwMode="auto">
          <a:xfrm>
            <a:off x="617538" y="1371600"/>
            <a:ext cx="8145462" cy="4273550"/>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Customer/marketing</a:t>
            </a:r>
          </a:p>
          <a:p>
            <a:pPr lvl="1" indent="-457200" eaLnBrk="0" hangingPunct="0">
              <a:lnSpc>
                <a:spcPct val="95000"/>
              </a:lnSpc>
              <a:spcBef>
                <a:spcPct val="5000"/>
              </a:spcBef>
              <a:buFont typeface="Arial" charset="0"/>
              <a:buChar char="•"/>
            </a:pPr>
            <a:r>
              <a:rPr lang="en-US" sz="3200" b="0">
                <a:solidFill>
                  <a:srgbClr val="541400"/>
                </a:solidFill>
              </a:rPr>
              <a:t>Order fulfillment</a:t>
            </a:r>
          </a:p>
          <a:p>
            <a:pPr lvl="1" indent="-457200" eaLnBrk="0" hangingPunct="0">
              <a:lnSpc>
                <a:spcPct val="95000"/>
              </a:lnSpc>
              <a:spcBef>
                <a:spcPct val="5000"/>
              </a:spcBef>
              <a:buFont typeface="Arial" charset="0"/>
              <a:buChar char="•"/>
            </a:pPr>
            <a:r>
              <a:rPr lang="en-US" sz="3200" b="0">
                <a:solidFill>
                  <a:srgbClr val="541400"/>
                </a:solidFill>
              </a:rPr>
              <a:t>Maintenance</a:t>
            </a:r>
          </a:p>
          <a:p>
            <a:pPr lvl="1" indent="-457200" eaLnBrk="0" hangingPunct="0">
              <a:lnSpc>
                <a:spcPct val="95000"/>
              </a:lnSpc>
              <a:spcBef>
                <a:spcPct val="5000"/>
              </a:spcBef>
              <a:buFont typeface="Arial" charset="0"/>
              <a:buChar char="•"/>
            </a:pPr>
            <a:r>
              <a:rPr lang="en-US" sz="3200" b="0">
                <a:solidFill>
                  <a:srgbClr val="541400"/>
                </a:solidFill>
              </a:rPr>
              <a:t>Billing and collection</a:t>
            </a:r>
          </a:p>
          <a:p>
            <a:pPr lvl="1" indent="-457200" eaLnBrk="0" hangingPunct="0">
              <a:lnSpc>
                <a:spcPct val="95000"/>
              </a:lnSpc>
              <a:spcBef>
                <a:spcPct val="5000"/>
              </a:spcBef>
              <a:buFont typeface="Arial" charset="0"/>
              <a:buChar char="•"/>
            </a:pPr>
            <a:r>
              <a:rPr lang="en-US" sz="3200" b="0">
                <a:solidFill>
                  <a:srgbClr val="541400"/>
                </a:solidFill>
              </a:rPr>
              <a:t>Financial Management</a:t>
            </a:r>
          </a:p>
          <a:p>
            <a:pPr lvl="1" indent="-457200" eaLnBrk="0" hangingPunct="0">
              <a:lnSpc>
                <a:spcPct val="95000"/>
              </a:lnSpc>
              <a:spcBef>
                <a:spcPct val="5000"/>
              </a:spcBef>
              <a:buFont typeface="Arial" charset="0"/>
              <a:buChar char="•"/>
            </a:pPr>
            <a:r>
              <a:rPr lang="en-US" sz="3200" b="0">
                <a:solidFill>
                  <a:srgbClr val="541400"/>
                </a:solidFill>
              </a:rPr>
              <a:t>Asset Management</a:t>
            </a:r>
          </a:p>
          <a:p>
            <a:pPr lvl="1" indent="-457200" eaLnBrk="0" hangingPunct="0">
              <a:lnSpc>
                <a:spcPct val="95000"/>
              </a:lnSpc>
              <a:spcBef>
                <a:spcPct val="5000"/>
              </a:spcBef>
              <a:buFont typeface="Arial" charset="0"/>
              <a:buChar char="•"/>
            </a:pPr>
            <a:r>
              <a:rPr lang="en-US" sz="3200" b="0">
                <a:solidFill>
                  <a:srgbClr val="541400"/>
                </a:solidFill>
              </a:rPr>
              <a:t>Information Technology</a:t>
            </a:r>
          </a:p>
          <a:p>
            <a:pPr lvl="1" indent="-457200" eaLnBrk="0" hangingPunct="0">
              <a:lnSpc>
                <a:spcPct val="95000"/>
              </a:lnSpc>
              <a:spcBef>
                <a:spcPct val="5000"/>
              </a:spcBef>
              <a:buFont typeface="Arial" charset="0"/>
              <a:buChar char="•"/>
            </a:pPr>
            <a:r>
              <a:rPr lang="en-US" sz="3200" b="0">
                <a:solidFill>
                  <a:srgbClr val="541400"/>
                </a:solidFill>
              </a:rPr>
              <a:t>Human Resources</a:t>
            </a:r>
          </a:p>
          <a:p>
            <a:pPr eaLnBrk="0" hangingPunct="0">
              <a:lnSpc>
                <a:spcPct val="95000"/>
              </a:lnSpc>
              <a:spcBef>
                <a:spcPct val="5000"/>
              </a:spcBef>
              <a:buFont typeface="Arial" charset="0"/>
              <a:buChar char="•"/>
            </a:pPr>
            <a:endParaRPr lang="en-US" sz="2000" b="0">
              <a:solidFill>
                <a:srgbClr val="541400"/>
              </a:solidFill>
            </a:endParaRPr>
          </a:p>
        </p:txBody>
      </p:sp>
    </p:spTree>
  </p:cSld>
  <p:clrMapOvr>
    <a:masterClrMapping/>
  </p:clrMapOvr>
  <p:transition>
    <p:randomBa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suppliers-deals.jpg"/>
          <p:cNvPicPr>
            <a:picLocks noChangeAspect="1"/>
          </p:cNvPicPr>
          <p:nvPr/>
        </p:nvPicPr>
        <p:blipFill>
          <a:blip r:embed="rId3"/>
          <a:srcRect/>
          <a:stretch>
            <a:fillRect/>
          </a:stretch>
        </p:blipFill>
        <p:spPr bwMode="auto">
          <a:xfrm>
            <a:off x="4800600" y="4133850"/>
            <a:ext cx="3429000" cy="2571750"/>
          </a:xfrm>
          <a:prstGeom prst="rect">
            <a:avLst/>
          </a:prstGeom>
          <a:noFill/>
          <a:ln w="9525">
            <a:noFill/>
            <a:miter lim="800000"/>
            <a:headEnd/>
            <a:tailEnd/>
          </a:ln>
        </p:spPr>
      </p:pic>
      <p:sp>
        <p:nvSpPr>
          <p:cNvPr id="57346"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Model Supplier</a:t>
            </a:r>
          </a:p>
        </p:txBody>
      </p:sp>
      <p:sp>
        <p:nvSpPr>
          <p:cNvPr id="57347" name="Rectangle 3"/>
          <p:cNvSpPr>
            <a:spLocks noChangeArrowheads="1"/>
          </p:cNvSpPr>
          <p:nvPr/>
        </p:nvSpPr>
        <p:spPr bwMode="auto">
          <a:xfrm>
            <a:off x="617538" y="1371600"/>
            <a:ext cx="8145462" cy="3214688"/>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Is a profile of the ideal supplier characteristics that the organization desires.</a:t>
            </a: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Companies benchmark many different suppliers, inside and outside the industry.</a:t>
            </a:r>
          </a:p>
          <a:p>
            <a:pPr eaLnBrk="0" hangingPunct="0">
              <a:lnSpc>
                <a:spcPct val="95000"/>
              </a:lnSpc>
              <a:spcBef>
                <a:spcPct val="5000"/>
              </a:spcBef>
              <a:buFont typeface="Arial" charset="0"/>
              <a:buChar char="•"/>
            </a:pPr>
            <a:endParaRPr lang="en-US" sz="2000" b="0">
              <a:solidFill>
                <a:srgbClr val="541400"/>
              </a:solidFill>
            </a:endParaRPr>
          </a:p>
        </p:txBody>
      </p:sp>
    </p:spTree>
  </p:cSld>
  <p:clrMapOvr>
    <a:masterClrMapping/>
  </p:clrMapOvr>
  <p:transition>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4" descr="suppliers-deals.jpg"/>
          <p:cNvPicPr>
            <a:picLocks noChangeAspect="1"/>
          </p:cNvPicPr>
          <p:nvPr/>
        </p:nvPicPr>
        <p:blipFill>
          <a:blip r:embed="rId3"/>
          <a:srcRect/>
          <a:stretch>
            <a:fillRect/>
          </a:stretch>
        </p:blipFill>
        <p:spPr bwMode="auto">
          <a:xfrm>
            <a:off x="4800600" y="4133850"/>
            <a:ext cx="3429000" cy="2571750"/>
          </a:xfrm>
          <a:prstGeom prst="rect">
            <a:avLst/>
          </a:prstGeom>
          <a:noFill/>
          <a:ln w="9525">
            <a:noFill/>
            <a:miter lim="800000"/>
            <a:headEnd/>
            <a:tailEnd/>
          </a:ln>
        </p:spPr>
      </p:pic>
      <p:sp>
        <p:nvSpPr>
          <p:cNvPr id="59394"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Benefits Model Supplier</a:t>
            </a:r>
          </a:p>
        </p:txBody>
      </p:sp>
      <p:sp>
        <p:nvSpPr>
          <p:cNvPr id="59395" name="Rectangle 3"/>
          <p:cNvSpPr>
            <a:spLocks noChangeArrowheads="1"/>
          </p:cNvSpPr>
          <p:nvPr/>
        </p:nvSpPr>
        <p:spPr bwMode="auto">
          <a:xfrm>
            <a:off x="617538" y="1371600"/>
            <a:ext cx="8145462" cy="4175125"/>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Long-term commitment </a:t>
            </a:r>
          </a:p>
          <a:p>
            <a:pPr lvl="2" indent="-457200" eaLnBrk="0" hangingPunct="0">
              <a:lnSpc>
                <a:spcPct val="95000"/>
              </a:lnSpc>
              <a:spcBef>
                <a:spcPct val="5000"/>
              </a:spcBef>
              <a:buFont typeface="Wingdings" pitchFamily="2" charset="2"/>
              <a:buChar char="§"/>
            </a:pPr>
            <a:r>
              <a:rPr lang="en-US" sz="3200" b="0">
                <a:solidFill>
                  <a:srgbClr val="541400"/>
                </a:solidFill>
              </a:rPr>
              <a:t>The goal is to help our suppliers be successful and remain with us for many years</a:t>
            </a:r>
          </a:p>
          <a:p>
            <a:pPr lvl="1" indent="-457200" eaLnBrk="0" hangingPunct="0">
              <a:lnSpc>
                <a:spcPct val="95000"/>
              </a:lnSpc>
              <a:spcBef>
                <a:spcPct val="5000"/>
              </a:spcBef>
              <a:buFont typeface="Arial" charset="0"/>
              <a:buChar char="•"/>
            </a:pPr>
            <a:r>
              <a:rPr lang="en-US" sz="3200" b="0">
                <a:solidFill>
                  <a:srgbClr val="541400"/>
                </a:solidFill>
              </a:rPr>
              <a:t>Stable processes </a:t>
            </a:r>
          </a:p>
          <a:p>
            <a:pPr lvl="2" indent="-457200" eaLnBrk="0" hangingPunct="0">
              <a:lnSpc>
                <a:spcPct val="95000"/>
              </a:lnSpc>
              <a:spcBef>
                <a:spcPct val="5000"/>
              </a:spcBef>
              <a:buFont typeface="Wingdings" pitchFamily="2" charset="2"/>
              <a:buChar char="§"/>
            </a:pPr>
            <a:r>
              <a:rPr lang="en-US" sz="3200" b="0">
                <a:solidFill>
                  <a:srgbClr val="541400"/>
                </a:solidFill>
              </a:rPr>
              <a:t>Replicating a stable, consistent processes, the chance for errors is drastically decreased</a:t>
            </a:r>
          </a:p>
          <a:p>
            <a:pPr eaLnBrk="0" hangingPunct="0">
              <a:lnSpc>
                <a:spcPct val="95000"/>
              </a:lnSpc>
              <a:spcBef>
                <a:spcPct val="5000"/>
              </a:spcBef>
              <a:buFont typeface="Arial" charset="0"/>
              <a:buChar char="•"/>
            </a:pPr>
            <a:endParaRPr lang="en-US" sz="2000" b="0">
              <a:solidFill>
                <a:srgbClr val="541400"/>
              </a:solidFill>
            </a:endParaRPr>
          </a:p>
        </p:txBody>
      </p:sp>
    </p:spTree>
  </p:cSld>
  <p:clrMapOvr>
    <a:masterClrMapping/>
  </p:clrMapOvr>
  <p:transition>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Benefits Model Supplier</a:t>
            </a:r>
          </a:p>
        </p:txBody>
      </p:sp>
      <p:sp>
        <p:nvSpPr>
          <p:cNvPr id="61442" name="Rectangle 3"/>
          <p:cNvSpPr>
            <a:spLocks noChangeArrowheads="1"/>
          </p:cNvSpPr>
          <p:nvPr/>
        </p:nvSpPr>
        <p:spPr bwMode="auto">
          <a:xfrm>
            <a:off x="617538" y="1371600"/>
            <a:ext cx="8145462" cy="4643438"/>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Improve Just-in-time capabilities</a:t>
            </a:r>
          </a:p>
          <a:p>
            <a:pPr lvl="2" indent="-457200" eaLnBrk="0" hangingPunct="0">
              <a:lnSpc>
                <a:spcPct val="95000"/>
              </a:lnSpc>
              <a:spcBef>
                <a:spcPct val="5000"/>
              </a:spcBef>
              <a:buFont typeface="Wingdings" pitchFamily="2" charset="2"/>
              <a:buChar char="§"/>
            </a:pPr>
            <a:r>
              <a:rPr lang="en-US" sz="3200" b="0">
                <a:solidFill>
                  <a:srgbClr val="541400"/>
                </a:solidFill>
              </a:rPr>
              <a:t>Requires close communication between the organization and suppliers. Clear specifications and expectation are outline.</a:t>
            </a:r>
          </a:p>
          <a:p>
            <a:pPr lvl="1" indent="-457200" eaLnBrk="0" hangingPunct="0">
              <a:lnSpc>
                <a:spcPct val="95000"/>
              </a:lnSpc>
              <a:spcBef>
                <a:spcPct val="5000"/>
              </a:spcBef>
              <a:buFont typeface="Arial" charset="0"/>
              <a:buChar char="•"/>
            </a:pPr>
            <a:r>
              <a:rPr lang="en-US" sz="3200" b="0">
                <a:solidFill>
                  <a:srgbClr val="541400"/>
                </a:solidFill>
              </a:rPr>
              <a:t>Better planning</a:t>
            </a:r>
          </a:p>
          <a:p>
            <a:pPr lvl="2" indent="-457200" eaLnBrk="0" hangingPunct="0">
              <a:lnSpc>
                <a:spcPct val="95000"/>
              </a:lnSpc>
              <a:spcBef>
                <a:spcPct val="5000"/>
              </a:spcBef>
              <a:buFont typeface="Wingdings" pitchFamily="2" charset="2"/>
              <a:buChar char="§"/>
            </a:pPr>
            <a:r>
              <a:rPr lang="en-US" sz="3200" b="0">
                <a:solidFill>
                  <a:srgbClr val="541400"/>
                </a:solidFill>
              </a:rPr>
              <a:t>Early supplier involvement in product planning or scheduling is key to achieving customer satisfaction.</a:t>
            </a:r>
          </a:p>
          <a:p>
            <a:pPr eaLnBrk="0" hangingPunct="0">
              <a:lnSpc>
                <a:spcPct val="95000"/>
              </a:lnSpc>
              <a:spcBef>
                <a:spcPct val="5000"/>
              </a:spcBef>
              <a:buFont typeface="Arial" charset="0"/>
              <a:buChar char="•"/>
            </a:pPr>
            <a:endParaRPr lang="en-US" sz="2000" b="0">
              <a:solidFill>
                <a:srgbClr val="541400"/>
              </a:solidFill>
            </a:endParaRPr>
          </a:p>
        </p:txBody>
      </p:sp>
    </p:spTree>
  </p:cSld>
  <p:clrMapOvr>
    <a:masterClrMapping/>
  </p:clrMapOvr>
  <p:transition>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Exercise: Model Supplier</a:t>
            </a:r>
          </a:p>
        </p:txBody>
      </p:sp>
      <p:sp>
        <p:nvSpPr>
          <p:cNvPr id="63490" name="Rectangle 3"/>
          <p:cNvSpPr>
            <a:spLocks noChangeArrowheads="1"/>
          </p:cNvSpPr>
          <p:nvPr/>
        </p:nvSpPr>
        <p:spPr bwMode="auto">
          <a:xfrm>
            <a:off x="617538" y="1371600"/>
            <a:ext cx="8145462" cy="2747963"/>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What are the characteristics of a Model Supplier for your industry?</a:t>
            </a: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What must you do for your organization to implement the Model Supplier?</a:t>
            </a:r>
          </a:p>
          <a:p>
            <a:pPr eaLnBrk="0" hangingPunct="0">
              <a:lnSpc>
                <a:spcPct val="95000"/>
              </a:lnSpc>
              <a:spcBef>
                <a:spcPct val="5000"/>
              </a:spcBef>
              <a:buFont typeface="Arial" charset="0"/>
              <a:buChar char="•"/>
            </a:pPr>
            <a:endParaRPr lang="en-US" sz="2000" b="0">
              <a:solidFill>
                <a:srgbClr val="541400"/>
              </a:solidFill>
            </a:endParaRPr>
          </a:p>
        </p:txBody>
      </p:sp>
    </p:spTree>
  </p:cSld>
  <p:clrMapOvr>
    <a:masterClrMapping/>
  </p:clrMapOvr>
  <p:transition>
    <p:randomBa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5" descr="customer.jpg"/>
          <p:cNvPicPr>
            <a:picLocks noChangeAspect="1"/>
          </p:cNvPicPr>
          <p:nvPr/>
        </p:nvPicPr>
        <p:blipFill>
          <a:blip r:embed="rId3"/>
          <a:srcRect/>
          <a:stretch>
            <a:fillRect/>
          </a:stretch>
        </p:blipFill>
        <p:spPr bwMode="auto">
          <a:xfrm>
            <a:off x="4038600" y="3429000"/>
            <a:ext cx="3759200" cy="2819400"/>
          </a:xfrm>
          <a:prstGeom prst="rect">
            <a:avLst/>
          </a:prstGeom>
          <a:noFill/>
          <a:ln w="9525">
            <a:noFill/>
            <a:miter lim="800000"/>
            <a:headEnd/>
            <a:tailEnd/>
          </a:ln>
        </p:spPr>
      </p:pic>
      <p:sp>
        <p:nvSpPr>
          <p:cNvPr id="65538"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Model Customer</a:t>
            </a:r>
          </a:p>
        </p:txBody>
      </p:sp>
      <p:sp>
        <p:nvSpPr>
          <p:cNvPr id="65539" name="Rectangle 3"/>
          <p:cNvSpPr>
            <a:spLocks noChangeArrowheads="1"/>
          </p:cNvSpPr>
          <p:nvPr/>
        </p:nvSpPr>
        <p:spPr bwMode="auto">
          <a:xfrm>
            <a:off x="617538" y="1371600"/>
            <a:ext cx="8145462" cy="3214688"/>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Model customer is an outgrowth of Model Supplier</a:t>
            </a: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If we expect our suppliers to meet our high expectations, we need to be a Model Customer</a:t>
            </a:r>
          </a:p>
          <a:p>
            <a:pPr eaLnBrk="0" hangingPunct="0">
              <a:lnSpc>
                <a:spcPct val="95000"/>
              </a:lnSpc>
              <a:spcBef>
                <a:spcPct val="5000"/>
              </a:spcBef>
              <a:buFont typeface="Arial" charset="0"/>
              <a:buChar char="•"/>
            </a:pPr>
            <a:endParaRPr lang="en-US" sz="2000" b="0">
              <a:solidFill>
                <a:srgbClr val="541400"/>
              </a:solidFill>
            </a:endParaRPr>
          </a:p>
        </p:txBody>
      </p:sp>
    </p:spTree>
  </p:cSld>
  <p:clrMapOvr>
    <a:masterClrMapping/>
  </p:clrMapOvr>
  <p:transition>
    <p:randomBa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PARTNERSHIP.JPG"/>
          <p:cNvPicPr>
            <a:picLocks noChangeAspect="1"/>
          </p:cNvPicPr>
          <p:nvPr/>
        </p:nvPicPr>
        <p:blipFill>
          <a:blip r:embed="rId3" cstate="print">
            <a:lum/>
          </a:blip>
          <a:stretch>
            <a:fillRect/>
          </a:stretch>
        </p:blipFill>
        <p:spPr>
          <a:xfrm>
            <a:off x="1066800" y="1466850"/>
            <a:ext cx="7277100" cy="5010150"/>
          </a:xfrm>
          <a:prstGeom prst="rect">
            <a:avLst/>
          </a:prstGeom>
          <a:ln>
            <a:noFill/>
          </a:ln>
          <a:effectLst>
            <a:softEdge rad="112500"/>
          </a:effectLst>
        </p:spPr>
      </p:pic>
      <p:sp>
        <p:nvSpPr>
          <p:cNvPr id="67586" name="Rectangle 35"/>
          <p:cNvSpPr>
            <a:spLocks noChangeArrowheads="1"/>
          </p:cNvSpPr>
          <p:nvPr/>
        </p:nvSpPr>
        <p:spPr bwMode="auto">
          <a:xfrm>
            <a:off x="1143000" y="1295400"/>
            <a:ext cx="7315200" cy="5257800"/>
          </a:xfrm>
          <a:prstGeom prst="rect">
            <a:avLst/>
          </a:prstGeom>
          <a:solidFill>
            <a:schemeClr val="bg1">
              <a:alpha val="69019"/>
            </a:schemeClr>
          </a:solidFill>
          <a:ln w="9525" algn="ctr">
            <a:noFill/>
            <a:round/>
            <a:headEnd/>
            <a:tailEnd/>
          </a:ln>
        </p:spPr>
        <p:txBody>
          <a:bodyPr/>
          <a:lstStyle/>
          <a:p>
            <a:endParaRPr lang="en-US"/>
          </a:p>
        </p:txBody>
      </p:sp>
      <p:sp>
        <p:nvSpPr>
          <p:cNvPr id="67587"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Relationship With Suppliers</a:t>
            </a:r>
          </a:p>
        </p:txBody>
      </p:sp>
      <p:sp>
        <p:nvSpPr>
          <p:cNvPr id="28675" name="Freeform 4"/>
          <p:cNvSpPr>
            <a:spLocks/>
          </p:cNvSpPr>
          <p:nvPr/>
        </p:nvSpPr>
        <p:spPr bwMode="auto">
          <a:xfrm>
            <a:off x="1531938" y="1771650"/>
            <a:ext cx="6688137" cy="4351338"/>
          </a:xfrm>
          <a:custGeom>
            <a:avLst/>
            <a:gdLst>
              <a:gd name="T0" fmla="*/ 23744 w 6231193"/>
              <a:gd name="T1" fmla="*/ 0 h 4350775"/>
              <a:gd name="T2" fmla="*/ 182044 w 6231193"/>
              <a:gd name="T3" fmla="*/ 1076774 h 4350775"/>
              <a:gd name="T4" fmla="*/ 1116009 w 6231193"/>
              <a:gd name="T5" fmla="*/ 2905812 h 4350775"/>
              <a:gd name="T6" fmla="*/ 2952279 w 6231193"/>
              <a:gd name="T7" fmla="*/ 3967833 h 4350775"/>
              <a:gd name="T8" fmla="*/ 6688137 w 6231193"/>
              <a:gd name="T9" fmla="*/ 4351338 h 4350775"/>
              <a:gd name="T10" fmla="*/ 0 60000 65536"/>
              <a:gd name="T11" fmla="*/ 0 60000 65536"/>
              <a:gd name="T12" fmla="*/ 0 60000 65536"/>
              <a:gd name="T13" fmla="*/ 0 60000 65536"/>
              <a:gd name="T14" fmla="*/ 0 60000 65536"/>
              <a:gd name="T15" fmla="*/ 0 w 6231193"/>
              <a:gd name="T16" fmla="*/ 0 h 4350775"/>
              <a:gd name="T17" fmla="*/ 6231193 w 6231193"/>
              <a:gd name="T18" fmla="*/ 4350775 h 4350775"/>
            </a:gdLst>
            <a:ahLst/>
            <a:cxnLst>
              <a:cxn ang="T10">
                <a:pos x="T0" y="T1"/>
              </a:cxn>
              <a:cxn ang="T11">
                <a:pos x="T2" y="T3"/>
              </a:cxn>
              <a:cxn ang="T12">
                <a:pos x="T4" y="T5"/>
              </a:cxn>
              <a:cxn ang="T13">
                <a:pos x="T6" y="T7"/>
              </a:cxn>
              <a:cxn ang="T14">
                <a:pos x="T8" y="T9"/>
              </a:cxn>
            </a:cxnLst>
            <a:rect l="T15" t="T16" r="T17" b="T18"/>
            <a:pathLst>
              <a:path w="6231193" h="4350775">
                <a:moveTo>
                  <a:pt x="22122" y="0"/>
                </a:moveTo>
                <a:cubicBezTo>
                  <a:pt x="11061" y="296197"/>
                  <a:pt x="0" y="592394"/>
                  <a:pt x="169606" y="1076633"/>
                </a:cubicBezTo>
                <a:cubicBezTo>
                  <a:pt x="339213" y="1560872"/>
                  <a:pt x="609600" y="2423653"/>
                  <a:pt x="1039761" y="2905433"/>
                </a:cubicBezTo>
                <a:cubicBezTo>
                  <a:pt x="1469922" y="3387214"/>
                  <a:pt x="1885335" y="3726426"/>
                  <a:pt x="2750574" y="3967316"/>
                </a:cubicBezTo>
                <a:cubicBezTo>
                  <a:pt x="3615813" y="4208206"/>
                  <a:pt x="5606845" y="4350775"/>
                  <a:pt x="6231193" y="4350775"/>
                </a:cubicBezTo>
              </a:path>
            </a:pathLst>
          </a:custGeom>
          <a:noFill/>
          <a:ln w="60325" cap="flat" cmpd="sng" algn="ctr">
            <a:solidFill>
              <a:schemeClr val="tx1"/>
            </a:solidFill>
            <a:prstDash val="solid"/>
            <a:round/>
            <a:headEnd type="triangle" w="lg" len="med"/>
            <a:tailEnd type="triangle" w="lg" len="med"/>
          </a:ln>
        </p:spPr>
        <p:txBody>
          <a:bodyPr/>
          <a:lstStyle/>
          <a:p>
            <a:endParaRPr lang="en-US"/>
          </a:p>
        </p:txBody>
      </p:sp>
      <p:cxnSp>
        <p:nvCxnSpPr>
          <p:cNvPr id="67589" name="Straight Connector 5"/>
          <p:cNvCxnSpPr>
            <a:cxnSpLocks noChangeShapeType="1"/>
          </p:cNvCxnSpPr>
          <p:nvPr/>
        </p:nvCxnSpPr>
        <p:spPr bwMode="auto">
          <a:xfrm rot="5400000">
            <a:off x="-1143000" y="4057650"/>
            <a:ext cx="5029200" cy="0"/>
          </a:xfrm>
          <a:prstGeom prst="line">
            <a:avLst/>
          </a:prstGeom>
          <a:noFill/>
          <a:ln w="60325" algn="ctr">
            <a:solidFill>
              <a:schemeClr val="tx1"/>
            </a:solidFill>
            <a:round/>
            <a:headEnd/>
            <a:tailEnd/>
          </a:ln>
        </p:spPr>
      </p:cxnSp>
      <p:cxnSp>
        <p:nvCxnSpPr>
          <p:cNvPr id="67590" name="Straight Connector 6"/>
          <p:cNvCxnSpPr>
            <a:cxnSpLocks noChangeShapeType="1"/>
          </p:cNvCxnSpPr>
          <p:nvPr/>
        </p:nvCxnSpPr>
        <p:spPr bwMode="auto">
          <a:xfrm>
            <a:off x="828675" y="6343650"/>
            <a:ext cx="7620000" cy="0"/>
          </a:xfrm>
          <a:prstGeom prst="line">
            <a:avLst/>
          </a:prstGeom>
          <a:noFill/>
          <a:ln w="60325" algn="ctr">
            <a:solidFill>
              <a:schemeClr val="tx1"/>
            </a:solidFill>
            <a:round/>
            <a:headEnd/>
            <a:tailEnd/>
          </a:ln>
        </p:spPr>
      </p:cxnSp>
      <p:cxnSp>
        <p:nvCxnSpPr>
          <p:cNvPr id="67591" name="Straight Connector 15"/>
          <p:cNvCxnSpPr>
            <a:cxnSpLocks noChangeShapeType="1"/>
          </p:cNvCxnSpPr>
          <p:nvPr/>
        </p:nvCxnSpPr>
        <p:spPr bwMode="auto">
          <a:xfrm>
            <a:off x="1066800" y="3978275"/>
            <a:ext cx="533400" cy="0"/>
          </a:xfrm>
          <a:prstGeom prst="line">
            <a:avLst/>
          </a:prstGeom>
          <a:noFill/>
          <a:ln w="15875" algn="ctr">
            <a:solidFill>
              <a:schemeClr val="tx1"/>
            </a:solidFill>
            <a:round/>
            <a:headEnd/>
            <a:tailEnd/>
          </a:ln>
        </p:spPr>
      </p:cxnSp>
      <p:cxnSp>
        <p:nvCxnSpPr>
          <p:cNvPr id="67592" name="Straight Connector 16"/>
          <p:cNvCxnSpPr>
            <a:cxnSpLocks noChangeShapeType="1"/>
          </p:cNvCxnSpPr>
          <p:nvPr/>
        </p:nvCxnSpPr>
        <p:spPr bwMode="auto">
          <a:xfrm>
            <a:off x="1066800" y="4664075"/>
            <a:ext cx="533400" cy="0"/>
          </a:xfrm>
          <a:prstGeom prst="line">
            <a:avLst/>
          </a:prstGeom>
          <a:noFill/>
          <a:ln w="15875" algn="ctr">
            <a:solidFill>
              <a:schemeClr val="tx1"/>
            </a:solidFill>
            <a:round/>
            <a:headEnd/>
            <a:tailEnd/>
          </a:ln>
        </p:spPr>
      </p:cxnSp>
      <p:cxnSp>
        <p:nvCxnSpPr>
          <p:cNvPr id="67593" name="Straight Connector 17"/>
          <p:cNvCxnSpPr>
            <a:cxnSpLocks noChangeShapeType="1"/>
          </p:cNvCxnSpPr>
          <p:nvPr/>
        </p:nvCxnSpPr>
        <p:spPr bwMode="auto">
          <a:xfrm>
            <a:off x="1066800" y="5356225"/>
            <a:ext cx="533400" cy="0"/>
          </a:xfrm>
          <a:prstGeom prst="line">
            <a:avLst/>
          </a:prstGeom>
          <a:noFill/>
          <a:ln w="15875" algn="ctr">
            <a:solidFill>
              <a:schemeClr val="tx1"/>
            </a:solidFill>
            <a:round/>
            <a:headEnd/>
            <a:tailEnd/>
          </a:ln>
        </p:spPr>
      </p:cxnSp>
      <p:cxnSp>
        <p:nvCxnSpPr>
          <p:cNvPr id="67594" name="Straight Connector 18"/>
          <p:cNvCxnSpPr>
            <a:cxnSpLocks noChangeShapeType="1"/>
          </p:cNvCxnSpPr>
          <p:nvPr/>
        </p:nvCxnSpPr>
        <p:spPr bwMode="auto">
          <a:xfrm>
            <a:off x="1066800" y="5962650"/>
            <a:ext cx="533400" cy="0"/>
          </a:xfrm>
          <a:prstGeom prst="line">
            <a:avLst/>
          </a:prstGeom>
          <a:noFill/>
          <a:ln w="15875" algn="ctr">
            <a:solidFill>
              <a:schemeClr val="tx1"/>
            </a:solidFill>
            <a:round/>
            <a:headEnd/>
            <a:tailEnd/>
          </a:ln>
        </p:spPr>
      </p:cxnSp>
      <p:sp>
        <p:nvSpPr>
          <p:cNvPr id="67595" name="TextBox 19"/>
          <p:cNvSpPr txBox="1">
            <a:spLocks noChangeArrowheads="1"/>
          </p:cNvSpPr>
          <p:nvPr/>
        </p:nvSpPr>
        <p:spPr bwMode="auto">
          <a:xfrm>
            <a:off x="685800" y="5807075"/>
            <a:ext cx="533400" cy="307975"/>
          </a:xfrm>
          <a:prstGeom prst="rect">
            <a:avLst/>
          </a:prstGeom>
          <a:noFill/>
          <a:ln w="9525">
            <a:noFill/>
            <a:miter lim="800000"/>
            <a:headEnd/>
            <a:tailEnd/>
          </a:ln>
        </p:spPr>
        <p:txBody>
          <a:bodyPr>
            <a:spAutoFit/>
          </a:bodyPr>
          <a:lstStyle/>
          <a:p>
            <a:r>
              <a:rPr lang="en-US" sz="1400">
                <a:latin typeface="Arial" charset="0"/>
                <a:cs typeface="Arial" charset="0"/>
              </a:rPr>
              <a:t>500</a:t>
            </a:r>
          </a:p>
        </p:txBody>
      </p:sp>
      <p:sp>
        <p:nvSpPr>
          <p:cNvPr id="67596" name="TextBox 20"/>
          <p:cNvSpPr txBox="1">
            <a:spLocks noChangeArrowheads="1"/>
          </p:cNvSpPr>
          <p:nvPr/>
        </p:nvSpPr>
        <p:spPr bwMode="auto">
          <a:xfrm>
            <a:off x="565150" y="5200650"/>
            <a:ext cx="838200" cy="307975"/>
          </a:xfrm>
          <a:prstGeom prst="rect">
            <a:avLst/>
          </a:prstGeom>
          <a:noFill/>
          <a:ln w="9525">
            <a:noFill/>
            <a:miter lim="800000"/>
            <a:headEnd/>
            <a:tailEnd/>
          </a:ln>
        </p:spPr>
        <p:txBody>
          <a:bodyPr>
            <a:spAutoFit/>
          </a:bodyPr>
          <a:lstStyle/>
          <a:p>
            <a:r>
              <a:rPr lang="en-US" sz="1400">
                <a:latin typeface="Arial" charset="0"/>
                <a:cs typeface="Arial" charset="0"/>
              </a:rPr>
              <a:t>1000</a:t>
            </a:r>
          </a:p>
        </p:txBody>
      </p:sp>
      <p:sp>
        <p:nvSpPr>
          <p:cNvPr id="67597" name="TextBox 21"/>
          <p:cNvSpPr txBox="1">
            <a:spLocks noChangeArrowheads="1"/>
          </p:cNvSpPr>
          <p:nvPr/>
        </p:nvSpPr>
        <p:spPr bwMode="auto">
          <a:xfrm>
            <a:off x="565150" y="4511675"/>
            <a:ext cx="838200" cy="307975"/>
          </a:xfrm>
          <a:prstGeom prst="rect">
            <a:avLst/>
          </a:prstGeom>
          <a:noFill/>
          <a:ln w="9525">
            <a:noFill/>
            <a:miter lim="800000"/>
            <a:headEnd/>
            <a:tailEnd/>
          </a:ln>
        </p:spPr>
        <p:txBody>
          <a:bodyPr>
            <a:spAutoFit/>
          </a:bodyPr>
          <a:lstStyle/>
          <a:p>
            <a:r>
              <a:rPr lang="en-US" sz="1400">
                <a:latin typeface="Arial" charset="0"/>
                <a:cs typeface="Arial" charset="0"/>
              </a:rPr>
              <a:t>2000</a:t>
            </a:r>
          </a:p>
        </p:txBody>
      </p:sp>
      <p:sp>
        <p:nvSpPr>
          <p:cNvPr id="67598" name="TextBox 22"/>
          <p:cNvSpPr txBox="1">
            <a:spLocks noChangeArrowheads="1"/>
          </p:cNvSpPr>
          <p:nvPr/>
        </p:nvSpPr>
        <p:spPr bwMode="auto">
          <a:xfrm>
            <a:off x="565150" y="3825875"/>
            <a:ext cx="838200" cy="307975"/>
          </a:xfrm>
          <a:prstGeom prst="rect">
            <a:avLst/>
          </a:prstGeom>
          <a:noFill/>
          <a:ln w="9525">
            <a:noFill/>
            <a:miter lim="800000"/>
            <a:headEnd/>
            <a:tailEnd/>
          </a:ln>
        </p:spPr>
        <p:txBody>
          <a:bodyPr>
            <a:spAutoFit/>
          </a:bodyPr>
          <a:lstStyle/>
          <a:p>
            <a:r>
              <a:rPr lang="en-US" sz="1400">
                <a:latin typeface="Arial" charset="0"/>
                <a:cs typeface="Arial" charset="0"/>
              </a:rPr>
              <a:t>3000</a:t>
            </a:r>
          </a:p>
        </p:txBody>
      </p:sp>
      <p:cxnSp>
        <p:nvCxnSpPr>
          <p:cNvPr id="67599" name="Straight Connector 23"/>
          <p:cNvCxnSpPr>
            <a:cxnSpLocks noChangeShapeType="1"/>
          </p:cNvCxnSpPr>
          <p:nvPr/>
        </p:nvCxnSpPr>
        <p:spPr bwMode="auto">
          <a:xfrm>
            <a:off x="1066800" y="3295650"/>
            <a:ext cx="533400" cy="0"/>
          </a:xfrm>
          <a:prstGeom prst="line">
            <a:avLst/>
          </a:prstGeom>
          <a:noFill/>
          <a:ln w="15875" algn="ctr">
            <a:solidFill>
              <a:schemeClr val="tx1"/>
            </a:solidFill>
            <a:round/>
            <a:headEnd/>
            <a:tailEnd/>
          </a:ln>
        </p:spPr>
      </p:cxnSp>
      <p:sp>
        <p:nvSpPr>
          <p:cNvPr id="67600" name="TextBox 24"/>
          <p:cNvSpPr txBox="1">
            <a:spLocks noChangeArrowheads="1"/>
          </p:cNvSpPr>
          <p:nvPr/>
        </p:nvSpPr>
        <p:spPr bwMode="auto">
          <a:xfrm>
            <a:off x="565150" y="3143250"/>
            <a:ext cx="838200" cy="307975"/>
          </a:xfrm>
          <a:prstGeom prst="rect">
            <a:avLst/>
          </a:prstGeom>
          <a:noFill/>
          <a:ln w="9525">
            <a:noFill/>
            <a:miter lim="800000"/>
            <a:headEnd/>
            <a:tailEnd/>
          </a:ln>
        </p:spPr>
        <p:txBody>
          <a:bodyPr>
            <a:spAutoFit/>
          </a:bodyPr>
          <a:lstStyle/>
          <a:p>
            <a:r>
              <a:rPr lang="en-US" sz="1400">
                <a:latin typeface="Arial" charset="0"/>
                <a:cs typeface="Arial" charset="0"/>
              </a:rPr>
              <a:t>4000</a:t>
            </a:r>
          </a:p>
        </p:txBody>
      </p:sp>
      <p:cxnSp>
        <p:nvCxnSpPr>
          <p:cNvPr id="67601" name="Straight Connector 25"/>
          <p:cNvCxnSpPr>
            <a:cxnSpLocks noChangeShapeType="1"/>
          </p:cNvCxnSpPr>
          <p:nvPr/>
        </p:nvCxnSpPr>
        <p:spPr bwMode="auto">
          <a:xfrm>
            <a:off x="1066800" y="2609850"/>
            <a:ext cx="533400" cy="0"/>
          </a:xfrm>
          <a:prstGeom prst="line">
            <a:avLst/>
          </a:prstGeom>
          <a:noFill/>
          <a:ln w="15875" algn="ctr">
            <a:solidFill>
              <a:schemeClr val="tx1"/>
            </a:solidFill>
            <a:round/>
            <a:headEnd/>
            <a:tailEnd/>
          </a:ln>
        </p:spPr>
      </p:cxnSp>
      <p:sp>
        <p:nvSpPr>
          <p:cNvPr id="67602" name="TextBox 26"/>
          <p:cNvSpPr txBox="1">
            <a:spLocks noChangeArrowheads="1"/>
          </p:cNvSpPr>
          <p:nvPr/>
        </p:nvSpPr>
        <p:spPr bwMode="auto">
          <a:xfrm>
            <a:off x="565150" y="2457450"/>
            <a:ext cx="838200" cy="307975"/>
          </a:xfrm>
          <a:prstGeom prst="rect">
            <a:avLst/>
          </a:prstGeom>
          <a:noFill/>
          <a:ln w="9525">
            <a:noFill/>
            <a:miter lim="800000"/>
            <a:headEnd/>
            <a:tailEnd/>
          </a:ln>
        </p:spPr>
        <p:txBody>
          <a:bodyPr>
            <a:spAutoFit/>
          </a:bodyPr>
          <a:lstStyle/>
          <a:p>
            <a:r>
              <a:rPr lang="en-US" sz="1400">
                <a:latin typeface="Arial" charset="0"/>
                <a:cs typeface="Arial" charset="0"/>
              </a:rPr>
              <a:t>5000</a:t>
            </a:r>
          </a:p>
        </p:txBody>
      </p:sp>
      <p:cxnSp>
        <p:nvCxnSpPr>
          <p:cNvPr id="67603" name="Straight Connector 27"/>
          <p:cNvCxnSpPr>
            <a:cxnSpLocks noChangeShapeType="1"/>
          </p:cNvCxnSpPr>
          <p:nvPr/>
        </p:nvCxnSpPr>
        <p:spPr bwMode="auto">
          <a:xfrm>
            <a:off x="1066800" y="1924050"/>
            <a:ext cx="533400" cy="0"/>
          </a:xfrm>
          <a:prstGeom prst="line">
            <a:avLst/>
          </a:prstGeom>
          <a:noFill/>
          <a:ln w="15875" algn="ctr">
            <a:solidFill>
              <a:schemeClr val="tx1"/>
            </a:solidFill>
            <a:round/>
            <a:headEnd/>
            <a:tailEnd/>
          </a:ln>
        </p:spPr>
      </p:cxnSp>
      <p:sp>
        <p:nvSpPr>
          <p:cNvPr id="67604" name="TextBox 28"/>
          <p:cNvSpPr txBox="1">
            <a:spLocks noChangeArrowheads="1"/>
          </p:cNvSpPr>
          <p:nvPr/>
        </p:nvSpPr>
        <p:spPr bwMode="auto">
          <a:xfrm>
            <a:off x="565150" y="1771650"/>
            <a:ext cx="838200" cy="307975"/>
          </a:xfrm>
          <a:prstGeom prst="rect">
            <a:avLst/>
          </a:prstGeom>
          <a:noFill/>
          <a:ln w="9525">
            <a:noFill/>
            <a:miter lim="800000"/>
            <a:headEnd/>
            <a:tailEnd/>
          </a:ln>
        </p:spPr>
        <p:txBody>
          <a:bodyPr>
            <a:spAutoFit/>
          </a:bodyPr>
          <a:lstStyle/>
          <a:p>
            <a:r>
              <a:rPr lang="en-US" sz="1400">
                <a:latin typeface="Arial" charset="0"/>
                <a:cs typeface="Arial" charset="0"/>
              </a:rPr>
              <a:t>6000</a:t>
            </a:r>
          </a:p>
        </p:txBody>
      </p:sp>
      <p:sp>
        <p:nvSpPr>
          <p:cNvPr id="67605" name="Oval 19"/>
          <p:cNvSpPr>
            <a:spLocks noChangeArrowheads="1"/>
          </p:cNvSpPr>
          <p:nvPr/>
        </p:nvSpPr>
        <p:spPr bwMode="auto">
          <a:xfrm>
            <a:off x="1438275" y="1511300"/>
            <a:ext cx="228600" cy="228600"/>
          </a:xfrm>
          <a:prstGeom prst="ellipse">
            <a:avLst/>
          </a:prstGeom>
          <a:solidFill>
            <a:schemeClr val="accent1"/>
          </a:solidFill>
          <a:ln w="9525" algn="ctr">
            <a:solidFill>
              <a:schemeClr val="tx1"/>
            </a:solidFill>
            <a:round/>
            <a:headEnd/>
            <a:tailEnd/>
          </a:ln>
        </p:spPr>
        <p:txBody>
          <a:bodyPr/>
          <a:lstStyle/>
          <a:p>
            <a:endParaRPr lang="en-US"/>
          </a:p>
        </p:txBody>
      </p:sp>
      <p:sp>
        <p:nvSpPr>
          <p:cNvPr id="67606" name="Oval 20"/>
          <p:cNvSpPr>
            <a:spLocks noChangeArrowheads="1"/>
          </p:cNvSpPr>
          <p:nvPr/>
        </p:nvSpPr>
        <p:spPr bwMode="auto">
          <a:xfrm>
            <a:off x="8296275" y="1511300"/>
            <a:ext cx="228600" cy="228600"/>
          </a:xfrm>
          <a:prstGeom prst="ellipse">
            <a:avLst/>
          </a:prstGeom>
          <a:solidFill>
            <a:schemeClr val="accent1"/>
          </a:solidFill>
          <a:ln w="9525" algn="ctr">
            <a:solidFill>
              <a:schemeClr val="tx1"/>
            </a:solidFill>
            <a:round/>
            <a:headEnd/>
            <a:tailEnd/>
          </a:ln>
        </p:spPr>
        <p:txBody>
          <a:bodyPr/>
          <a:lstStyle/>
          <a:p>
            <a:endParaRPr lang="en-US"/>
          </a:p>
        </p:txBody>
      </p:sp>
      <p:cxnSp>
        <p:nvCxnSpPr>
          <p:cNvPr id="67607" name="Straight Arrow Connector 22"/>
          <p:cNvCxnSpPr>
            <a:cxnSpLocks noChangeShapeType="1"/>
          </p:cNvCxnSpPr>
          <p:nvPr/>
        </p:nvCxnSpPr>
        <p:spPr bwMode="auto">
          <a:xfrm>
            <a:off x="1728788" y="1641475"/>
            <a:ext cx="6553200" cy="4763"/>
          </a:xfrm>
          <a:prstGeom prst="straightConnector1">
            <a:avLst/>
          </a:prstGeom>
          <a:noFill/>
          <a:ln w="9525" algn="ctr">
            <a:solidFill>
              <a:schemeClr val="tx1"/>
            </a:solidFill>
            <a:round/>
            <a:headEnd/>
            <a:tailEnd type="arrow" w="med" len="med"/>
          </a:ln>
        </p:spPr>
      </p:cxnSp>
      <p:sp>
        <p:nvSpPr>
          <p:cNvPr id="67608" name="TextBox 23"/>
          <p:cNvSpPr txBox="1">
            <a:spLocks noChangeArrowheads="1"/>
          </p:cNvSpPr>
          <p:nvPr/>
        </p:nvSpPr>
        <p:spPr bwMode="auto">
          <a:xfrm>
            <a:off x="869950" y="1123950"/>
            <a:ext cx="1581150" cy="400050"/>
          </a:xfrm>
          <a:prstGeom prst="rect">
            <a:avLst/>
          </a:prstGeom>
          <a:noFill/>
          <a:ln w="9525">
            <a:noFill/>
            <a:miter lim="800000"/>
            <a:headEnd/>
            <a:tailEnd/>
          </a:ln>
        </p:spPr>
        <p:txBody>
          <a:bodyPr wrap="none">
            <a:spAutoFit/>
          </a:bodyPr>
          <a:lstStyle/>
          <a:p>
            <a:r>
              <a:rPr lang="en-US" sz="2000">
                <a:solidFill>
                  <a:srgbClr val="000000"/>
                </a:solidFill>
                <a:latin typeface="Arial" charset="0"/>
                <a:cs typeface="Arial" charset="0"/>
              </a:rPr>
              <a:t>Adversarial</a:t>
            </a:r>
          </a:p>
        </p:txBody>
      </p:sp>
      <p:sp>
        <p:nvSpPr>
          <p:cNvPr id="67609" name="TextBox 24"/>
          <p:cNvSpPr txBox="1">
            <a:spLocks noChangeArrowheads="1"/>
          </p:cNvSpPr>
          <p:nvPr/>
        </p:nvSpPr>
        <p:spPr bwMode="auto">
          <a:xfrm>
            <a:off x="7562850" y="1123950"/>
            <a:ext cx="1609725" cy="400050"/>
          </a:xfrm>
          <a:prstGeom prst="rect">
            <a:avLst/>
          </a:prstGeom>
          <a:noFill/>
          <a:ln w="9525">
            <a:noFill/>
            <a:miter lim="800000"/>
            <a:headEnd/>
            <a:tailEnd/>
          </a:ln>
        </p:spPr>
        <p:txBody>
          <a:bodyPr wrap="none">
            <a:spAutoFit/>
          </a:bodyPr>
          <a:lstStyle/>
          <a:p>
            <a:r>
              <a:rPr lang="en-US" sz="2000">
                <a:solidFill>
                  <a:srgbClr val="000000"/>
                </a:solidFill>
                <a:latin typeface="Arial" charset="0"/>
                <a:cs typeface="Arial" charset="0"/>
              </a:rPr>
              <a:t>Partnership</a:t>
            </a:r>
          </a:p>
        </p:txBody>
      </p:sp>
      <p:cxnSp>
        <p:nvCxnSpPr>
          <p:cNvPr id="67610" name="Straight Connector 26"/>
          <p:cNvCxnSpPr>
            <a:cxnSpLocks noChangeShapeType="1"/>
          </p:cNvCxnSpPr>
          <p:nvPr/>
        </p:nvCxnSpPr>
        <p:spPr bwMode="auto">
          <a:xfrm rot="5400000" flipH="1" flipV="1">
            <a:off x="4486275" y="6300788"/>
            <a:ext cx="457200" cy="0"/>
          </a:xfrm>
          <a:prstGeom prst="line">
            <a:avLst/>
          </a:prstGeom>
          <a:noFill/>
          <a:ln w="9525" algn="ctr">
            <a:solidFill>
              <a:schemeClr val="tx1"/>
            </a:solidFill>
            <a:round/>
            <a:headEnd/>
            <a:tailEnd/>
          </a:ln>
        </p:spPr>
      </p:cxnSp>
      <p:sp>
        <p:nvSpPr>
          <p:cNvPr id="67611" name="TextBox 28"/>
          <p:cNvSpPr txBox="1">
            <a:spLocks noChangeArrowheads="1"/>
          </p:cNvSpPr>
          <p:nvPr/>
        </p:nvSpPr>
        <p:spPr bwMode="auto">
          <a:xfrm>
            <a:off x="4038600" y="6326188"/>
            <a:ext cx="750888" cy="369887"/>
          </a:xfrm>
          <a:prstGeom prst="rect">
            <a:avLst/>
          </a:prstGeom>
          <a:noFill/>
          <a:ln w="9525">
            <a:noFill/>
            <a:miter lim="800000"/>
            <a:headEnd/>
            <a:tailEnd/>
          </a:ln>
        </p:spPr>
        <p:txBody>
          <a:bodyPr wrap="none">
            <a:spAutoFit/>
          </a:bodyPr>
          <a:lstStyle/>
          <a:p>
            <a:r>
              <a:rPr lang="en-US" sz="1800">
                <a:solidFill>
                  <a:srgbClr val="000000"/>
                </a:solidFill>
                <a:latin typeface="Arial" charset="0"/>
                <a:cs typeface="Arial" charset="0"/>
              </a:rPr>
              <a:t>5 yrs</a:t>
            </a:r>
          </a:p>
        </p:txBody>
      </p:sp>
      <p:cxnSp>
        <p:nvCxnSpPr>
          <p:cNvPr id="67612" name="Straight Connector 29"/>
          <p:cNvCxnSpPr>
            <a:cxnSpLocks noChangeShapeType="1"/>
          </p:cNvCxnSpPr>
          <p:nvPr/>
        </p:nvCxnSpPr>
        <p:spPr bwMode="auto">
          <a:xfrm rot="5400000" flipH="1" flipV="1">
            <a:off x="8005763" y="6300788"/>
            <a:ext cx="457200" cy="0"/>
          </a:xfrm>
          <a:prstGeom prst="line">
            <a:avLst/>
          </a:prstGeom>
          <a:noFill/>
          <a:ln w="9525" algn="ctr">
            <a:solidFill>
              <a:schemeClr val="tx1"/>
            </a:solidFill>
            <a:round/>
            <a:headEnd/>
            <a:tailEnd/>
          </a:ln>
        </p:spPr>
      </p:cxnSp>
      <p:sp>
        <p:nvSpPr>
          <p:cNvPr id="67613" name="TextBox 30"/>
          <p:cNvSpPr txBox="1">
            <a:spLocks noChangeArrowheads="1"/>
          </p:cNvSpPr>
          <p:nvPr/>
        </p:nvSpPr>
        <p:spPr bwMode="auto">
          <a:xfrm>
            <a:off x="7454900" y="6326188"/>
            <a:ext cx="850900" cy="369887"/>
          </a:xfrm>
          <a:prstGeom prst="rect">
            <a:avLst/>
          </a:prstGeom>
          <a:noFill/>
          <a:ln w="9525">
            <a:noFill/>
            <a:miter lim="800000"/>
            <a:headEnd/>
            <a:tailEnd/>
          </a:ln>
        </p:spPr>
        <p:txBody>
          <a:bodyPr wrap="none">
            <a:spAutoFit/>
          </a:bodyPr>
          <a:lstStyle/>
          <a:p>
            <a:r>
              <a:rPr lang="en-US" sz="1800">
                <a:solidFill>
                  <a:srgbClr val="000000"/>
                </a:solidFill>
                <a:latin typeface="Arial" charset="0"/>
                <a:cs typeface="Arial" charset="0"/>
              </a:rPr>
              <a:t>10 yrs</a:t>
            </a:r>
          </a:p>
        </p:txBody>
      </p:sp>
      <p:sp>
        <p:nvSpPr>
          <p:cNvPr id="67614" name="TextBox 31"/>
          <p:cNvSpPr txBox="1">
            <a:spLocks noChangeArrowheads="1"/>
          </p:cNvSpPr>
          <p:nvPr/>
        </p:nvSpPr>
        <p:spPr bwMode="auto">
          <a:xfrm rot="-5400000">
            <a:off x="-942975" y="3429000"/>
            <a:ext cx="2705100" cy="400050"/>
          </a:xfrm>
          <a:prstGeom prst="rect">
            <a:avLst/>
          </a:prstGeom>
          <a:noFill/>
          <a:ln w="9525">
            <a:noFill/>
            <a:miter lim="800000"/>
            <a:headEnd/>
            <a:tailEnd/>
          </a:ln>
        </p:spPr>
        <p:txBody>
          <a:bodyPr wrap="none">
            <a:spAutoFit/>
          </a:bodyPr>
          <a:lstStyle/>
          <a:p>
            <a:r>
              <a:rPr lang="en-US" sz="2000">
                <a:solidFill>
                  <a:srgbClr val="000000"/>
                </a:solidFill>
                <a:latin typeface="Arial" charset="0"/>
                <a:cs typeface="Arial" charset="0"/>
              </a:rPr>
              <a:t>Number of Suppliers</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wipe(up)">
                                      <p:cBhvr>
                                        <p:cTn id="7"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Exercise: Model Customer</a:t>
            </a:r>
          </a:p>
        </p:txBody>
      </p:sp>
      <p:sp>
        <p:nvSpPr>
          <p:cNvPr id="69634" name="Rectangle 3"/>
          <p:cNvSpPr>
            <a:spLocks noChangeArrowheads="1"/>
          </p:cNvSpPr>
          <p:nvPr/>
        </p:nvSpPr>
        <p:spPr bwMode="auto">
          <a:xfrm>
            <a:off x="617538" y="1371600"/>
            <a:ext cx="8145462" cy="4151313"/>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Given the Model Supplier we developed earlier for our industry, what are the implications for us as customers? What characteristics must we adopt to be a Model Customer?</a:t>
            </a: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What must we do differently to make the Model Supplier successful?</a:t>
            </a:r>
          </a:p>
          <a:p>
            <a:pPr eaLnBrk="0" hangingPunct="0">
              <a:lnSpc>
                <a:spcPct val="95000"/>
              </a:lnSpc>
              <a:spcBef>
                <a:spcPct val="5000"/>
              </a:spcBef>
              <a:buFont typeface="Arial" charset="0"/>
              <a:buChar char="•"/>
            </a:pPr>
            <a:endParaRPr lang="en-US" sz="2000" b="0">
              <a:solidFill>
                <a:srgbClr val="541400"/>
              </a:solidFill>
            </a:endParaRPr>
          </a:p>
        </p:txBody>
      </p:sp>
    </p:spTree>
  </p:cSld>
  <p:clrMapOvr>
    <a:masterClrMapping/>
  </p:clrMapOvr>
  <p:transition>
    <p:randomBa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Four Steps of Benchmarking</a:t>
            </a:r>
          </a:p>
        </p:txBody>
      </p:sp>
      <p:sp>
        <p:nvSpPr>
          <p:cNvPr id="4" name="Text Box 5"/>
          <p:cNvSpPr txBox="1">
            <a:spLocks noChangeArrowheads="1"/>
          </p:cNvSpPr>
          <p:nvPr/>
        </p:nvSpPr>
        <p:spPr bwMode="auto">
          <a:xfrm>
            <a:off x="1203325" y="5172075"/>
            <a:ext cx="7483475" cy="466725"/>
          </a:xfrm>
          <a:prstGeom prst="rect">
            <a:avLst/>
          </a:prstGeom>
          <a:solidFill>
            <a:srgbClr val="CCFFCC"/>
          </a:solidFill>
          <a:ln w="9525">
            <a:solidFill>
              <a:schemeClr val="tx1"/>
            </a:solidFill>
            <a:miter lim="800000"/>
            <a:headEnd/>
            <a:tailEnd/>
          </a:ln>
        </p:spPr>
        <p:txBody>
          <a:bodyPr>
            <a:spAutoFit/>
          </a:bodyPr>
          <a:lstStyle/>
          <a:p>
            <a:pPr algn="ctr"/>
            <a:r>
              <a:rPr lang="en-US" sz="2400"/>
              <a:t>PREPARE TO BENCHMARK</a:t>
            </a:r>
          </a:p>
        </p:txBody>
      </p:sp>
      <p:sp>
        <p:nvSpPr>
          <p:cNvPr id="5" name="Text Box 6"/>
          <p:cNvSpPr txBox="1">
            <a:spLocks noChangeArrowheads="1"/>
          </p:cNvSpPr>
          <p:nvPr/>
        </p:nvSpPr>
        <p:spPr bwMode="auto">
          <a:xfrm>
            <a:off x="1812925" y="4495800"/>
            <a:ext cx="6858000" cy="466725"/>
          </a:xfrm>
          <a:prstGeom prst="rect">
            <a:avLst/>
          </a:prstGeom>
          <a:solidFill>
            <a:srgbClr val="CCFFCC"/>
          </a:solidFill>
          <a:ln w="9525">
            <a:solidFill>
              <a:schemeClr val="tx1"/>
            </a:solidFill>
            <a:miter lim="800000"/>
            <a:headEnd/>
            <a:tailEnd/>
          </a:ln>
        </p:spPr>
        <p:txBody>
          <a:bodyPr>
            <a:spAutoFit/>
          </a:bodyPr>
          <a:lstStyle/>
          <a:p>
            <a:pPr algn="ctr"/>
            <a:r>
              <a:rPr lang="en-US" sz="2400"/>
              <a:t>DISCOVER FACTS</a:t>
            </a:r>
          </a:p>
        </p:txBody>
      </p:sp>
      <p:sp>
        <p:nvSpPr>
          <p:cNvPr id="6" name="Text Box 7"/>
          <p:cNvSpPr txBox="1">
            <a:spLocks noChangeArrowheads="1"/>
          </p:cNvSpPr>
          <p:nvPr/>
        </p:nvSpPr>
        <p:spPr bwMode="auto">
          <a:xfrm>
            <a:off x="2422525" y="3810000"/>
            <a:ext cx="6248400" cy="466725"/>
          </a:xfrm>
          <a:prstGeom prst="rect">
            <a:avLst/>
          </a:prstGeom>
          <a:solidFill>
            <a:srgbClr val="CCFFCC"/>
          </a:solidFill>
          <a:ln w="9525">
            <a:solidFill>
              <a:schemeClr val="tx1"/>
            </a:solidFill>
            <a:miter lim="800000"/>
            <a:headEnd/>
            <a:tailEnd/>
          </a:ln>
        </p:spPr>
        <p:txBody>
          <a:bodyPr>
            <a:spAutoFit/>
          </a:bodyPr>
          <a:lstStyle/>
          <a:p>
            <a:pPr algn="ctr"/>
            <a:r>
              <a:rPr lang="en-US" sz="2400"/>
              <a:t>TAKE ACTION</a:t>
            </a:r>
          </a:p>
        </p:txBody>
      </p:sp>
      <p:sp>
        <p:nvSpPr>
          <p:cNvPr id="7" name="Text Box 9"/>
          <p:cNvSpPr txBox="1">
            <a:spLocks noChangeArrowheads="1"/>
          </p:cNvSpPr>
          <p:nvPr/>
        </p:nvSpPr>
        <p:spPr bwMode="auto">
          <a:xfrm>
            <a:off x="3032125" y="3124200"/>
            <a:ext cx="5638800" cy="466725"/>
          </a:xfrm>
          <a:prstGeom prst="rect">
            <a:avLst/>
          </a:prstGeom>
          <a:solidFill>
            <a:srgbClr val="CCFFCC"/>
          </a:solidFill>
          <a:ln w="9525">
            <a:solidFill>
              <a:schemeClr val="tx1"/>
            </a:solidFill>
            <a:miter lim="800000"/>
            <a:headEnd/>
            <a:tailEnd/>
          </a:ln>
        </p:spPr>
        <p:txBody>
          <a:bodyPr>
            <a:spAutoFit/>
          </a:bodyPr>
          <a:lstStyle/>
          <a:p>
            <a:pPr algn="ctr"/>
            <a:r>
              <a:rPr lang="en-US" sz="2400"/>
              <a:t>MONITOR AND RECALIBRATE</a:t>
            </a:r>
          </a:p>
        </p:txBody>
      </p:sp>
      <p:pic>
        <p:nvPicPr>
          <p:cNvPr id="71686" name="Picture 10" descr="MAGNIFY"/>
          <p:cNvPicPr>
            <a:picLocks noChangeAspect="1" noChangeArrowheads="1"/>
          </p:cNvPicPr>
          <p:nvPr/>
        </p:nvPicPr>
        <p:blipFill>
          <a:blip r:embed="rId3"/>
          <a:srcRect/>
          <a:stretch>
            <a:fillRect/>
          </a:stretch>
        </p:blipFill>
        <p:spPr bwMode="auto">
          <a:xfrm>
            <a:off x="304800" y="1524000"/>
            <a:ext cx="3089275" cy="2360613"/>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P spid="7"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Four Steps of Benchmarking</a:t>
            </a:r>
          </a:p>
        </p:txBody>
      </p:sp>
      <p:sp>
        <p:nvSpPr>
          <p:cNvPr id="4" name="Text Box 5"/>
          <p:cNvSpPr txBox="1">
            <a:spLocks noChangeArrowheads="1"/>
          </p:cNvSpPr>
          <p:nvPr/>
        </p:nvSpPr>
        <p:spPr bwMode="auto">
          <a:xfrm>
            <a:off x="1203325" y="5172075"/>
            <a:ext cx="7483475" cy="466725"/>
          </a:xfrm>
          <a:prstGeom prst="rect">
            <a:avLst/>
          </a:prstGeom>
          <a:solidFill>
            <a:srgbClr val="CCFFCC"/>
          </a:solidFill>
          <a:ln w="9525">
            <a:solidFill>
              <a:schemeClr val="tx1"/>
            </a:solidFill>
            <a:miter lim="800000"/>
            <a:headEnd/>
            <a:tailEnd/>
          </a:ln>
        </p:spPr>
        <p:txBody>
          <a:bodyPr>
            <a:spAutoFit/>
          </a:bodyPr>
          <a:lstStyle/>
          <a:p>
            <a:pPr algn="ctr"/>
            <a:r>
              <a:rPr lang="en-US" sz="2400"/>
              <a:t>PREPARE TO BENCHMARK</a:t>
            </a:r>
          </a:p>
        </p:txBody>
      </p:sp>
      <p:sp>
        <p:nvSpPr>
          <p:cNvPr id="73731" name="Text Box 6"/>
          <p:cNvSpPr txBox="1">
            <a:spLocks noChangeArrowheads="1"/>
          </p:cNvSpPr>
          <p:nvPr/>
        </p:nvSpPr>
        <p:spPr bwMode="auto">
          <a:xfrm>
            <a:off x="1812925" y="4495800"/>
            <a:ext cx="6858000" cy="466725"/>
          </a:xfrm>
          <a:prstGeom prst="rect">
            <a:avLst/>
          </a:prstGeom>
          <a:solidFill>
            <a:srgbClr val="CCFFCC"/>
          </a:solidFill>
          <a:ln w="9525">
            <a:solidFill>
              <a:schemeClr val="tx1"/>
            </a:solidFill>
            <a:miter lim="800000"/>
            <a:headEnd/>
            <a:tailEnd/>
          </a:ln>
        </p:spPr>
        <p:txBody>
          <a:bodyPr>
            <a:spAutoFit/>
          </a:bodyPr>
          <a:lstStyle/>
          <a:p>
            <a:pPr algn="ctr"/>
            <a:r>
              <a:rPr lang="en-US" sz="2400">
                <a:solidFill>
                  <a:schemeClr val="bg2"/>
                </a:solidFill>
              </a:rPr>
              <a:t>DISCOVER FACTS</a:t>
            </a:r>
          </a:p>
        </p:txBody>
      </p:sp>
      <p:sp>
        <p:nvSpPr>
          <p:cNvPr id="73732" name="Text Box 7"/>
          <p:cNvSpPr txBox="1">
            <a:spLocks noChangeArrowheads="1"/>
          </p:cNvSpPr>
          <p:nvPr/>
        </p:nvSpPr>
        <p:spPr bwMode="auto">
          <a:xfrm>
            <a:off x="2422525" y="3810000"/>
            <a:ext cx="6248400" cy="466725"/>
          </a:xfrm>
          <a:prstGeom prst="rect">
            <a:avLst/>
          </a:prstGeom>
          <a:solidFill>
            <a:srgbClr val="CCFFCC"/>
          </a:solidFill>
          <a:ln w="9525">
            <a:solidFill>
              <a:schemeClr val="tx1"/>
            </a:solidFill>
            <a:miter lim="800000"/>
            <a:headEnd/>
            <a:tailEnd/>
          </a:ln>
        </p:spPr>
        <p:txBody>
          <a:bodyPr>
            <a:spAutoFit/>
          </a:bodyPr>
          <a:lstStyle/>
          <a:p>
            <a:pPr algn="ctr"/>
            <a:r>
              <a:rPr lang="en-US" sz="2400">
                <a:solidFill>
                  <a:schemeClr val="bg2"/>
                </a:solidFill>
              </a:rPr>
              <a:t>TAKE ACTION</a:t>
            </a:r>
          </a:p>
        </p:txBody>
      </p:sp>
      <p:sp>
        <p:nvSpPr>
          <p:cNvPr id="73733" name="Text Box 9"/>
          <p:cNvSpPr txBox="1">
            <a:spLocks noChangeArrowheads="1"/>
          </p:cNvSpPr>
          <p:nvPr/>
        </p:nvSpPr>
        <p:spPr bwMode="auto">
          <a:xfrm>
            <a:off x="3032125" y="3124200"/>
            <a:ext cx="5638800" cy="466725"/>
          </a:xfrm>
          <a:prstGeom prst="rect">
            <a:avLst/>
          </a:prstGeom>
          <a:solidFill>
            <a:srgbClr val="CCFFCC"/>
          </a:solidFill>
          <a:ln w="9525">
            <a:solidFill>
              <a:schemeClr val="tx1"/>
            </a:solidFill>
            <a:miter lim="800000"/>
            <a:headEnd/>
            <a:tailEnd/>
          </a:ln>
        </p:spPr>
        <p:txBody>
          <a:bodyPr>
            <a:spAutoFit/>
          </a:bodyPr>
          <a:lstStyle/>
          <a:p>
            <a:pPr algn="ctr"/>
            <a:r>
              <a:rPr lang="en-US" sz="2400">
                <a:solidFill>
                  <a:schemeClr val="bg2"/>
                </a:solidFill>
              </a:rPr>
              <a:t>MONITOR AND RECALIBRATE</a:t>
            </a:r>
          </a:p>
        </p:txBody>
      </p:sp>
      <p:pic>
        <p:nvPicPr>
          <p:cNvPr id="73734" name="Picture 10" descr="MAGNIFY"/>
          <p:cNvPicPr>
            <a:picLocks noChangeAspect="1" noChangeArrowheads="1"/>
          </p:cNvPicPr>
          <p:nvPr/>
        </p:nvPicPr>
        <p:blipFill>
          <a:blip r:embed="rId3"/>
          <a:srcRect/>
          <a:stretch>
            <a:fillRect/>
          </a:stretch>
        </p:blipFill>
        <p:spPr bwMode="auto">
          <a:xfrm>
            <a:off x="304800" y="1905000"/>
            <a:ext cx="2590800" cy="1979613"/>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a:srcRect/>
          <a:stretch>
            <a:fillRect/>
          </a:stretch>
        </p:blipFill>
        <p:spPr bwMode="auto">
          <a:xfrm>
            <a:off x="4800600" y="3276600"/>
            <a:ext cx="3527425" cy="3298825"/>
          </a:xfrm>
          <a:prstGeom prst="rect">
            <a:avLst/>
          </a:prstGeom>
          <a:noFill/>
          <a:ln w="9525">
            <a:noFill/>
            <a:miter lim="800000"/>
            <a:headEnd/>
            <a:tailEnd/>
          </a:ln>
        </p:spPr>
      </p:pic>
      <p:sp>
        <p:nvSpPr>
          <p:cNvPr id="19458"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4800" b="0">
                <a:solidFill>
                  <a:schemeClr val="bg1"/>
                </a:solidFill>
              </a:rPr>
              <a:t>Benchmarking</a:t>
            </a:r>
          </a:p>
        </p:txBody>
      </p:sp>
      <p:sp>
        <p:nvSpPr>
          <p:cNvPr id="19459" name="Rectangle 3"/>
          <p:cNvSpPr>
            <a:spLocks noChangeArrowheads="1"/>
          </p:cNvSpPr>
          <p:nvPr/>
        </p:nvSpPr>
        <p:spPr bwMode="auto">
          <a:xfrm>
            <a:off x="617538" y="1524000"/>
            <a:ext cx="8145462" cy="2398713"/>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2800" b="0">
                <a:solidFill>
                  <a:srgbClr val="541400"/>
                </a:solidFill>
              </a:rPr>
              <a:t>Is an activity an organization uses to establish a leadership position.</a:t>
            </a:r>
          </a:p>
          <a:p>
            <a:pPr lvl="1" indent="-457200" eaLnBrk="0" hangingPunct="0">
              <a:lnSpc>
                <a:spcPct val="95000"/>
              </a:lnSpc>
              <a:spcBef>
                <a:spcPct val="5000"/>
              </a:spcBef>
              <a:buFont typeface="Arial" charset="0"/>
              <a:buChar char="•"/>
            </a:pPr>
            <a:endParaRPr lang="en-US" sz="2800" b="0">
              <a:solidFill>
                <a:srgbClr val="541400"/>
              </a:solidFill>
            </a:endParaRPr>
          </a:p>
          <a:p>
            <a:pPr lvl="1" indent="-457200" eaLnBrk="0" hangingPunct="0">
              <a:lnSpc>
                <a:spcPct val="95000"/>
              </a:lnSpc>
              <a:spcBef>
                <a:spcPct val="5000"/>
              </a:spcBef>
              <a:buFont typeface="Arial" charset="0"/>
              <a:buChar char="•"/>
            </a:pPr>
            <a:r>
              <a:rPr lang="en-US" sz="2800" b="0">
                <a:solidFill>
                  <a:srgbClr val="541400"/>
                </a:solidFill>
              </a:rPr>
              <a:t>Is a point of reference against which other things are compared or measured.</a:t>
            </a:r>
          </a:p>
          <a:p>
            <a:pPr eaLnBrk="0" hangingPunct="0">
              <a:lnSpc>
                <a:spcPct val="95000"/>
              </a:lnSpc>
              <a:spcBef>
                <a:spcPct val="5000"/>
              </a:spcBef>
              <a:buFont typeface="Arial" charset="0"/>
              <a:buChar char="•"/>
            </a:pPr>
            <a:endParaRPr lang="en-US" sz="1800" b="0">
              <a:solidFill>
                <a:srgbClr val="541400"/>
              </a:solidFill>
            </a:endParaRPr>
          </a:p>
        </p:txBody>
      </p:sp>
    </p:spTree>
  </p:cSld>
  <p:clrMapOvr>
    <a:masterClrMapping/>
  </p:clrMapOvr>
  <p:transition>
    <p:randomBa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3" descr="Training.gif"/>
          <p:cNvPicPr>
            <a:picLocks noChangeAspect="1"/>
          </p:cNvPicPr>
          <p:nvPr/>
        </p:nvPicPr>
        <p:blipFill>
          <a:blip r:embed="rId3"/>
          <a:srcRect/>
          <a:stretch>
            <a:fillRect/>
          </a:stretch>
        </p:blipFill>
        <p:spPr bwMode="auto">
          <a:xfrm>
            <a:off x="5791200" y="5022850"/>
            <a:ext cx="2362200" cy="1758950"/>
          </a:xfrm>
          <a:prstGeom prst="rect">
            <a:avLst/>
          </a:prstGeom>
          <a:noFill/>
          <a:ln w="9525">
            <a:noFill/>
            <a:miter lim="800000"/>
            <a:headEnd/>
            <a:tailEnd/>
          </a:ln>
        </p:spPr>
      </p:pic>
      <p:sp>
        <p:nvSpPr>
          <p:cNvPr id="75778"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Step 1: Prepare to benchmark</a:t>
            </a:r>
          </a:p>
        </p:txBody>
      </p:sp>
      <p:sp>
        <p:nvSpPr>
          <p:cNvPr id="75779" name="Rectangle 3"/>
          <p:cNvSpPr>
            <a:spLocks noChangeArrowheads="1"/>
          </p:cNvSpPr>
          <p:nvPr/>
        </p:nvSpPr>
        <p:spPr bwMode="auto">
          <a:xfrm>
            <a:off x="617538" y="1371600"/>
            <a:ext cx="8145462" cy="4618038"/>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Build Quality Council Support – picks benchmarking projects that will address problem in areas that are critical to the company’s success</a:t>
            </a: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Assign change agent – should be someone who views he benchmarking project as an opportunity to make needed organizational changes.</a:t>
            </a:r>
          </a:p>
          <a:p>
            <a:pPr eaLnBrk="0" hangingPunct="0">
              <a:lnSpc>
                <a:spcPct val="95000"/>
              </a:lnSpc>
              <a:spcBef>
                <a:spcPct val="5000"/>
              </a:spcBef>
              <a:buFont typeface="Arial" charset="0"/>
              <a:buChar char="•"/>
            </a:pPr>
            <a:endParaRPr lang="en-US" sz="2000" b="0">
              <a:solidFill>
                <a:srgbClr val="541400"/>
              </a:solidFill>
            </a:endParaRPr>
          </a:p>
        </p:txBody>
      </p:sp>
    </p:spTree>
  </p:cSld>
  <p:clrMapOvr>
    <a:masterClrMapping/>
  </p:clrMapOvr>
  <p:transition>
    <p:randomBa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5" descr="BS01007_.gif"/>
          <p:cNvPicPr>
            <a:picLocks noChangeAspect="1"/>
          </p:cNvPicPr>
          <p:nvPr/>
        </p:nvPicPr>
        <p:blipFill>
          <a:blip r:embed="rId3"/>
          <a:srcRect/>
          <a:stretch>
            <a:fillRect/>
          </a:stretch>
        </p:blipFill>
        <p:spPr bwMode="auto">
          <a:xfrm>
            <a:off x="7132638" y="3429000"/>
            <a:ext cx="1935162" cy="1908175"/>
          </a:xfrm>
          <a:prstGeom prst="rect">
            <a:avLst/>
          </a:prstGeom>
          <a:noFill/>
          <a:ln w="9525">
            <a:noFill/>
            <a:miter lim="800000"/>
            <a:headEnd/>
            <a:tailEnd/>
          </a:ln>
        </p:spPr>
      </p:pic>
      <p:sp>
        <p:nvSpPr>
          <p:cNvPr id="77826"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Step 1: Prepare to benchmark</a:t>
            </a:r>
          </a:p>
        </p:txBody>
      </p:sp>
      <p:sp>
        <p:nvSpPr>
          <p:cNvPr id="77827" name="Rectangle 3"/>
          <p:cNvSpPr>
            <a:spLocks noChangeArrowheads="1"/>
          </p:cNvSpPr>
          <p:nvPr/>
        </p:nvSpPr>
        <p:spPr bwMode="auto">
          <a:xfrm>
            <a:off x="617538" y="1371600"/>
            <a:ext cx="8526462" cy="5299075"/>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Assemble the team </a:t>
            </a:r>
          </a:p>
          <a:p>
            <a:pPr lvl="2" indent="-457200" eaLnBrk="0" hangingPunct="0">
              <a:lnSpc>
                <a:spcPct val="95000"/>
              </a:lnSpc>
              <a:spcBef>
                <a:spcPct val="5000"/>
              </a:spcBef>
              <a:buFont typeface="Wingdings" pitchFamily="2" charset="2"/>
              <a:buChar char="§"/>
            </a:pPr>
            <a:r>
              <a:rPr lang="en-US" sz="2800" b="0">
                <a:solidFill>
                  <a:srgbClr val="541400"/>
                </a:solidFill>
              </a:rPr>
              <a:t>Members possess various expertise</a:t>
            </a:r>
          </a:p>
          <a:p>
            <a:pPr lvl="2" indent="-457200" eaLnBrk="0" hangingPunct="0">
              <a:lnSpc>
                <a:spcPct val="95000"/>
              </a:lnSpc>
              <a:spcBef>
                <a:spcPct val="5000"/>
              </a:spcBef>
              <a:buFont typeface="Wingdings" pitchFamily="2" charset="2"/>
              <a:buChar char="§"/>
            </a:pPr>
            <a:r>
              <a:rPr lang="en-US" sz="2800" b="0">
                <a:solidFill>
                  <a:srgbClr val="541400"/>
                </a:solidFill>
              </a:rPr>
              <a:t>Line managers are the key members</a:t>
            </a:r>
          </a:p>
          <a:p>
            <a:pPr lvl="2" indent="-457200" eaLnBrk="0" hangingPunct="0">
              <a:lnSpc>
                <a:spcPct val="95000"/>
              </a:lnSpc>
              <a:spcBef>
                <a:spcPct val="5000"/>
              </a:spcBef>
              <a:buFont typeface="Wingdings" pitchFamily="2" charset="2"/>
              <a:buChar char="§"/>
            </a:pPr>
            <a:r>
              <a:rPr lang="en-US" sz="2800" b="0">
                <a:solidFill>
                  <a:srgbClr val="541400"/>
                </a:solidFill>
              </a:rPr>
              <a:t>Members represent all key affected areas</a:t>
            </a:r>
          </a:p>
          <a:p>
            <a:pPr lvl="2" indent="-457200" eaLnBrk="0" hangingPunct="0">
              <a:lnSpc>
                <a:spcPct val="95000"/>
              </a:lnSpc>
              <a:spcBef>
                <a:spcPct val="5000"/>
              </a:spcBef>
              <a:buFont typeface="Wingdings" pitchFamily="2" charset="2"/>
              <a:buChar char="§"/>
            </a:pPr>
            <a:r>
              <a:rPr lang="en-US" sz="2800" b="0">
                <a:solidFill>
                  <a:srgbClr val="541400"/>
                </a:solidFill>
              </a:rPr>
              <a:t>Researcher and financial analyst are valuable members</a:t>
            </a:r>
            <a:endParaRPr lang="en-US" sz="3200" b="0">
              <a:solidFill>
                <a:srgbClr val="541400"/>
              </a:solidFill>
            </a:endParaRP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Understand your own operations </a:t>
            </a:r>
          </a:p>
          <a:p>
            <a:pPr lvl="2" indent="-457200" eaLnBrk="0" hangingPunct="0">
              <a:lnSpc>
                <a:spcPct val="95000"/>
              </a:lnSpc>
              <a:spcBef>
                <a:spcPct val="5000"/>
              </a:spcBef>
              <a:buFont typeface="Wingdings" pitchFamily="2" charset="2"/>
              <a:buChar char="§"/>
            </a:pPr>
            <a:r>
              <a:rPr lang="en-US" sz="2800" b="0">
                <a:solidFill>
                  <a:srgbClr val="541400"/>
                </a:solidFill>
              </a:rPr>
              <a:t>Know own processes and establish baseline</a:t>
            </a:r>
          </a:p>
          <a:p>
            <a:pPr lvl="2" indent="-457200" eaLnBrk="0" hangingPunct="0">
              <a:lnSpc>
                <a:spcPct val="95000"/>
              </a:lnSpc>
              <a:spcBef>
                <a:spcPct val="5000"/>
              </a:spcBef>
              <a:buFont typeface="Wingdings" pitchFamily="2" charset="2"/>
              <a:buChar char="§"/>
            </a:pPr>
            <a:r>
              <a:rPr lang="en-US" sz="2800" b="0">
                <a:solidFill>
                  <a:srgbClr val="541400"/>
                </a:solidFill>
              </a:rPr>
              <a:t>Highlights practices that are ineffective </a:t>
            </a:r>
          </a:p>
          <a:p>
            <a:pPr lvl="1" indent="-457200" eaLnBrk="0" hangingPunct="0">
              <a:lnSpc>
                <a:spcPct val="95000"/>
              </a:lnSpc>
              <a:spcBef>
                <a:spcPct val="5000"/>
              </a:spcBef>
              <a:buFont typeface="Arial" charset="0"/>
              <a:buChar char="•"/>
            </a:pPr>
            <a:endParaRPr lang="en-US" sz="3200" b="0">
              <a:solidFill>
                <a:srgbClr val="541400"/>
              </a:solidFill>
            </a:endParaRPr>
          </a:p>
          <a:p>
            <a:pPr eaLnBrk="0" hangingPunct="0">
              <a:lnSpc>
                <a:spcPct val="95000"/>
              </a:lnSpc>
              <a:spcBef>
                <a:spcPct val="5000"/>
              </a:spcBef>
              <a:buFont typeface="Arial" charset="0"/>
              <a:buChar char="•"/>
            </a:pPr>
            <a:endParaRPr lang="en-US" sz="2000" b="0">
              <a:solidFill>
                <a:srgbClr val="541400"/>
              </a:solidFill>
            </a:endParaRPr>
          </a:p>
        </p:txBody>
      </p:sp>
    </p:spTree>
  </p:cSld>
  <p:clrMapOvr>
    <a:masterClrMapping/>
  </p:clrMapOvr>
  <p:transition>
    <p:randomBa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4" descr="planning.jpg"/>
          <p:cNvPicPr>
            <a:picLocks noChangeAspect="1"/>
          </p:cNvPicPr>
          <p:nvPr/>
        </p:nvPicPr>
        <p:blipFill>
          <a:blip r:embed="rId3"/>
          <a:srcRect/>
          <a:stretch>
            <a:fillRect/>
          </a:stretch>
        </p:blipFill>
        <p:spPr bwMode="auto">
          <a:xfrm>
            <a:off x="6324600" y="2616200"/>
            <a:ext cx="2743200" cy="2717800"/>
          </a:xfrm>
          <a:prstGeom prst="rect">
            <a:avLst/>
          </a:prstGeom>
          <a:noFill/>
          <a:ln w="9525">
            <a:noFill/>
            <a:miter lim="800000"/>
            <a:headEnd/>
            <a:tailEnd/>
          </a:ln>
        </p:spPr>
      </p:pic>
      <p:sp>
        <p:nvSpPr>
          <p:cNvPr id="79874"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Step 1: Prepare to benchmark</a:t>
            </a:r>
          </a:p>
        </p:txBody>
      </p:sp>
      <p:sp>
        <p:nvSpPr>
          <p:cNvPr id="79875" name="Rectangle 3"/>
          <p:cNvSpPr>
            <a:spLocks noChangeArrowheads="1"/>
          </p:cNvSpPr>
          <p:nvPr/>
        </p:nvSpPr>
        <p:spPr bwMode="auto">
          <a:xfrm>
            <a:off x="617538" y="1143000"/>
            <a:ext cx="8526462" cy="5951538"/>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Document and communicate</a:t>
            </a:r>
          </a:p>
          <a:p>
            <a:pPr lvl="2" indent="-457200" eaLnBrk="0" hangingPunct="0">
              <a:lnSpc>
                <a:spcPct val="95000"/>
              </a:lnSpc>
              <a:spcBef>
                <a:spcPct val="5000"/>
              </a:spcBef>
              <a:buFont typeface="Wingdings" pitchFamily="2" charset="2"/>
              <a:buChar char="§"/>
            </a:pPr>
            <a:r>
              <a:rPr lang="en-US" sz="2800" b="0">
                <a:solidFill>
                  <a:srgbClr val="541400"/>
                </a:solidFill>
              </a:rPr>
              <a:t>Must communicate at early planning stage with those who will be impacted by benchmarking</a:t>
            </a:r>
          </a:p>
          <a:p>
            <a:pPr lvl="2" indent="-457200" eaLnBrk="0" hangingPunct="0">
              <a:lnSpc>
                <a:spcPct val="95000"/>
              </a:lnSpc>
              <a:spcBef>
                <a:spcPct val="5000"/>
              </a:spcBef>
              <a:buFont typeface="Wingdings" pitchFamily="2" charset="2"/>
              <a:buChar char="§"/>
            </a:pPr>
            <a:r>
              <a:rPr lang="en-US" sz="2800" b="0">
                <a:solidFill>
                  <a:srgbClr val="541400"/>
                </a:solidFill>
              </a:rPr>
              <a:t>Create plan how the results will be communicated </a:t>
            </a:r>
          </a:p>
          <a:p>
            <a:pPr lvl="2" indent="-457200" eaLnBrk="0" hangingPunct="0">
              <a:lnSpc>
                <a:spcPct val="95000"/>
              </a:lnSpc>
              <a:spcBef>
                <a:spcPct val="5000"/>
              </a:spcBef>
              <a:buFont typeface="Wingdings" pitchFamily="2" charset="2"/>
              <a:buChar char="§"/>
            </a:pPr>
            <a:r>
              <a:rPr lang="en-US" sz="2800" b="0">
                <a:solidFill>
                  <a:srgbClr val="541400"/>
                </a:solidFill>
              </a:rPr>
              <a:t>Create plan to communicate the implementation plan</a:t>
            </a:r>
          </a:p>
          <a:p>
            <a:pPr lvl="2" indent="-457200" eaLnBrk="0" hangingPunct="0">
              <a:lnSpc>
                <a:spcPct val="95000"/>
              </a:lnSpc>
              <a:spcBef>
                <a:spcPct val="5000"/>
              </a:spcBef>
              <a:buFont typeface="Wingdings" pitchFamily="2" charset="2"/>
              <a:buChar char="§"/>
            </a:pPr>
            <a:endParaRPr lang="en-US" sz="28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Devote the time</a:t>
            </a:r>
          </a:p>
          <a:p>
            <a:pPr lvl="2" indent="-457200" eaLnBrk="0" hangingPunct="0">
              <a:lnSpc>
                <a:spcPct val="95000"/>
              </a:lnSpc>
              <a:spcBef>
                <a:spcPct val="5000"/>
              </a:spcBef>
              <a:buFont typeface="Wingdings" pitchFamily="2" charset="2"/>
              <a:buChar char="§"/>
            </a:pPr>
            <a:r>
              <a:rPr lang="en-US" sz="2800" b="0">
                <a:solidFill>
                  <a:srgbClr val="541400"/>
                </a:solidFill>
              </a:rPr>
              <a:t>Nature of the project dictates the time commitment necessary</a:t>
            </a:r>
          </a:p>
          <a:p>
            <a:pPr lvl="2" indent="-457200" eaLnBrk="0" hangingPunct="0">
              <a:lnSpc>
                <a:spcPct val="95000"/>
              </a:lnSpc>
              <a:spcBef>
                <a:spcPct val="5000"/>
              </a:spcBef>
              <a:buFont typeface="Wingdings" pitchFamily="2" charset="2"/>
              <a:buChar char="§"/>
            </a:pPr>
            <a:r>
              <a:rPr lang="en-US" sz="2800" b="0">
                <a:solidFill>
                  <a:srgbClr val="541400"/>
                </a:solidFill>
              </a:rPr>
              <a:t>Can range from a minimum of one day each wk for 3-6 mos. </a:t>
            </a:r>
          </a:p>
          <a:p>
            <a:pPr eaLnBrk="0" hangingPunct="0">
              <a:lnSpc>
                <a:spcPct val="95000"/>
              </a:lnSpc>
              <a:spcBef>
                <a:spcPct val="5000"/>
              </a:spcBef>
              <a:buFont typeface="Arial" charset="0"/>
              <a:buChar char="•"/>
            </a:pPr>
            <a:endParaRPr lang="en-US" sz="2000" b="0">
              <a:solidFill>
                <a:srgbClr val="541400"/>
              </a:solidFill>
            </a:endParaRPr>
          </a:p>
        </p:txBody>
      </p:sp>
    </p:spTree>
  </p:cSld>
  <p:clrMapOvr>
    <a:masterClrMapping/>
  </p:clrMapOvr>
  <p:transition>
    <p:randomBa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3" descr="Pitfalls.gif"/>
          <p:cNvPicPr>
            <a:picLocks noChangeAspect="1"/>
          </p:cNvPicPr>
          <p:nvPr/>
        </p:nvPicPr>
        <p:blipFill>
          <a:blip r:embed="rId3"/>
          <a:srcRect/>
          <a:stretch>
            <a:fillRect/>
          </a:stretch>
        </p:blipFill>
        <p:spPr bwMode="auto">
          <a:xfrm>
            <a:off x="3810000" y="3657600"/>
            <a:ext cx="4602163" cy="2586038"/>
          </a:xfrm>
          <a:prstGeom prst="rect">
            <a:avLst/>
          </a:prstGeom>
          <a:noFill/>
          <a:ln w="9525">
            <a:noFill/>
            <a:miter lim="800000"/>
            <a:headEnd/>
            <a:tailEnd/>
          </a:ln>
        </p:spPr>
      </p:pic>
      <p:sp>
        <p:nvSpPr>
          <p:cNvPr id="81922" name="Rectangle 2"/>
          <p:cNvSpPr>
            <a:spLocks noChangeArrowheads="1"/>
          </p:cNvSpPr>
          <p:nvPr/>
        </p:nvSpPr>
        <p:spPr bwMode="auto">
          <a:xfrm>
            <a:off x="457200" y="152400"/>
            <a:ext cx="86868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Pitfalls of Step 1: Prepare to benchmark</a:t>
            </a:r>
          </a:p>
        </p:txBody>
      </p:sp>
      <p:sp>
        <p:nvSpPr>
          <p:cNvPr id="81923" name="Rectangle 3"/>
          <p:cNvSpPr>
            <a:spLocks noChangeArrowheads="1"/>
          </p:cNvSpPr>
          <p:nvPr/>
        </p:nvSpPr>
        <p:spPr bwMode="auto">
          <a:xfrm>
            <a:off x="617538" y="1371600"/>
            <a:ext cx="8145462" cy="2797175"/>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Skip self-assessment</a:t>
            </a: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Lack of management buy-in</a:t>
            </a: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Lack of planning</a:t>
            </a:r>
          </a:p>
          <a:p>
            <a:pPr eaLnBrk="0" hangingPunct="0">
              <a:lnSpc>
                <a:spcPct val="95000"/>
              </a:lnSpc>
              <a:spcBef>
                <a:spcPct val="5000"/>
              </a:spcBef>
              <a:buFont typeface="Arial" charset="0"/>
              <a:buChar char="•"/>
            </a:pPr>
            <a:endParaRPr lang="en-US" sz="2000" b="0">
              <a:solidFill>
                <a:srgbClr val="541400"/>
              </a:solidFill>
            </a:endParaRPr>
          </a:p>
        </p:txBody>
      </p:sp>
    </p:spTree>
  </p:cSld>
  <p:clrMapOvr>
    <a:masterClrMapping/>
  </p:clrMapOvr>
  <p:transition>
    <p:randomBa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Four Steps of Benchmarking</a:t>
            </a:r>
          </a:p>
        </p:txBody>
      </p:sp>
      <p:sp>
        <p:nvSpPr>
          <p:cNvPr id="83970" name="Text Box 5"/>
          <p:cNvSpPr txBox="1">
            <a:spLocks noChangeArrowheads="1"/>
          </p:cNvSpPr>
          <p:nvPr/>
        </p:nvSpPr>
        <p:spPr bwMode="auto">
          <a:xfrm>
            <a:off x="1203325" y="5172075"/>
            <a:ext cx="7483475" cy="466725"/>
          </a:xfrm>
          <a:prstGeom prst="rect">
            <a:avLst/>
          </a:prstGeom>
          <a:solidFill>
            <a:srgbClr val="CCFFCC"/>
          </a:solidFill>
          <a:ln w="9525">
            <a:solidFill>
              <a:schemeClr val="tx1"/>
            </a:solidFill>
            <a:miter lim="800000"/>
            <a:headEnd/>
            <a:tailEnd/>
          </a:ln>
        </p:spPr>
        <p:txBody>
          <a:bodyPr>
            <a:spAutoFit/>
          </a:bodyPr>
          <a:lstStyle/>
          <a:p>
            <a:pPr algn="ctr"/>
            <a:r>
              <a:rPr lang="en-US" sz="2400">
                <a:solidFill>
                  <a:schemeClr val="bg2"/>
                </a:solidFill>
              </a:rPr>
              <a:t>PREPARE TO BENCHMARK</a:t>
            </a:r>
          </a:p>
        </p:txBody>
      </p:sp>
      <p:sp>
        <p:nvSpPr>
          <p:cNvPr id="5" name="Text Box 6"/>
          <p:cNvSpPr txBox="1">
            <a:spLocks noChangeArrowheads="1"/>
          </p:cNvSpPr>
          <p:nvPr/>
        </p:nvSpPr>
        <p:spPr bwMode="auto">
          <a:xfrm>
            <a:off x="1812925" y="4495800"/>
            <a:ext cx="6858000" cy="466725"/>
          </a:xfrm>
          <a:prstGeom prst="rect">
            <a:avLst/>
          </a:prstGeom>
          <a:solidFill>
            <a:srgbClr val="CCFFCC"/>
          </a:solidFill>
          <a:ln w="9525">
            <a:solidFill>
              <a:schemeClr val="tx1"/>
            </a:solidFill>
            <a:miter lim="800000"/>
            <a:headEnd/>
            <a:tailEnd/>
          </a:ln>
        </p:spPr>
        <p:txBody>
          <a:bodyPr>
            <a:spAutoFit/>
          </a:bodyPr>
          <a:lstStyle/>
          <a:p>
            <a:pPr algn="ctr"/>
            <a:r>
              <a:rPr lang="en-US" sz="2400"/>
              <a:t>DISCOVER FACTS</a:t>
            </a:r>
          </a:p>
        </p:txBody>
      </p:sp>
      <p:sp>
        <p:nvSpPr>
          <p:cNvPr id="83972" name="Text Box 7"/>
          <p:cNvSpPr txBox="1">
            <a:spLocks noChangeArrowheads="1"/>
          </p:cNvSpPr>
          <p:nvPr/>
        </p:nvSpPr>
        <p:spPr bwMode="auto">
          <a:xfrm>
            <a:off x="2422525" y="3810000"/>
            <a:ext cx="6248400" cy="466725"/>
          </a:xfrm>
          <a:prstGeom prst="rect">
            <a:avLst/>
          </a:prstGeom>
          <a:solidFill>
            <a:srgbClr val="CCFFCC"/>
          </a:solidFill>
          <a:ln w="9525">
            <a:solidFill>
              <a:schemeClr val="tx1"/>
            </a:solidFill>
            <a:miter lim="800000"/>
            <a:headEnd/>
            <a:tailEnd/>
          </a:ln>
        </p:spPr>
        <p:txBody>
          <a:bodyPr>
            <a:spAutoFit/>
          </a:bodyPr>
          <a:lstStyle/>
          <a:p>
            <a:pPr algn="ctr"/>
            <a:r>
              <a:rPr lang="en-US" sz="2400">
                <a:solidFill>
                  <a:schemeClr val="bg2"/>
                </a:solidFill>
              </a:rPr>
              <a:t>TAKE ACTION</a:t>
            </a:r>
          </a:p>
        </p:txBody>
      </p:sp>
      <p:sp>
        <p:nvSpPr>
          <p:cNvPr id="83973" name="Text Box 9"/>
          <p:cNvSpPr txBox="1">
            <a:spLocks noChangeArrowheads="1"/>
          </p:cNvSpPr>
          <p:nvPr/>
        </p:nvSpPr>
        <p:spPr bwMode="auto">
          <a:xfrm>
            <a:off x="3032125" y="3124200"/>
            <a:ext cx="5638800" cy="466725"/>
          </a:xfrm>
          <a:prstGeom prst="rect">
            <a:avLst/>
          </a:prstGeom>
          <a:solidFill>
            <a:srgbClr val="CCFFCC"/>
          </a:solidFill>
          <a:ln w="9525">
            <a:solidFill>
              <a:schemeClr val="tx1"/>
            </a:solidFill>
            <a:miter lim="800000"/>
            <a:headEnd/>
            <a:tailEnd/>
          </a:ln>
        </p:spPr>
        <p:txBody>
          <a:bodyPr>
            <a:spAutoFit/>
          </a:bodyPr>
          <a:lstStyle/>
          <a:p>
            <a:pPr algn="ctr"/>
            <a:r>
              <a:rPr lang="en-US" sz="2400">
                <a:solidFill>
                  <a:schemeClr val="bg2"/>
                </a:solidFill>
              </a:rPr>
              <a:t>MONITOR AND RECALIBRATE</a:t>
            </a:r>
          </a:p>
        </p:txBody>
      </p:sp>
      <p:pic>
        <p:nvPicPr>
          <p:cNvPr id="83974" name="Picture 10" descr="MAGNIFY"/>
          <p:cNvPicPr>
            <a:picLocks noChangeAspect="1" noChangeArrowheads="1"/>
          </p:cNvPicPr>
          <p:nvPr/>
        </p:nvPicPr>
        <p:blipFill>
          <a:blip r:embed="rId3"/>
          <a:srcRect/>
          <a:stretch>
            <a:fillRect/>
          </a:stretch>
        </p:blipFill>
        <p:spPr bwMode="auto">
          <a:xfrm>
            <a:off x="304800" y="1905000"/>
            <a:ext cx="2590800" cy="1979613"/>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Step 2: Discover Facts</a:t>
            </a:r>
          </a:p>
        </p:txBody>
      </p:sp>
      <p:sp>
        <p:nvSpPr>
          <p:cNvPr id="86018" name="Rectangle 3"/>
          <p:cNvSpPr>
            <a:spLocks noChangeArrowheads="1"/>
          </p:cNvSpPr>
          <p:nvPr/>
        </p:nvSpPr>
        <p:spPr bwMode="auto">
          <a:xfrm>
            <a:off x="617538" y="1373188"/>
            <a:ext cx="8526462" cy="4951412"/>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What will be benchmarked?</a:t>
            </a: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Who should we benchmark?</a:t>
            </a: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How will data be collected?</a:t>
            </a: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Collect the information</a:t>
            </a: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Analyze the results</a:t>
            </a:r>
          </a:p>
          <a:p>
            <a:pPr eaLnBrk="0" hangingPunct="0">
              <a:lnSpc>
                <a:spcPct val="95000"/>
              </a:lnSpc>
              <a:spcBef>
                <a:spcPct val="5000"/>
              </a:spcBef>
              <a:buFont typeface="Arial" charset="0"/>
              <a:buChar char="•"/>
            </a:pPr>
            <a:endParaRPr lang="en-US" sz="3200" b="0">
              <a:solidFill>
                <a:srgbClr val="541400"/>
              </a:solidFill>
            </a:endParaRPr>
          </a:p>
        </p:txBody>
      </p:sp>
    </p:spTree>
  </p:cSld>
  <p:clrMapOvr>
    <a:masterClrMapping/>
  </p:clrMapOvr>
  <p:transition>
    <p:randomBa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mark-and-thinker-thumb9271642.jpg"/>
          <p:cNvPicPr>
            <a:picLocks noChangeAspect="1"/>
          </p:cNvPicPr>
          <p:nvPr/>
        </p:nvPicPr>
        <p:blipFill>
          <a:blip r:embed="rId3" cstate="print"/>
          <a:stretch>
            <a:fillRect/>
          </a:stretch>
        </p:blipFill>
        <p:spPr>
          <a:xfrm>
            <a:off x="5486400" y="2743200"/>
            <a:ext cx="3378200" cy="3378200"/>
          </a:xfrm>
          <a:prstGeom prst="rect">
            <a:avLst/>
          </a:prstGeom>
          <a:ln>
            <a:noFill/>
          </a:ln>
          <a:effectLst>
            <a:softEdge rad="112500"/>
          </a:effectLst>
        </p:spPr>
      </p:pic>
      <p:sp>
        <p:nvSpPr>
          <p:cNvPr id="88066"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Step 2: Discover Facts</a:t>
            </a:r>
          </a:p>
        </p:txBody>
      </p:sp>
      <p:sp>
        <p:nvSpPr>
          <p:cNvPr id="88067" name="Rectangle 3"/>
          <p:cNvSpPr>
            <a:spLocks noChangeArrowheads="1"/>
          </p:cNvSpPr>
          <p:nvPr/>
        </p:nvSpPr>
        <p:spPr bwMode="auto">
          <a:xfrm>
            <a:off x="617538" y="1373188"/>
            <a:ext cx="8526462" cy="4951412"/>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What will be benchmarked?</a:t>
            </a: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Who should we benchmark?</a:t>
            </a: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How will data be collected?</a:t>
            </a: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Collect the information</a:t>
            </a: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Analyze the results</a:t>
            </a:r>
          </a:p>
          <a:p>
            <a:pPr eaLnBrk="0" hangingPunct="0">
              <a:lnSpc>
                <a:spcPct val="95000"/>
              </a:lnSpc>
              <a:spcBef>
                <a:spcPct val="5000"/>
              </a:spcBef>
              <a:buFont typeface="Arial" charset="0"/>
              <a:buChar char="•"/>
            </a:pPr>
            <a:endParaRPr lang="en-US" sz="3200" b="0">
              <a:solidFill>
                <a:srgbClr val="541400"/>
              </a:solidFill>
            </a:endParaRPr>
          </a:p>
        </p:txBody>
      </p:sp>
    </p:spTree>
  </p:cSld>
  <p:clrMapOvr>
    <a:masterClrMapping/>
  </p:clrMapOvr>
  <p:transition>
    <p:randomBa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Decide what will be benchmarked</a:t>
            </a:r>
          </a:p>
        </p:txBody>
      </p:sp>
      <p:pic>
        <p:nvPicPr>
          <p:cNvPr id="90114" name="Picture 3" descr="Warehouse Simulation10.gif"/>
          <p:cNvPicPr>
            <a:picLocks noChangeAspect="1"/>
          </p:cNvPicPr>
          <p:nvPr/>
        </p:nvPicPr>
        <p:blipFill>
          <a:blip r:embed="rId3"/>
          <a:srcRect/>
          <a:stretch>
            <a:fillRect/>
          </a:stretch>
        </p:blipFill>
        <p:spPr bwMode="auto">
          <a:xfrm>
            <a:off x="228600" y="1905000"/>
            <a:ext cx="3783013" cy="2362200"/>
          </a:xfrm>
          <a:prstGeom prst="rect">
            <a:avLst/>
          </a:prstGeom>
          <a:noFill/>
          <a:ln w="9525">
            <a:noFill/>
            <a:miter lim="800000"/>
            <a:headEnd/>
            <a:tailEnd/>
          </a:ln>
        </p:spPr>
      </p:pic>
      <p:sp>
        <p:nvSpPr>
          <p:cNvPr id="90115" name="TextBox 4"/>
          <p:cNvSpPr txBox="1">
            <a:spLocks noChangeArrowheads="1"/>
          </p:cNvSpPr>
          <p:nvPr/>
        </p:nvSpPr>
        <p:spPr bwMode="auto">
          <a:xfrm>
            <a:off x="228600" y="4202113"/>
            <a:ext cx="4691063" cy="2308225"/>
          </a:xfrm>
          <a:prstGeom prst="rect">
            <a:avLst/>
          </a:prstGeom>
          <a:noFill/>
          <a:ln w="9525">
            <a:noFill/>
            <a:miter lim="800000"/>
            <a:headEnd/>
            <a:tailEnd/>
          </a:ln>
        </p:spPr>
        <p:txBody>
          <a:bodyPr wrap="none">
            <a:spAutoFit/>
          </a:bodyPr>
          <a:lstStyle/>
          <a:p>
            <a:r>
              <a:rPr lang="en-US" sz="2400">
                <a:latin typeface="Arial" charset="0"/>
                <a:cs typeface="Arial" charset="0"/>
              </a:rPr>
              <a:t>Inventory Mgt.</a:t>
            </a:r>
          </a:p>
          <a:p>
            <a:pPr lvl="1"/>
            <a:r>
              <a:rPr lang="en-US" sz="2000">
                <a:latin typeface="Arial" charset="0"/>
                <a:cs typeface="Arial" charset="0"/>
              </a:rPr>
              <a:t>Buildings</a:t>
            </a:r>
          </a:p>
          <a:p>
            <a:pPr lvl="1"/>
            <a:r>
              <a:rPr lang="en-US" sz="2000">
                <a:latin typeface="Arial" charset="0"/>
                <a:cs typeface="Arial" charset="0"/>
              </a:rPr>
              <a:t>Facilities</a:t>
            </a:r>
          </a:p>
          <a:p>
            <a:pPr lvl="1"/>
            <a:r>
              <a:rPr lang="en-US" sz="2000">
                <a:latin typeface="Arial" charset="0"/>
                <a:cs typeface="Arial" charset="0"/>
              </a:rPr>
              <a:t>Work-in process</a:t>
            </a:r>
          </a:p>
          <a:p>
            <a:pPr lvl="1"/>
            <a:r>
              <a:rPr lang="en-US" sz="2000">
                <a:latin typeface="Arial" charset="0"/>
                <a:cs typeface="Arial" charset="0"/>
              </a:rPr>
              <a:t>Spare parts</a:t>
            </a:r>
          </a:p>
          <a:p>
            <a:pPr lvl="1"/>
            <a:r>
              <a:rPr lang="en-US" sz="2000">
                <a:latin typeface="Arial" charset="0"/>
                <a:cs typeface="Arial" charset="0"/>
              </a:rPr>
              <a:t>Machines delivered to customers</a:t>
            </a:r>
          </a:p>
          <a:p>
            <a:pPr lvl="1"/>
            <a:r>
              <a:rPr lang="en-US" sz="2000">
                <a:latin typeface="Arial" charset="0"/>
                <a:cs typeface="Arial" charset="0"/>
              </a:rPr>
              <a:t>Real estate management</a:t>
            </a:r>
          </a:p>
        </p:txBody>
      </p:sp>
      <p:pic>
        <p:nvPicPr>
          <p:cNvPr id="90116" name="Picture 5" descr="clock1.jpg"/>
          <p:cNvPicPr>
            <a:picLocks noChangeAspect="1"/>
          </p:cNvPicPr>
          <p:nvPr/>
        </p:nvPicPr>
        <p:blipFill>
          <a:blip r:embed="rId4"/>
          <a:srcRect/>
          <a:stretch>
            <a:fillRect/>
          </a:stretch>
        </p:blipFill>
        <p:spPr bwMode="auto">
          <a:xfrm>
            <a:off x="4191000" y="1992313"/>
            <a:ext cx="1704975" cy="1752600"/>
          </a:xfrm>
          <a:prstGeom prst="rect">
            <a:avLst/>
          </a:prstGeom>
          <a:noFill/>
          <a:ln w="9525">
            <a:noFill/>
            <a:miter lim="800000"/>
            <a:headEnd/>
            <a:tailEnd/>
          </a:ln>
        </p:spPr>
      </p:pic>
      <p:pic>
        <p:nvPicPr>
          <p:cNvPr id="90117" name="Picture 7" descr="customer-loyalty_retention.jpg"/>
          <p:cNvPicPr>
            <a:picLocks noChangeAspect="1"/>
          </p:cNvPicPr>
          <p:nvPr/>
        </p:nvPicPr>
        <p:blipFill>
          <a:blip r:embed="rId5"/>
          <a:srcRect/>
          <a:stretch>
            <a:fillRect/>
          </a:stretch>
        </p:blipFill>
        <p:spPr bwMode="auto">
          <a:xfrm>
            <a:off x="5562600" y="4049713"/>
            <a:ext cx="2222500" cy="1970087"/>
          </a:xfrm>
          <a:prstGeom prst="rect">
            <a:avLst/>
          </a:prstGeom>
          <a:noFill/>
          <a:ln w="9525">
            <a:noFill/>
            <a:miter lim="800000"/>
            <a:headEnd/>
            <a:tailEnd/>
          </a:ln>
        </p:spPr>
      </p:pic>
      <p:sp>
        <p:nvSpPr>
          <p:cNvPr id="90118" name="TextBox 6"/>
          <p:cNvSpPr txBox="1">
            <a:spLocks noChangeArrowheads="1"/>
          </p:cNvSpPr>
          <p:nvPr/>
        </p:nvSpPr>
        <p:spPr bwMode="auto">
          <a:xfrm>
            <a:off x="4038600" y="3744913"/>
            <a:ext cx="1533525" cy="400050"/>
          </a:xfrm>
          <a:prstGeom prst="rect">
            <a:avLst/>
          </a:prstGeom>
          <a:noFill/>
          <a:ln w="9525">
            <a:noFill/>
            <a:miter lim="800000"/>
            <a:headEnd/>
            <a:tailEnd/>
          </a:ln>
        </p:spPr>
        <p:txBody>
          <a:bodyPr wrap="none">
            <a:spAutoFit/>
          </a:bodyPr>
          <a:lstStyle/>
          <a:p>
            <a:r>
              <a:rPr lang="en-US" sz="2000">
                <a:latin typeface="Arial" charset="0"/>
                <a:cs typeface="Arial" charset="0"/>
              </a:rPr>
              <a:t>Cycle Time</a:t>
            </a:r>
            <a:endParaRPr lang="en-US" sz="1800">
              <a:latin typeface="Arial" charset="0"/>
              <a:cs typeface="Arial" charset="0"/>
            </a:endParaRPr>
          </a:p>
        </p:txBody>
      </p:sp>
      <p:sp>
        <p:nvSpPr>
          <p:cNvPr id="90119" name="TextBox 9"/>
          <p:cNvSpPr txBox="1">
            <a:spLocks noChangeArrowheads="1"/>
          </p:cNvSpPr>
          <p:nvPr/>
        </p:nvSpPr>
        <p:spPr bwMode="auto">
          <a:xfrm>
            <a:off x="5638800" y="6096000"/>
            <a:ext cx="2633663" cy="369888"/>
          </a:xfrm>
          <a:prstGeom prst="rect">
            <a:avLst/>
          </a:prstGeom>
          <a:noFill/>
          <a:ln w="9525">
            <a:noFill/>
            <a:miter lim="800000"/>
            <a:headEnd/>
            <a:tailEnd/>
          </a:ln>
        </p:spPr>
        <p:txBody>
          <a:bodyPr wrap="none">
            <a:spAutoFit/>
          </a:bodyPr>
          <a:lstStyle/>
          <a:p>
            <a:r>
              <a:rPr lang="en-US" sz="1800">
                <a:latin typeface="Arial" charset="0"/>
                <a:cs typeface="Arial" charset="0"/>
              </a:rPr>
              <a:t>Customer Satisfaction</a:t>
            </a:r>
            <a:endParaRPr lang="en-US" sz="1600">
              <a:latin typeface="Arial" charset="0"/>
              <a:cs typeface="Arial" charset="0"/>
            </a:endParaRPr>
          </a:p>
        </p:txBody>
      </p:sp>
      <p:pic>
        <p:nvPicPr>
          <p:cNvPr id="90120" name="Picture 10" descr="stack-of-money.jpg"/>
          <p:cNvPicPr>
            <a:picLocks noChangeAspect="1"/>
          </p:cNvPicPr>
          <p:nvPr/>
        </p:nvPicPr>
        <p:blipFill>
          <a:blip r:embed="rId6"/>
          <a:srcRect/>
          <a:stretch>
            <a:fillRect/>
          </a:stretch>
        </p:blipFill>
        <p:spPr bwMode="auto">
          <a:xfrm>
            <a:off x="6629400" y="1687513"/>
            <a:ext cx="1828800" cy="2286000"/>
          </a:xfrm>
          <a:prstGeom prst="rect">
            <a:avLst/>
          </a:prstGeom>
          <a:noFill/>
          <a:ln w="9525">
            <a:noFill/>
            <a:miter lim="800000"/>
            <a:headEnd/>
            <a:tailEnd/>
          </a:ln>
        </p:spPr>
      </p:pic>
      <p:sp>
        <p:nvSpPr>
          <p:cNvPr id="90121" name="TextBox 11"/>
          <p:cNvSpPr txBox="1">
            <a:spLocks noChangeArrowheads="1"/>
          </p:cNvSpPr>
          <p:nvPr/>
        </p:nvSpPr>
        <p:spPr bwMode="auto">
          <a:xfrm>
            <a:off x="6477000" y="3821113"/>
            <a:ext cx="2522538" cy="400050"/>
          </a:xfrm>
          <a:prstGeom prst="rect">
            <a:avLst/>
          </a:prstGeom>
          <a:noFill/>
          <a:ln w="9525">
            <a:noFill/>
            <a:miter lim="800000"/>
            <a:headEnd/>
            <a:tailEnd/>
          </a:ln>
        </p:spPr>
        <p:txBody>
          <a:bodyPr wrap="none">
            <a:spAutoFit/>
          </a:bodyPr>
          <a:lstStyle/>
          <a:p>
            <a:r>
              <a:rPr lang="en-US" sz="2000">
                <a:latin typeface="Arial" charset="0"/>
                <a:cs typeface="Arial" charset="0"/>
              </a:rPr>
              <a:t>Asset Management</a:t>
            </a:r>
            <a:endParaRPr lang="en-US" sz="1800">
              <a:latin typeface="Arial" charset="0"/>
              <a:cs typeface="Arial" charset="0"/>
            </a:endParaRPr>
          </a:p>
        </p:txBody>
      </p:sp>
      <p:sp>
        <p:nvSpPr>
          <p:cNvPr id="90122" name="Rectangle 2"/>
          <p:cNvSpPr>
            <a:spLocks noChangeArrowheads="1"/>
          </p:cNvSpPr>
          <p:nvPr/>
        </p:nvSpPr>
        <p:spPr bwMode="auto">
          <a:xfrm>
            <a:off x="457200" y="10668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200" b="0">
                <a:solidFill>
                  <a:srgbClr val="000000"/>
                </a:solidFill>
              </a:rPr>
              <a:t>Areas for immediate payback</a:t>
            </a:r>
          </a:p>
        </p:txBody>
      </p:sp>
    </p:spTree>
  </p:cSld>
  <p:clrMapOvr>
    <a:masterClrMapping/>
  </p:clrMapOvr>
  <p:transition>
    <p:randomBa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ChangeArrowheads="1"/>
          </p:cNvSpPr>
          <p:nvPr/>
        </p:nvSpPr>
        <p:spPr bwMode="auto">
          <a:xfrm>
            <a:off x="457200" y="1295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rgbClr val="000000"/>
                </a:solidFill>
              </a:rPr>
              <a:t>Triggers for Benchmarking</a:t>
            </a:r>
          </a:p>
        </p:txBody>
      </p:sp>
      <p:sp>
        <p:nvSpPr>
          <p:cNvPr id="92162" name="Rectangle 3"/>
          <p:cNvSpPr>
            <a:spLocks noChangeArrowheads="1"/>
          </p:cNvSpPr>
          <p:nvPr/>
        </p:nvSpPr>
        <p:spPr bwMode="auto">
          <a:xfrm>
            <a:off x="617538" y="2271713"/>
            <a:ext cx="8526462" cy="4433887"/>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Strategic business plans</a:t>
            </a:r>
          </a:p>
          <a:p>
            <a:pPr lvl="1" indent="-457200" eaLnBrk="0" hangingPunct="0">
              <a:lnSpc>
                <a:spcPct val="95000"/>
              </a:lnSpc>
              <a:spcBef>
                <a:spcPct val="5000"/>
              </a:spcBef>
              <a:buFont typeface="Arial" charset="0"/>
              <a:buChar char="•"/>
            </a:pPr>
            <a:r>
              <a:rPr lang="en-US" sz="3200" b="0">
                <a:solidFill>
                  <a:srgbClr val="541400"/>
                </a:solidFill>
              </a:rPr>
              <a:t>Quality management processes</a:t>
            </a:r>
          </a:p>
          <a:p>
            <a:pPr lvl="1" indent="-457200" eaLnBrk="0" hangingPunct="0">
              <a:lnSpc>
                <a:spcPct val="95000"/>
              </a:lnSpc>
              <a:spcBef>
                <a:spcPct val="5000"/>
              </a:spcBef>
              <a:buFont typeface="Arial" charset="0"/>
              <a:buChar char="•"/>
            </a:pPr>
            <a:r>
              <a:rPr lang="en-US" sz="3200" b="0">
                <a:solidFill>
                  <a:srgbClr val="541400"/>
                </a:solidFill>
              </a:rPr>
              <a:t>External: news or observation</a:t>
            </a:r>
          </a:p>
          <a:p>
            <a:pPr lvl="1" indent="-457200" eaLnBrk="0" hangingPunct="0">
              <a:lnSpc>
                <a:spcPct val="95000"/>
              </a:lnSpc>
              <a:spcBef>
                <a:spcPct val="5000"/>
              </a:spcBef>
              <a:buFont typeface="Arial" charset="0"/>
              <a:buChar char="•"/>
            </a:pPr>
            <a:r>
              <a:rPr lang="en-US" sz="3200" b="0">
                <a:solidFill>
                  <a:srgbClr val="541400"/>
                </a:solidFill>
              </a:rPr>
              <a:t>Self-evaluation – e.g., Baldridge</a:t>
            </a:r>
          </a:p>
          <a:p>
            <a:pPr lvl="1" indent="-457200" eaLnBrk="0" hangingPunct="0">
              <a:lnSpc>
                <a:spcPct val="95000"/>
              </a:lnSpc>
              <a:spcBef>
                <a:spcPct val="5000"/>
              </a:spcBef>
              <a:buFont typeface="Arial" charset="0"/>
              <a:buChar char="•"/>
            </a:pPr>
            <a:r>
              <a:rPr lang="en-US" sz="3200" b="0">
                <a:solidFill>
                  <a:srgbClr val="541400"/>
                </a:solidFill>
              </a:rPr>
              <a:t>Benchmarking in one area suggests benchmarking in another</a:t>
            </a:r>
          </a:p>
          <a:p>
            <a:pPr lvl="1" indent="-457200" eaLnBrk="0" hangingPunct="0">
              <a:lnSpc>
                <a:spcPct val="95000"/>
              </a:lnSpc>
              <a:spcBef>
                <a:spcPct val="5000"/>
              </a:spcBef>
              <a:buFont typeface="Arial" charset="0"/>
              <a:buChar char="•"/>
            </a:pPr>
            <a:r>
              <a:rPr lang="en-US" sz="3200" b="0">
                <a:solidFill>
                  <a:srgbClr val="541400"/>
                </a:solidFill>
              </a:rPr>
              <a:t>Evaluation of customer satisfaction/surveys</a:t>
            </a:r>
          </a:p>
          <a:p>
            <a:pPr lvl="1" indent="-457200" eaLnBrk="0" hangingPunct="0">
              <a:lnSpc>
                <a:spcPct val="95000"/>
              </a:lnSpc>
              <a:spcBef>
                <a:spcPct val="5000"/>
              </a:spcBef>
              <a:buFont typeface="Arial" charset="0"/>
              <a:buChar char="•"/>
            </a:pPr>
            <a:r>
              <a:rPr lang="en-US" sz="3200" b="0">
                <a:solidFill>
                  <a:srgbClr val="541400"/>
                </a:solidFill>
              </a:rPr>
              <a:t>Cost control</a:t>
            </a:r>
          </a:p>
          <a:p>
            <a:pPr eaLnBrk="0" hangingPunct="0">
              <a:lnSpc>
                <a:spcPct val="95000"/>
              </a:lnSpc>
              <a:spcBef>
                <a:spcPct val="5000"/>
              </a:spcBef>
              <a:buFont typeface="Arial" charset="0"/>
              <a:buChar char="•"/>
            </a:pPr>
            <a:endParaRPr lang="en-US" sz="3200" b="0">
              <a:solidFill>
                <a:srgbClr val="541400"/>
              </a:solidFill>
            </a:endParaRPr>
          </a:p>
        </p:txBody>
      </p:sp>
      <p:sp>
        <p:nvSpPr>
          <p:cNvPr id="92163"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Decide what will be benchmarked</a:t>
            </a:r>
          </a:p>
        </p:txBody>
      </p:sp>
    </p:spTree>
  </p:cSld>
  <p:clrMapOvr>
    <a:masterClrMapping/>
  </p:clrMapOvr>
  <p:transition>
    <p:randomBa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ChangeArrowheads="1"/>
          </p:cNvSpPr>
          <p:nvPr/>
        </p:nvSpPr>
        <p:spPr bwMode="auto">
          <a:xfrm>
            <a:off x="457200" y="1414463"/>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rgbClr val="000000"/>
                </a:solidFill>
              </a:rPr>
              <a:t>The effects of Good Quality</a:t>
            </a:r>
          </a:p>
        </p:txBody>
      </p:sp>
      <p:graphicFrame>
        <p:nvGraphicFramePr>
          <p:cNvPr id="5" name="Table 4"/>
          <p:cNvGraphicFramePr>
            <a:graphicFrameLocks noGrp="1"/>
          </p:cNvGraphicFramePr>
          <p:nvPr/>
        </p:nvGraphicFramePr>
        <p:xfrm>
          <a:off x="304800" y="2252663"/>
          <a:ext cx="8621713" cy="3386137"/>
        </p:xfrm>
        <a:graphic>
          <a:graphicData uri="http://schemas.openxmlformats.org/drawingml/2006/table">
            <a:tbl>
              <a:tblPr firstRow="1" bandRow="1">
                <a:tableStyleId>{125E5076-3810-47DD-B79F-674D7AD40C01}</a:tableStyleId>
              </a:tblPr>
              <a:tblGrid>
                <a:gridCol w="2038350"/>
                <a:gridCol w="2194560"/>
                <a:gridCol w="2194560"/>
                <a:gridCol w="2194560"/>
              </a:tblGrid>
              <a:tr h="990600">
                <a:tc>
                  <a:txBody>
                    <a:bodyPr/>
                    <a:lstStyle/>
                    <a:p>
                      <a:endParaRPr lang="en-US" sz="2400" dirty="0">
                        <a:solidFill>
                          <a:schemeClr val="bg1"/>
                        </a:solidFill>
                        <a:latin typeface="Arial" pitchFamily="34" charset="0"/>
                        <a:cs typeface="Arial" pitchFamily="34" charset="0"/>
                      </a:endParaRPr>
                    </a:p>
                  </a:txBody>
                  <a:tcPr/>
                </a:tc>
                <a:tc>
                  <a:txBody>
                    <a:bodyPr/>
                    <a:lstStyle/>
                    <a:p>
                      <a:pPr algn="ctr"/>
                      <a:r>
                        <a:rPr lang="en-US" sz="2400" dirty="0" smtClean="0">
                          <a:solidFill>
                            <a:schemeClr val="bg1"/>
                          </a:solidFill>
                          <a:latin typeface="Arial" pitchFamily="34" charset="0"/>
                          <a:cs typeface="Arial" pitchFamily="34" charset="0"/>
                        </a:rPr>
                        <a:t>Customer Experience</a:t>
                      </a:r>
                      <a:endParaRPr lang="en-US" sz="2400" dirty="0">
                        <a:solidFill>
                          <a:schemeClr val="bg1"/>
                        </a:solidFill>
                        <a:latin typeface="Arial" pitchFamily="34" charset="0"/>
                        <a:cs typeface="Arial" pitchFamily="34" charset="0"/>
                      </a:endParaRPr>
                    </a:p>
                  </a:txBody>
                  <a:tcPr anchor="ctr"/>
                </a:tc>
                <a:tc>
                  <a:txBody>
                    <a:bodyPr/>
                    <a:lstStyle/>
                    <a:p>
                      <a:pPr algn="ctr"/>
                      <a:r>
                        <a:rPr lang="en-US" sz="2400" dirty="0" smtClean="0">
                          <a:solidFill>
                            <a:schemeClr val="bg1"/>
                          </a:solidFill>
                          <a:latin typeface="Arial" pitchFamily="34" charset="0"/>
                          <a:cs typeface="Arial" pitchFamily="34" charset="0"/>
                        </a:rPr>
                        <a:t>Benefit to Organization</a:t>
                      </a:r>
                      <a:endParaRPr lang="en-US" sz="2400" dirty="0">
                        <a:solidFill>
                          <a:schemeClr val="bg1"/>
                        </a:solidFill>
                        <a:latin typeface="Arial" pitchFamily="34" charset="0"/>
                        <a:cs typeface="Arial" pitchFamily="34" charset="0"/>
                      </a:endParaRPr>
                    </a:p>
                  </a:txBody>
                  <a:tcPr anchor="ctr"/>
                </a:tc>
                <a:tc>
                  <a:txBody>
                    <a:bodyPr/>
                    <a:lstStyle/>
                    <a:p>
                      <a:pPr algn="ctr"/>
                      <a:r>
                        <a:rPr lang="en-US" sz="2400" dirty="0" smtClean="0">
                          <a:solidFill>
                            <a:schemeClr val="bg1"/>
                          </a:solidFill>
                          <a:latin typeface="Arial" pitchFamily="34" charset="0"/>
                          <a:cs typeface="Arial" pitchFamily="34" charset="0"/>
                        </a:rPr>
                        <a:t>Costs </a:t>
                      </a:r>
                      <a:endParaRPr lang="en-US" sz="2400" dirty="0">
                        <a:solidFill>
                          <a:schemeClr val="bg1"/>
                        </a:solidFill>
                        <a:latin typeface="Arial" pitchFamily="34" charset="0"/>
                        <a:cs typeface="Arial" pitchFamily="34" charset="0"/>
                      </a:endParaRPr>
                    </a:p>
                  </a:txBody>
                  <a:tcPr anchor="ctr"/>
                </a:tc>
              </a:tr>
              <a:tr h="979714">
                <a:tc>
                  <a:txBody>
                    <a:bodyPr/>
                    <a:lstStyle/>
                    <a:p>
                      <a:r>
                        <a:rPr lang="en-US" sz="2400" dirty="0" smtClean="0">
                          <a:solidFill>
                            <a:srgbClr val="000000"/>
                          </a:solidFill>
                          <a:latin typeface="Arial" pitchFamily="34" charset="0"/>
                          <a:cs typeface="Arial" pitchFamily="34" charset="0"/>
                        </a:rPr>
                        <a:t>Right Features</a:t>
                      </a:r>
                      <a:endParaRPr lang="en-US" sz="2400" dirty="0">
                        <a:solidFill>
                          <a:srgbClr val="000000"/>
                        </a:solidFill>
                        <a:latin typeface="Arial" pitchFamily="34" charset="0"/>
                        <a:cs typeface="Arial" pitchFamily="34" charset="0"/>
                      </a:endParaRPr>
                    </a:p>
                  </a:txBody>
                  <a:tcPr anchor="ctr"/>
                </a:tc>
                <a:tc>
                  <a:txBody>
                    <a:bodyPr/>
                    <a:lstStyle/>
                    <a:p>
                      <a:r>
                        <a:rPr lang="en-US" sz="2400" dirty="0" smtClean="0">
                          <a:solidFill>
                            <a:srgbClr val="000000"/>
                          </a:solidFill>
                          <a:latin typeface="Arial" pitchFamily="34" charset="0"/>
                          <a:cs typeface="Arial" pitchFamily="34" charset="0"/>
                        </a:rPr>
                        <a:t>Increased satisfaction</a:t>
                      </a:r>
                      <a:endParaRPr lang="en-US" sz="2400" dirty="0">
                        <a:solidFill>
                          <a:srgbClr val="000000"/>
                        </a:solidFill>
                        <a:latin typeface="Arial" pitchFamily="34" charset="0"/>
                        <a:cs typeface="Arial" pitchFamily="34" charset="0"/>
                      </a:endParaRPr>
                    </a:p>
                  </a:txBody>
                  <a:tcPr anchor="ctr"/>
                </a:tc>
                <a:tc>
                  <a:txBody>
                    <a:bodyPr/>
                    <a:lstStyle/>
                    <a:p>
                      <a:r>
                        <a:rPr lang="en-US" sz="2400" dirty="0" smtClean="0">
                          <a:solidFill>
                            <a:srgbClr val="000000"/>
                          </a:solidFill>
                          <a:latin typeface="Arial" pitchFamily="34" charset="0"/>
                          <a:cs typeface="Arial" pitchFamily="34" charset="0"/>
                        </a:rPr>
                        <a:t>Higher Income </a:t>
                      </a:r>
                      <a:endParaRPr lang="en-US" sz="2400" dirty="0">
                        <a:solidFill>
                          <a:srgbClr val="000000"/>
                        </a:solidFill>
                        <a:latin typeface="Arial" pitchFamily="34" charset="0"/>
                        <a:cs typeface="Arial" pitchFamily="34" charset="0"/>
                      </a:endParaRPr>
                    </a:p>
                  </a:txBody>
                  <a:tcPr anchor="ctr"/>
                </a:tc>
                <a:tc>
                  <a:txBody>
                    <a:bodyPr/>
                    <a:lstStyle/>
                    <a:p>
                      <a:r>
                        <a:rPr lang="en-US" sz="2400" dirty="0" smtClean="0">
                          <a:solidFill>
                            <a:srgbClr val="000000"/>
                          </a:solidFill>
                          <a:latin typeface="Arial" pitchFamily="34" charset="0"/>
                          <a:cs typeface="Arial" pitchFamily="34" charset="0"/>
                        </a:rPr>
                        <a:t>Higher</a:t>
                      </a:r>
                      <a:endParaRPr lang="en-US" sz="2400" dirty="0">
                        <a:solidFill>
                          <a:srgbClr val="000000"/>
                        </a:solidFill>
                        <a:latin typeface="Arial" pitchFamily="34" charset="0"/>
                        <a:cs typeface="Arial" pitchFamily="34" charset="0"/>
                      </a:endParaRPr>
                    </a:p>
                  </a:txBody>
                  <a:tcPr anchor="ctr"/>
                </a:tc>
              </a:tr>
              <a:tr h="1415143">
                <a:tc>
                  <a:txBody>
                    <a:bodyPr/>
                    <a:lstStyle/>
                    <a:p>
                      <a:r>
                        <a:rPr lang="en-US" sz="2400" dirty="0" smtClean="0">
                          <a:solidFill>
                            <a:srgbClr val="000000"/>
                          </a:solidFill>
                          <a:latin typeface="Arial" pitchFamily="34" charset="0"/>
                          <a:cs typeface="Arial" pitchFamily="34" charset="0"/>
                        </a:rPr>
                        <a:t>Freedom from Deficiencies</a:t>
                      </a:r>
                      <a:endParaRPr lang="en-US" sz="2400" dirty="0">
                        <a:solidFill>
                          <a:srgbClr val="000000"/>
                        </a:solidFill>
                        <a:latin typeface="Arial" pitchFamily="34" charset="0"/>
                        <a:cs typeface="Arial" pitchFamily="34" charset="0"/>
                      </a:endParaRPr>
                    </a:p>
                  </a:txBody>
                  <a:tcPr anchor="ctr"/>
                </a:tc>
                <a:tc>
                  <a:txBody>
                    <a:bodyPr/>
                    <a:lstStyle/>
                    <a:p>
                      <a:r>
                        <a:rPr lang="en-US" sz="2400" dirty="0" smtClean="0">
                          <a:solidFill>
                            <a:srgbClr val="000000"/>
                          </a:solidFill>
                          <a:latin typeface="Arial" pitchFamily="34" charset="0"/>
                          <a:cs typeface="Arial" pitchFamily="34" charset="0"/>
                        </a:rPr>
                        <a:t>Reduced dissatisfaction</a:t>
                      </a:r>
                      <a:endParaRPr lang="en-US" sz="2400" dirty="0">
                        <a:solidFill>
                          <a:srgbClr val="000000"/>
                        </a:solidFill>
                        <a:latin typeface="Arial" pitchFamily="34" charset="0"/>
                        <a:cs typeface="Arial" pitchFamily="34" charset="0"/>
                      </a:endParaRPr>
                    </a:p>
                  </a:txBody>
                  <a:tcPr anchor="ctr"/>
                </a:tc>
                <a:tc>
                  <a:txBody>
                    <a:bodyPr/>
                    <a:lstStyle/>
                    <a:p>
                      <a:r>
                        <a:rPr lang="en-US" sz="2400" dirty="0" smtClean="0">
                          <a:solidFill>
                            <a:srgbClr val="000000"/>
                          </a:solidFill>
                          <a:latin typeface="Arial" pitchFamily="34" charset="0"/>
                          <a:cs typeface="Arial" pitchFamily="34" charset="0"/>
                        </a:rPr>
                        <a:t>Lower Costs</a:t>
                      </a:r>
                      <a:endParaRPr lang="en-US" sz="2400" dirty="0">
                        <a:solidFill>
                          <a:srgbClr val="000000"/>
                        </a:solidFill>
                        <a:latin typeface="Arial" pitchFamily="34" charset="0"/>
                        <a:cs typeface="Arial" pitchFamily="34" charset="0"/>
                      </a:endParaRPr>
                    </a:p>
                  </a:txBody>
                  <a:tcPr anchor="ctr"/>
                </a:tc>
                <a:tc>
                  <a:txBody>
                    <a:bodyPr/>
                    <a:lstStyle/>
                    <a:p>
                      <a:r>
                        <a:rPr lang="en-US" sz="2400" dirty="0" smtClean="0">
                          <a:solidFill>
                            <a:srgbClr val="000000"/>
                          </a:solidFill>
                          <a:latin typeface="Arial" pitchFamily="34" charset="0"/>
                          <a:cs typeface="Arial" pitchFamily="34" charset="0"/>
                        </a:rPr>
                        <a:t>Lower</a:t>
                      </a:r>
                      <a:endParaRPr lang="en-US" sz="2400" dirty="0">
                        <a:solidFill>
                          <a:srgbClr val="000000"/>
                        </a:solidFill>
                        <a:latin typeface="Arial" pitchFamily="34" charset="0"/>
                        <a:cs typeface="Arial" pitchFamily="34" charset="0"/>
                      </a:endParaRPr>
                    </a:p>
                  </a:txBody>
                  <a:tcPr anchor="ctr"/>
                </a:tc>
              </a:tr>
            </a:tbl>
          </a:graphicData>
        </a:graphic>
      </p:graphicFrame>
      <p:sp>
        <p:nvSpPr>
          <p:cNvPr id="94224"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Decide what will be benchmarked</a:t>
            </a:r>
          </a:p>
        </p:txBody>
      </p:sp>
    </p:spTree>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a:srcRect/>
          <a:stretch>
            <a:fillRect/>
          </a:stretch>
        </p:blipFill>
        <p:spPr bwMode="auto">
          <a:xfrm>
            <a:off x="5715000" y="4327525"/>
            <a:ext cx="2454275" cy="2454275"/>
          </a:xfrm>
          <a:prstGeom prst="rect">
            <a:avLst/>
          </a:prstGeom>
          <a:noFill/>
          <a:ln w="9525">
            <a:noFill/>
            <a:miter lim="800000"/>
            <a:headEnd/>
            <a:tailEnd/>
          </a:ln>
        </p:spPr>
      </p:pic>
      <p:sp>
        <p:nvSpPr>
          <p:cNvPr id="21506"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4800" b="0">
                <a:solidFill>
                  <a:schemeClr val="bg1"/>
                </a:solidFill>
              </a:rPr>
              <a:t>Benchmarking</a:t>
            </a:r>
          </a:p>
        </p:txBody>
      </p:sp>
      <p:sp>
        <p:nvSpPr>
          <p:cNvPr id="21507" name="Rectangle 3"/>
          <p:cNvSpPr>
            <a:spLocks noChangeArrowheads="1"/>
          </p:cNvSpPr>
          <p:nvPr/>
        </p:nvSpPr>
        <p:spPr bwMode="auto">
          <a:xfrm>
            <a:off x="617538" y="1219200"/>
            <a:ext cx="8145462" cy="4238625"/>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2800" b="0">
                <a:solidFill>
                  <a:srgbClr val="541400"/>
                </a:solidFill>
              </a:rPr>
              <a:t>Focuses on establishing a leadership position</a:t>
            </a:r>
          </a:p>
          <a:p>
            <a:pPr lvl="1" indent="-457200" eaLnBrk="0" hangingPunct="0">
              <a:lnSpc>
                <a:spcPct val="95000"/>
              </a:lnSpc>
              <a:spcBef>
                <a:spcPct val="5000"/>
              </a:spcBef>
              <a:buFont typeface="Arial" charset="0"/>
              <a:buChar char="•"/>
            </a:pPr>
            <a:endParaRPr lang="en-US" sz="2800" b="0">
              <a:solidFill>
                <a:srgbClr val="541400"/>
              </a:solidFill>
            </a:endParaRPr>
          </a:p>
          <a:p>
            <a:pPr lvl="1" indent="-457200" eaLnBrk="0" hangingPunct="0">
              <a:lnSpc>
                <a:spcPct val="95000"/>
              </a:lnSpc>
              <a:spcBef>
                <a:spcPct val="5000"/>
              </a:spcBef>
              <a:buFont typeface="Arial" charset="0"/>
              <a:buChar char="•"/>
            </a:pPr>
            <a:r>
              <a:rPr lang="en-US" sz="2800" b="0">
                <a:solidFill>
                  <a:srgbClr val="541400"/>
                </a:solidFill>
              </a:rPr>
              <a:t>Identifies world-class organizations, products (both goods and services), and business practices</a:t>
            </a:r>
          </a:p>
          <a:p>
            <a:pPr lvl="1" indent="-457200" eaLnBrk="0" hangingPunct="0">
              <a:lnSpc>
                <a:spcPct val="95000"/>
              </a:lnSpc>
              <a:spcBef>
                <a:spcPct val="5000"/>
              </a:spcBef>
              <a:buFont typeface="Arial" charset="0"/>
              <a:buChar char="•"/>
            </a:pPr>
            <a:endParaRPr lang="en-US" sz="2800" b="0">
              <a:solidFill>
                <a:srgbClr val="541400"/>
              </a:solidFill>
            </a:endParaRPr>
          </a:p>
          <a:p>
            <a:pPr lvl="1" indent="-457200" eaLnBrk="0" hangingPunct="0">
              <a:lnSpc>
                <a:spcPct val="95000"/>
              </a:lnSpc>
              <a:spcBef>
                <a:spcPct val="5000"/>
              </a:spcBef>
              <a:buFont typeface="Arial" charset="0"/>
              <a:buChar char="•"/>
            </a:pPr>
            <a:r>
              <a:rPr lang="en-US" sz="2800" b="0">
                <a:solidFill>
                  <a:srgbClr val="541400"/>
                </a:solidFill>
              </a:rPr>
              <a:t>Evaluates the reasons for their being world-class</a:t>
            </a:r>
          </a:p>
          <a:p>
            <a:pPr lvl="1" indent="-457200" eaLnBrk="0" hangingPunct="0">
              <a:lnSpc>
                <a:spcPct val="95000"/>
              </a:lnSpc>
              <a:spcBef>
                <a:spcPct val="5000"/>
              </a:spcBef>
              <a:buFont typeface="Arial" charset="0"/>
              <a:buChar char="•"/>
            </a:pPr>
            <a:endParaRPr lang="en-US" sz="2800" b="0">
              <a:solidFill>
                <a:srgbClr val="541400"/>
              </a:solidFill>
            </a:endParaRPr>
          </a:p>
          <a:p>
            <a:pPr lvl="1" indent="-457200" eaLnBrk="0" hangingPunct="0">
              <a:lnSpc>
                <a:spcPct val="95000"/>
              </a:lnSpc>
              <a:spcBef>
                <a:spcPct val="5000"/>
              </a:spcBef>
              <a:buFont typeface="Arial" charset="0"/>
              <a:buChar char="•"/>
            </a:pPr>
            <a:r>
              <a:rPr lang="en-US" sz="2800" b="0">
                <a:solidFill>
                  <a:srgbClr val="541400"/>
                </a:solidFill>
              </a:rPr>
              <a:t>Systematically and continuously integrates that knowledge into the organization’s products and processes</a:t>
            </a:r>
          </a:p>
        </p:txBody>
      </p:sp>
    </p:spTree>
  </p:cSld>
  <p:clrMapOvr>
    <a:masterClrMapping/>
  </p:clrMapOvr>
  <p:transition>
    <p:randomBa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457200" y="15240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rgbClr val="000000"/>
                </a:solidFill>
              </a:rPr>
              <a:t>Customer Satisfaction Factors </a:t>
            </a:r>
          </a:p>
        </p:txBody>
      </p:sp>
      <p:graphicFrame>
        <p:nvGraphicFramePr>
          <p:cNvPr id="4" name="Diagram 3"/>
          <p:cNvGraphicFramePr/>
          <p:nvPr/>
        </p:nvGraphicFramePr>
        <p:xfrm>
          <a:off x="381000" y="2438400"/>
          <a:ext cx="84582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6259"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Decide what will be benchmarked</a:t>
            </a:r>
          </a:p>
        </p:txBody>
      </p:sp>
    </p:spTree>
  </p:cSld>
  <p:clrMapOvr>
    <a:masterClrMapping/>
  </p:clrMapOvr>
  <p:transition>
    <p:randomBa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p:cNvPicPr>
            <a:picLocks noChangeAspect="1" noChangeArrowheads="1"/>
          </p:cNvPicPr>
          <p:nvPr/>
        </p:nvPicPr>
        <p:blipFill>
          <a:blip r:embed="rId3"/>
          <a:srcRect/>
          <a:stretch>
            <a:fillRect/>
          </a:stretch>
        </p:blipFill>
        <p:spPr bwMode="auto">
          <a:xfrm>
            <a:off x="5867400" y="2514600"/>
            <a:ext cx="2879725" cy="3375025"/>
          </a:xfrm>
          <a:prstGeom prst="rect">
            <a:avLst/>
          </a:prstGeom>
          <a:noFill/>
          <a:ln w="9525">
            <a:noFill/>
            <a:miter lim="800000"/>
            <a:headEnd/>
            <a:tailEnd/>
          </a:ln>
        </p:spPr>
      </p:pic>
      <p:sp>
        <p:nvSpPr>
          <p:cNvPr id="98306" name="Rectangle 2"/>
          <p:cNvSpPr>
            <a:spLocks noChangeArrowheads="1"/>
          </p:cNvSpPr>
          <p:nvPr/>
        </p:nvSpPr>
        <p:spPr bwMode="auto">
          <a:xfrm>
            <a:off x="457200" y="1295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rgbClr val="000000"/>
                </a:solidFill>
              </a:rPr>
              <a:t>Benchmarking Metrics</a:t>
            </a:r>
          </a:p>
        </p:txBody>
      </p:sp>
      <p:sp>
        <p:nvSpPr>
          <p:cNvPr id="98307" name="Rectangle 3"/>
          <p:cNvSpPr>
            <a:spLocks noChangeArrowheads="1"/>
          </p:cNvSpPr>
          <p:nvPr/>
        </p:nvSpPr>
        <p:spPr bwMode="auto">
          <a:xfrm>
            <a:off x="617538" y="2516188"/>
            <a:ext cx="8526462" cy="3473450"/>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Customer satisfaction</a:t>
            </a:r>
          </a:p>
          <a:p>
            <a:pPr lvl="1" indent="-457200" eaLnBrk="0" hangingPunct="0">
              <a:lnSpc>
                <a:spcPct val="95000"/>
              </a:lnSpc>
              <a:spcBef>
                <a:spcPct val="5000"/>
              </a:spcBef>
              <a:buFont typeface="Arial" charset="0"/>
              <a:buChar char="•"/>
            </a:pPr>
            <a:r>
              <a:rPr lang="en-US" sz="3200" b="0">
                <a:solidFill>
                  <a:srgbClr val="541400"/>
                </a:solidFill>
              </a:rPr>
              <a:t>Market share</a:t>
            </a:r>
          </a:p>
          <a:p>
            <a:pPr lvl="1" indent="-457200" eaLnBrk="0" hangingPunct="0">
              <a:lnSpc>
                <a:spcPct val="95000"/>
              </a:lnSpc>
              <a:spcBef>
                <a:spcPct val="5000"/>
              </a:spcBef>
              <a:buFont typeface="Arial" charset="0"/>
              <a:buChar char="•"/>
            </a:pPr>
            <a:r>
              <a:rPr lang="en-US" sz="3200" b="0">
                <a:solidFill>
                  <a:srgbClr val="541400"/>
                </a:solidFill>
              </a:rPr>
              <a:t>Cost as a percent of revenue</a:t>
            </a:r>
          </a:p>
          <a:p>
            <a:pPr lvl="1" indent="-457200" eaLnBrk="0" hangingPunct="0">
              <a:lnSpc>
                <a:spcPct val="95000"/>
              </a:lnSpc>
              <a:spcBef>
                <a:spcPct val="5000"/>
              </a:spcBef>
              <a:buFont typeface="Arial" charset="0"/>
              <a:buChar char="•"/>
            </a:pPr>
            <a:r>
              <a:rPr lang="en-US" sz="3200" b="0">
                <a:solidFill>
                  <a:srgbClr val="541400"/>
                </a:solidFill>
              </a:rPr>
              <a:t>Cycle time</a:t>
            </a:r>
          </a:p>
          <a:p>
            <a:pPr lvl="1" indent="-457200" eaLnBrk="0" hangingPunct="0">
              <a:lnSpc>
                <a:spcPct val="95000"/>
              </a:lnSpc>
              <a:spcBef>
                <a:spcPct val="5000"/>
              </a:spcBef>
              <a:buFont typeface="Arial" charset="0"/>
              <a:buChar char="•"/>
            </a:pPr>
            <a:r>
              <a:rPr lang="en-US" sz="3200" b="0">
                <a:solidFill>
                  <a:srgbClr val="541400"/>
                </a:solidFill>
              </a:rPr>
              <a:t>Quality</a:t>
            </a:r>
          </a:p>
          <a:p>
            <a:pPr lvl="1" indent="-457200" eaLnBrk="0" hangingPunct="0">
              <a:lnSpc>
                <a:spcPct val="95000"/>
              </a:lnSpc>
              <a:spcBef>
                <a:spcPct val="5000"/>
              </a:spcBef>
              <a:buFont typeface="Arial" charset="0"/>
              <a:buChar char="•"/>
            </a:pPr>
            <a:r>
              <a:rPr lang="en-US" sz="3200" b="0">
                <a:solidFill>
                  <a:srgbClr val="541400"/>
                </a:solidFill>
              </a:rPr>
              <a:t>Return on assets</a:t>
            </a:r>
          </a:p>
          <a:p>
            <a:pPr eaLnBrk="0" hangingPunct="0">
              <a:lnSpc>
                <a:spcPct val="95000"/>
              </a:lnSpc>
              <a:spcBef>
                <a:spcPct val="5000"/>
              </a:spcBef>
              <a:buFont typeface="Arial" charset="0"/>
              <a:buChar char="•"/>
            </a:pPr>
            <a:endParaRPr lang="en-US" sz="3200" b="0">
              <a:solidFill>
                <a:srgbClr val="541400"/>
              </a:solidFill>
            </a:endParaRPr>
          </a:p>
        </p:txBody>
      </p:sp>
      <p:sp>
        <p:nvSpPr>
          <p:cNvPr id="98308"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Decide what will be benchmarked</a:t>
            </a:r>
          </a:p>
        </p:txBody>
      </p:sp>
    </p:spTree>
  </p:cSld>
  <p:clrMapOvr>
    <a:masterClrMapping/>
  </p:clrMapOvr>
  <p:transition>
    <p:randomBa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p:cNvPicPr>
            <a:picLocks noChangeAspect="1" noChangeArrowheads="1"/>
          </p:cNvPicPr>
          <p:nvPr/>
        </p:nvPicPr>
        <p:blipFill>
          <a:blip r:embed="rId3"/>
          <a:srcRect/>
          <a:stretch>
            <a:fillRect/>
          </a:stretch>
        </p:blipFill>
        <p:spPr bwMode="auto">
          <a:xfrm>
            <a:off x="4724400" y="2743200"/>
            <a:ext cx="3733800" cy="2979738"/>
          </a:xfrm>
          <a:prstGeom prst="rect">
            <a:avLst/>
          </a:prstGeom>
          <a:noFill/>
          <a:ln w="9525">
            <a:noFill/>
            <a:miter lim="800000"/>
            <a:headEnd/>
            <a:tailEnd/>
          </a:ln>
        </p:spPr>
      </p:pic>
      <p:sp>
        <p:nvSpPr>
          <p:cNvPr id="100354"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Decide whom to benchmark</a:t>
            </a:r>
          </a:p>
        </p:txBody>
      </p:sp>
      <p:sp>
        <p:nvSpPr>
          <p:cNvPr id="100355" name="Rectangle 3"/>
          <p:cNvSpPr>
            <a:spLocks noChangeArrowheads="1"/>
          </p:cNvSpPr>
          <p:nvPr/>
        </p:nvSpPr>
        <p:spPr bwMode="auto">
          <a:xfrm>
            <a:off x="617538" y="1373188"/>
            <a:ext cx="8526462" cy="3967162"/>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Benchmarking types</a:t>
            </a:r>
          </a:p>
          <a:p>
            <a:pPr lvl="2" indent="-457200" eaLnBrk="0" hangingPunct="0">
              <a:lnSpc>
                <a:spcPct val="95000"/>
              </a:lnSpc>
              <a:spcBef>
                <a:spcPct val="5000"/>
              </a:spcBef>
              <a:buFont typeface="Arial" charset="0"/>
              <a:buChar char="•"/>
            </a:pPr>
            <a:endParaRPr lang="en-US" sz="3200" b="0">
              <a:solidFill>
                <a:srgbClr val="541400"/>
              </a:solidFill>
            </a:endParaRPr>
          </a:p>
          <a:p>
            <a:pPr lvl="2" indent="-457200" eaLnBrk="0" hangingPunct="0">
              <a:lnSpc>
                <a:spcPct val="95000"/>
              </a:lnSpc>
              <a:spcBef>
                <a:spcPct val="5000"/>
              </a:spcBef>
              <a:buFont typeface="Wingdings" pitchFamily="2" charset="2"/>
              <a:buChar char="§"/>
            </a:pPr>
            <a:r>
              <a:rPr lang="en-US" sz="3200" b="0">
                <a:solidFill>
                  <a:srgbClr val="541400"/>
                </a:solidFill>
              </a:rPr>
              <a:t>Internal</a:t>
            </a:r>
          </a:p>
          <a:p>
            <a:pPr lvl="2" indent="-457200" eaLnBrk="0" hangingPunct="0">
              <a:lnSpc>
                <a:spcPct val="95000"/>
              </a:lnSpc>
              <a:spcBef>
                <a:spcPct val="5000"/>
              </a:spcBef>
              <a:buFont typeface="Wingdings" pitchFamily="2" charset="2"/>
              <a:buChar char="§"/>
            </a:pPr>
            <a:r>
              <a:rPr lang="en-US" sz="3200" b="0">
                <a:solidFill>
                  <a:srgbClr val="541400"/>
                </a:solidFill>
              </a:rPr>
              <a:t>Competitive</a:t>
            </a:r>
          </a:p>
          <a:p>
            <a:pPr lvl="2" indent="-457200" eaLnBrk="0" hangingPunct="0">
              <a:lnSpc>
                <a:spcPct val="95000"/>
              </a:lnSpc>
              <a:spcBef>
                <a:spcPct val="5000"/>
              </a:spcBef>
              <a:buFont typeface="Wingdings" pitchFamily="2" charset="2"/>
              <a:buChar char="§"/>
            </a:pPr>
            <a:r>
              <a:rPr lang="en-US" sz="3200" b="0">
                <a:solidFill>
                  <a:srgbClr val="541400"/>
                </a:solidFill>
              </a:rPr>
              <a:t>Outside the industry</a:t>
            </a:r>
          </a:p>
          <a:p>
            <a:pPr lvl="2" indent="-457200" eaLnBrk="0" hangingPunct="0">
              <a:lnSpc>
                <a:spcPct val="95000"/>
              </a:lnSpc>
              <a:spcBef>
                <a:spcPct val="5000"/>
              </a:spcBef>
              <a:buFont typeface="Wingdings" pitchFamily="2" charset="2"/>
              <a:buChar char="§"/>
            </a:pPr>
            <a:r>
              <a:rPr lang="en-US" sz="3200" b="0">
                <a:solidFill>
                  <a:srgbClr val="541400"/>
                </a:solidFill>
              </a:rPr>
              <a:t>Functional</a:t>
            </a:r>
          </a:p>
          <a:p>
            <a:pPr lvl="2" indent="-457200" eaLnBrk="0" hangingPunct="0">
              <a:lnSpc>
                <a:spcPct val="95000"/>
              </a:lnSpc>
              <a:spcBef>
                <a:spcPct val="5000"/>
              </a:spcBef>
              <a:buFont typeface="Wingdings" pitchFamily="2" charset="2"/>
              <a:buChar char="§"/>
            </a:pPr>
            <a:r>
              <a:rPr lang="en-US" sz="3200" b="0">
                <a:solidFill>
                  <a:srgbClr val="541400"/>
                </a:solidFill>
              </a:rPr>
              <a:t>Business Process</a:t>
            </a:r>
          </a:p>
          <a:p>
            <a:pPr eaLnBrk="0" hangingPunct="0">
              <a:lnSpc>
                <a:spcPct val="95000"/>
              </a:lnSpc>
              <a:spcBef>
                <a:spcPct val="5000"/>
              </a:spcBef>
              <a:buFont typeface="Arial" charset="0"/>
              <a:buChar char="•"/>
            </a:pPr>
            <a:endParaRPr lang="en-US" sz="3200" b="0">
              <a:solidFill>
                <a:srgbClr val="541400"/>
              </a:solidFill>
            </a:endParaRPr>
          </a:p>
        </p:txBody>
      </p:sp>
    </p:spTree>
  </p:cSld>
  <p:clrMapOvr>
    <a:masterClrMapping/>
  </p:clrMapOvr>
  <p:transition>
    <p:randomBa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ChangeArrowheads="1"/>
          </p:cNvSpPr>
          <p:nvPr/>
        </p:nvSpPr>
        <p:spPr bwMode="auto">
          <a:xfrm>
            <a:off x="457200" y="152400"/>
            <a:ext cx="83820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200" b="0">
                <a:solidFill>
                  <a:schemeClr val="bg1"/>
                </a:solidFill>
              </a:rPr>
              <a:t>Exercise: Benchmarking Topics and Partners</a:t>
            </a:r>
          </a:p>
        </p:txBody>
      </p:sp>
      <p:sp>
        <p:nvSpPr>
          <p:cNvPr id="102402" name="Rectangle 3"/>
          <p:cNvSpPr>
            <a:spLocks noChangeArrowheads="1"/>
          </p:cNvSpPr>
          <p:nvPr/>
        </p:nvSpPr>
        <p:spPr bwMode="auto">
          <a:xfrm>
            <a:off x="617538" y="1373188"/>
            <a:ext cx="8526462" cy="5321300"/>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List what should be benchmarked in your organization and operation.</a:t>
            </a: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List potential benchmarking partners that are either direct competitors or are known for their functional expertise, inside or outside the industry.</a:t>
            </a: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List resources that can help you expand your partner list.</a:t>
            </a:r>
          </a:p>
          <a:p>
            <a:pPr eaLnBrk="0" hangingPunct="0">
              <a:lnSpc>
                <a:spcPct val="95000"/>
              </a:lnSpc>
              <a:spcBef>
                <a:spcPct val="5000"/>
              </a:spcBef>
              <a:buFont typeface="Arial" charset="0"/>
              <a:buChar char="•"/>
            </a:pPr>
            <a:endParaRPr lang="en-US" sz="3200" b="0">
              <a:solidFill>
                <a:srgbClr val="541400"/>
              </a:solidFill>
            </a:endParaRPr>
          </a:p>
        </p:txBody>
      </p:sp>
    </p:spTree>
  </p:cSld>
  <p:clrMapOvr>
    <a:masterClrMapping/>
  </p:clrMapOvr>
  <p:transition>
    <p:randomBa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3" descr="ABACUS.GIF"/>
          <p:cNvPicPr>
            <a:picLocks noChangeAspect="1"/>
          </p:cNvPicPr>
          <p:nvPr/>
        </p:nvPicPr>
        <p:blipFill>
          <a:blip r:embed="rId3"/>
          <a:srcRect t="13251"/>
          <a:stretch>
            <a:fillRect/>
          </a:stretch>
        </p:blipFill>
        <p:spPr bwMode="auto">
          <a:xfrm>
            <a:off x="1600200" y="4800600"/>
            <a:ext cx="2724150" cy="1905000"/>
          </a:xfrm>
          <a:prstGeom prst="rect">
            <a:avLst/>
          </a:prstGeom>
          <a:noFill/>
          <a:ln w="9525">
            <a:noFill/>
            <a:miter lim="800000"/>
            <a:headEnd/>
            <a:tailEnd/>
          </a:ln>
        </p:spPr>
      </p:pic>
      <p:sp>
        <p:nvSpPr>
          <p:cNvPr id="104450" name="Rectangle 2"/>
          <p:cNvSpPr>
            <a:spLocks noChangeArrowheads="1"/>
          </p:cNvSpPr>
          <p:nvPr/>
        </p:nvSpPr>
        <p:spPr bwMode="auto">
          <a:xfrm>
            <a:off x="457200" y="1295400"/>
            <a:ext cx="83820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200" b="0">
                <a:solidFill>
                  <a:srgbClr val="000000"/>
                </a:solidFill>
              </a:rPr>
              <a:t>Data collection</a:t>
            </a:r>
          </a:p>
        </p:txBody>
      </p:sp>
      <p:sp>
        <p:nvSpPr>
          <p:cNvPr id="104451" name="Rectangle 3"/>
          <p:cNvSpPr>
            <a:spLocks noChangeArrowheads="1"/>
          </p:cNvSpPr>
          <p:nvPr/>
        </p:nvSpPr>
        <p:spPr bwMode="auto">
          <a:xfrm>
            <a:off x="617538" y="2235200"/>
            <a:ext cx="8526462" cy="2489200"/>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Identify data sources </a:t>
            </a:r>
          </a:p>
          <a:p>
            <a:pPr lvl="1" indent="-457200" eaLnBrk="0" hangingPunct="0">
              <a:lnSpc>
                <a:spcPct val="95000"/>
              </a:lnSpc>
              <a:spcBef>
                <a:spcPct val="5000"/>
              </a:spcBef>
              <a:buFont typeface="Arial" charset="0"/>
              <a:buChar char="•"/>
            </a:pPr>
            <a:r>
              <a:rPr lang="en-US" sz="3200" b="0">
                <a:solidFill>
                  <a:srgbClr val="541400"/>
                </a:solidFill>
              </a:rPr>
              <a:t>Identify data collection method</a:t>
            </a:r>
          </a:p>
          <a:p>
            <a:pPr lvl="1" indent="-457200" eaLnBrk="0" hangingPunct="0">
              <a:lnSpc>
                <a:spcPct val="95000"/>
              </a:lnSpc>
              <a:spcBef>
                <a:spcPct val="5000"/>
              </a:spcBef>
              <a:buFont typeface="Arial" charset="0"/>
              <a:buChar char="•"/>
            </a:pPr>
            <a:r>
              <a:rPr lang="en-US" sz="3200" b="0">
                <a:solidFill>
                  <a:srgbClr val="541400"/>
                </a:solidFill>
              </a:rPr>
              <a:t>Share information</a:t>
            </a:r>
          </a:p>
          <a:p>
            <a:pPr lvl="1" indent="-457200" eaLnBrk="0" hangingPunct="0">
              <a:lnSpc>
                <a:spcPct val="95000"/>
              </a:lnSpc>
              <a:spcBef>
                <a:spcPct val="5000"/>
              </a:spcBef>
              <a:buFont typeface="Arial" charset="0"/>
              <a:buChar char="•"/>
            </a:pPr>
            <a:r>
              <a:rPr lang="en-US" sz="3200" b="0">
                <a:solidFill>
                  <a:srgbClr val="541400"/>
                </a:solidFill>
              </a:rPr>
              <a:t>Find the contact</a:t>
            </a:r>
          </a:p>
          <a:p>
            <a:pPr eaLnBrk="0" hangingPunct="0">
              <a:lnSpc>
                <a:spcPct val="95000"/>
              </a:lnSpc>
              <a:spcBef>
                <a:spcPct val="5000"/>
              </a:spcBef>
              <a:buFont typeface="Arial" charset="0"/>
              <a:buChar char="•"/>
            </a:pPr>
            <a:endParaRPr lang="en-US" sz="3200" b="0">
              <a:solidFill>
                <a:srgbClr val="541400"/>
              </a:solidFill>
            </a:endParaRPr>
          </a:p>
        </p:txBody>
      </p:sp>
      <p:pic>
        <p:nvPicPr>
          <p:cNvPr id="104452" name="Picture 4" descr="saying_data.jpg"/>
          <p:cNvPicPr>
            <a:picLocks noChangeAspect="1"/>
          </p:cNvPicPr>
          <p:nvPr/>
        </p:nvPicPr>
        <p:blipFill>
          <a:blip r:embed="rId4"/>
          <a:srcRect/>
          <a:stretch>
            <a:fillRect/>
          </a:stretch>
        </p:blipFill>
        <p:spPr bwMode="auto">
          <a:xfrm>
            <a:off x="5715000" y="3200400"/>
            <a:ext cx="2608263" cy="2209800"/>
          </a:xfrm>
          <a:prstGeom prst="rect">
            <a:avLst/>
          </a:prstGeom>
          <a:noFill/>
          <a:ln w="9525">
            <a:noFill/>
            <a:miter lim="800000"/>
            <a:headEnd/>
            <a:tailEnd/>
          </a:ln>
        </p:spPr>
      </p:pic>
      <p:sp>
        <p:nvSpPr>
          <p:cNvPr id="104453"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Decide how the data will be collected</a:t>
            </a:r>
          </a:p>
        </p:txBody>
      </p:sp>
    </p:spTree>
  </p:cSld>
  <p:clrMapOvr>
    <a:masterClrMapping/>
  </p:clrMapOvr>
  <p:transition>
    <p:randomBa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ChangeArrowheads="1"/>
          </p:cNvSpPr>
          <p:nvPr/>
        </p:nvSpPr>
        <p:spPr bwMode="auto">
          <a:xfrm>
            <a:off x="457200" y="1371600"/>
            <a:ext cx="83820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200" b="0">
                <a:solidFill>
                  <a:srgbClr val="000000"/>
                </a:solidFill>
              </a:rPr>
              <a:t>Data Sources</a:t>
            </a:r>
          </a:p>
        </p:txBody>
      </p:sp>
      <p:sp>
        <p:nvSpPr>
          <p:cNvPr id="106498" name="Rectangle 3"/>
          <p:cNvSpPr>
            <a:spLocks noChangeArrowheads="1"/>
          </p:cNvSpPr>
          <p:nvPr/>
        </p:nvSpPr>
        <p:spPr bwMode="auto">
          <a:xfrm>
            <a:off x="617538" y="2616200"/>
            <a:ext cx="8526462" cy="2489200"/>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Existing information</a:t>
            </a:r>
          </a:p>
          <a:p>
            <a:pPr lvl="2" indent="-457200" eaLnBrk="0" hangingPunct="0">
              <a:lnSpc>
                <a:spcPct val="95000"/>
              </a:lnSpc>
              <a:spcBef>
                <a:spcPct val="5000"/>
              </a:spcBef>
              <a:buFont typeface="Wingdings" pitchFamily="2" charset="2"/>
              <a:buChar char="§"/>
            </a:pPr>
            <a:r>
              <a:rPr lang="en-US" sz="3200" b="0">
                <a:solidFill>
                  <a:srgbClr val="541400"/>
                </a:solidFill>
              </a:rPr>
              <a:t>Internal</a:t>
            </a:r>
          </a:p>
          <a:p>
            <a:pPr lvl="2" indent="-457200" eaLnBrk="0" hangingPunct="0">
              <a:lnSpc>
                <a:spcPct val="95000"/>
              </a:lnSpc>
              <a:spcBef>
                <a:spcPct val="5000"/>
              </a:spcBef>
              <a:buFont typeface="Wingdings" pitchFamily="2" charset="2"/>
              <a:buChar char="§"/>
            </a:pPr>
            <a:r>
              <a:rPr lang="en-US" sz="3200" b="0">
                <a:solidFill>
                  <a:srgbClr val="541400"/>
                </a:solidFill>
              </a:rPr>
              <a:t>External</a:t>
            </a:r>
          </a:p>
          <a:p>
            <a:pPr eaLnBrk="0" hangingPunct="0">
              <a:lnSpc>
                <a:spcPct val="95000"/>
              </a:lnSpc>
              <a:spcBef>
                <a:spcPct val="5000"/>
              </a:spcBef>
              <a:buFont typeface="Arial" charset="0"/>
              <a:buChar char="•"/>
            </a:pPr>
            <a:endParaRPr lang="en-US" sz="3200" b="0">
              <a:solidFill>
                <a:srgbClr val="541400"/>
              </a:solidFill>
            </a:endParaRPr>
          </a:p>
          <a:p>
            <a:pPr eaLnBrk="0" hangingPunct="0">
              <a:lnSpc>
                <a:spcPct val="95000"/>
              </a:lnSpc>
              <a:spcBef>
                <a:spcPct val="5000"/>
              </a:spcBef>
              <a:buFont typeface="Arial" charset="0"/>
              <a:buChar char="•"/>
            </a:pPr>
            <a:r>
              <a:rPr lang="en-US" sz="3200" b="0">
                <a:solidFill>
                  <a:srgbClr val="541400"/>
                </a:solidFill>
              </a:rPr>
              <a:t>Research</a:t>
            </a:r>
          </a:p>
        </p:txBody>
      </p:sp>
      <p:pic>
        <p:nvPicPr>
          <p:cNvPr id="106499" name="Picture 4" descr="saying_data.jpg"/>
          <p:cNvPicPr>
            <a:picLocks noChangeAspect="1"/>
          </p:cNvPicPr>
          <p:nvPr/>
        </p:nvPicPr>
        <p:blipFill>
          <a:blip r:embed="rId3"/>
          <a:srcRect/>
          <a:stretch>
            <a:fillRect/>
          </a:stretch>
        </p:blipFill>
        <p:spPr bwMode="auto">
          <a:xfrm>
            <a:off x="5943600" y="2244725"/>
            <a:ext cx="2476500" cy="2098675"/>
          </a:xfrm>
          <a:prstGeom prst="rect">
            <a:avLst/>
          </a:prstGeom>
          <a:noFill/>
          <a:ln w="9525">
            <a:noFill/>
            <a:miter lim="800000"/>
            <a:headEnd/>
            <a:tailEnd/>
          </a:ln>
        </p:spPr>
      </p:pic>
      <p:pic>
        <p:nvPicPr>
          <p:cNvPr id="106500" name="Picture 5" descr="research.gif"/>
          <p:cNvPicPr>
            <a:picLocks noChangeAspect="1"/>
          </p:cNvPicPr>
          <p:nvPr/>
        </p:nvPicPr>
        <p:blipFill>
          <a:blip r:embed="rId4"/>
          <a:srcRect/>
          <a:stretch>
            <a:fillRect/>
          </a:stretch>
        </p:blipFill>
        <p:spPr bwMode="auto">
          <a:xfrm>
            <a:off x="3886200" y="4343400"/>
            <a:ext cx="2938463" cy="2057400"/>
          </a:xfrm>
          <a:prstGeom prst="rect">
            <a:avLst/>
          </a:prstGeom>
          <a:noFill/>
          <a:ln w="9525">
            <a:noFill/>
            <a:miter lim="800000"/>
            <a:headEnd/>
            <a:tailEnd/>
          </a:ln>
        </p:spPr>
      </p:pic>
      <p:sp>
        <p:nvSpPr>
          <p:cNvPr id="106501"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Decide how the data will be collected</a:t>
            </a:r>
          </a:p>
        </p:txBody>
      </p:sp>
    </p:spTree>
  </p:cSld>
  <p:clrMapOvr>
    <a:masterClrMapping/>
  </p:clrMapOvr>
  <p:transition>
    <p:randomBa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7" descr="data collection.jpg"/>
          <p:cNvPicPr>
            <a:picLocks noChangeAspect="1"/>
          </p:cNvPicPr>
          <p:nvPr/>
        </p:nvPicPr>
        <p:blipFill>
          <a:blip r:embed="rId3"/>
          <a:srcRect/>
          <a:stretch>
            <a:fillRect/>
          </a:stretch>
        </p:blipFill>
        <p:spPr bwMode="auto">
          <a:xfrm>
            <a:off x="4114800" y="3124200"/>
            <a:ext cx="4610100" cy="3028950"/>
          </a:xfrm>
          <a:prstGeom prst="rect">
            <a:avLst/>
          </a:prstGeom>
          <a:noFill/>
          <a:ln w="9525">
            <a:noFill/>
            <a:miter lim="800000"/>
            <a:headEnd/>
            <a:tailEnd/>
          </a:ln>
        </p:spPr>
      </p:pic>
      <p:sp>
        <p:nvSpPr>
          <p:cNvPr id="108546" name="Rectangle 2"/>
          <p:cNvSpPr>
            <a:spLocks noChangeArrowheads="1"/>
          </p:cNvSpPr>
          <p:nvPr/>
        </p:nvSpPr>
        <p:spPr bwMode="auto">
          <a:xfrm>
            <a:off x="457200" y="1219200"/>
            <a:ext cx="83820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200" b="0">
                <a:solidFill>
                  <a:srgbClr val="000000"/>
                </a:solidFill>
              </a:rPr>
              <a:t>Determine the Data Collection Method</a:t>
            </a:r>
          </a:p>
        </p:txBody>
      </p:sp>
      <p:sp>
        <p:nvSpPr>
          <p:cNvPr id="108547" name="Rectangle 3"/>
          <p:cNvSpPr>
            <a:spLocks noChangeArrowheads="1"/>
          </p:cNvSpPr>
          <p:nvPr/>
        </p:nvSpPr>
        <p:spPr bwMode="auto">
          <a:xfrm>
            <a:off x="617538" y="2057400"/>
            <a:ext cx="8526462" cy="5013325"/>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Indirect</a:t>
            </a:r>
          </a:p>
          <a:p>
            <a:pPr lvl="2" indent="-457200" eaLnBrk="0" hangingPunct="0">
              <a:lnSpc>
                <a:spcPct val="95000"/>
              </a:lnSpc>
              <a:spcBef>
                <a:spcPct val="5000"/>
              </a:spcBef>
              <a:buFont typeface="Wingdings" pitchFamily="2" charset="2"/>
              <a:buChar char="§"/>
            </a:pPr>
            <a:r>
              <a:rPr lang="en-US" sz="2800" b="0">
                <a:solidFill>
                  <a:srgbClr val="541400"/>
                </a:solidFill>
              </a:rPr>
              <a:t>Visits as customer</a:t>
            </a:r>
          </a:p>
          <a:p>
            <a:pPr lvl="2" indent="-457200" eaLnBrk="0" hangingPunct="0">
              <a:lnSpc>
                <a:spcPct val="95000"/>
              </a:lnSpc>
              <a:spcBef>
                <a:spcPct val="5000"/>
              </a:spcBef>
              <a:buFont typeface="Wingdings" pitchFamily="2" charset="2"/>
              <a:buChar char="§"/>
            </a:pPr>
            <a:r>
              <a:rPr lang="en-US" sz="2800" b="0">
                <a:solidFill>
                  <a:srgbClr val="541400"/>
                </a:solidFill>
              </a:rPr>
              <a:t>Purchase products</a:t>
            </a:r>
          </a:p>
          <a:p>
            <a:pPr lvl="2" indent="-457200" eaLnBrk="0" hangingPunct="0">
              <a:lnSpc>
                <a:spcPct val="95000"/>
              </a:lnSpc>
              <a:spcBef>
                <a:spcPct val="5000"/>
              </a:spcBef>
              <a:buFont typeface="Wingdings" pitchFamily="2" charset="2"/>
              <a:buChar char="§"/>
            </a:pPr>
            <a:r>
              <a:rPr lang="en-US" sz="2800" b="0">
                <a:solidFill>
                  <a:srgbClr val="541400"/>
                </a:solidFill>
              </a:rPr>
              <a:t>Reverse engineering</a:t>
            </a:r>
          </a:p>
          <a:p>
            <a:pPr lvl="2" indent="-457200" eaLnBrk="0" hangingPunct="0">
              <a:lnSpc>
                <a:spcPct val="95000"/>
              </a:lnSpc>
              <a:spcBef>
                <a:spcPct val="5000"/>
              </a:spcBef>
              <a:buFont typeface="Wingdings" pitchFamily="2" charset="2"/>
              <a:buChar char="§"/>
            </a:pPr>
            <a:r>
              <a:rPr lang="en-US" sz="2800" b="0">
                <a:solidFill>
                  <a:srgbClr val="541400"/>
                </a:solidFill>
              </a:rPr>
              <a:t>Survey competitor’s suppliers</a:t>
            </a: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Direct</a:t>
            </a:r>
          </a:p>
          <a:p>
            <a:pPr lvl="2" indent="-457200" eaLnBrk="0" hangingPunct="0">
              <a:lnSpc>
                <a:spcPct val="95000"/>
              </a:lnSpc>
              <a:spcBef>
                <a:spcPct val="5000"/>
              </a:spcBef>
              <a:buFont typeface="Wingdings" pitchFamily="2" charset="2"/>
              <a:buChar char="§"/>
            </a:pPr>
            <a:r>
              <a:rPr lang="en-US" sz="2800" b="0">
                <a:solidFill>
                  <a:srgbClr val="541400"/>
                </a:solidFill>
              </a:rPr>
              <a:t>Mail survey</a:t>
            </a:r>
          </a:p>
          <a:p>
            <a:pPr lvl="2" indent="-457200" eaLnBrk="0" hangingPunct="0">
              <a:lnSpc>
                <a:spcPct val="95000"/>
              </a:lnSpc>
              <a:spcBef>
                <a:spcPct val="5000"/>
              </a:spcBef>
              <a:buFont typeface="Wingdings" pitchFamily="2" charset="2"/>
              <a:buChar char="§"/>
            </a:pPr>
            <a:r>
              <a:rPr lang="en-US" sz="2800" b="0">
                <a:solidFill>
                  <a:srgbClr val="541400"/>
                </a:solidFill>
              </a:rPr>
              <a:t>Telephone interviews</a:t>
            </a:r>
          </a:p>
          <a:p>
            <a:pPr lvl="2" indent="-457200" eaLnBrk="0" hangingPunct="0">
              <a:lnSpc>
                <a:spcPct val="95000"/>
              </a:lnSpc>
              <a:spcBef>
                <a:spcPct val="5000"/>
              </a:spcBef>
              <a:buFont typeface="Wingdings" pitchFamily="2" charset="2"/>
              <a:buChar char="§"/>
            </a:pPr>
            <a:r>
              <a:rPr lang="en-US" sz="2800" b="0">
                <a:solidFill>
                  <a:srgbClr val="541400"/>
                </a:solidFill>
              </a:rPr>
              <a:t>Site visits</a:t>
            </a:r>
          </a:p>
          <a:p>
            <a:pPr eaLnBrk="0" hangingPunct="0">
              <a:lnSpc>
                <a:spcPct val="95000"/>
              </a:lnSpc>
              <a:spcBef>
                <a:spcPct val="5000"/>
              </a:spcBef>
              <a:buFont typeface="Arial" charset="0"/>
              <a:buChar char="•"/>
            </a:pPr>
            <a:endParaRPr lang="en-US" sz="3200" b="0">
              <a:solidFill>
                <a:srgbClr val="541400"/>
              </a:solidFill>
            </a:endParaRPr>
          </a:p>
        </p:txBody>
      </p:sp>
      <p:sp>
        <p:nvSpPr>
          <p:cNvPr id="108548"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Decide how the data will be collected</a:t>
            </a:r>
          </a:p>
        </p:txBody>
      </p:sp>
    </p:spTree>
  </p:cSld>
  <p:clrMapOvr>
    <a:masterClrMapping/>
  </p:clrMapOvr>
  <p:transition>
    <p:randomBa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p:cNvPicPr>
            <a:picLocks noChangeAspect="1" noChangeArrowheads="1"/>
          </p:cNvPicPr>
          <p:nvPr/>
        </p:nvPicPr>
        <p:blipFill>
          <a:blip r:embed="rId3"/>
          <a:srcRect/>
          <a:stretch>
            <a:fillRect/>
          </a:stretch>
        </p:blipFill>
        <p:spPr bwMode="auto">
          <a:xfrm>
            <a:off x="6324600" y="3048000"/>
            <a:ext cx="2743200" cy="2743200"/>
          </a:xfrm>
          <a:prstGeom prst="rect">
            <a:avLst/>
          </a:prstGeom>
          <a:noFill/>
          <a:ln w="9525">
            <a:noFill/>
            <a:miter lim="800000"/>
            <a:headEnd/>
            <a:tailEnd/>
          </a:ln>
        </p:spPr>
      </p:pic>
      <p:sp>
        <p:nvSpPr>
          <p:cNvPr id="110594" name="Rectangle 3"/>
          <p:cNvSpPr>
            <a:spLocks noChangeArrowheads="1"/>
          </p:cNvSpPr>
          <p:nvPr/>
        </p:nvSpPr>
        <p:spPr bwMode="auto">
          <a:xfrm>
            <a:off x="617538" y="1311275"/>
            <a:ext cx="8526462" cy="4089400"/>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How much better are they?</a:t>
            </a:r>
          </a:p>
          <a:p>
            <a:pPr lvl="1" indent="-457200" eaLnBrk="0" hangingPunct="0">
              <a:lnSpc>
                <a:spcPct val="95000"/>
              </a:lnSpc>
              <a:spcBef>
                <a:spcPct val="5000"/>
              </a:spcBef>
              <a:buFont typeface="Arial" charset="0"/>
              <a:buChar char="•"/>
            </a:pPr>
            <a:r>
              <a:rPr lang="en-US" sz="3200" b="0">
                <a:solidFill>
                  <a:srgbClr val="541400"/>
                </a:solidFill>
              </a:rPr>
              <a:t>Why are they better?</a:t>
            </a:r>
          </a:p>
          <a:p>
            <a:pPr lvl="2" indent="-457200" eaLnBrk="0" hangingPunct="0">
              <a:lnSpc>
                <a:spcPct val="95000"/>
              </a:lnSpc>
              <a:spcBef>
                <a:spcPct val="5000"/>
              </a:spcBef>
              <a:buFont typeface="Wingdings" pitchFamily="2" charset="2"/>
              <a:buChar char="§"/>
            </a:pPr>
            <a:r>
              <a:rPr lang="en-US" sz="2400" b="0">
                <a:solidFill>
                  <a:srgbClr val="541400"/>
                </a:solidFill>
              </a:rPr>
              <a:t>Is their performance better?</a:t>
            </a:r>
          </a:p>
          <a:p>
            <a:pPr lvl="2" indent="-457200" eaLnBrk="0" hangingPunct="0">
              <a:lnSpc>
                <a:spcPct val="95000"/>
              </a:lnSpc>
              <a:spcBef>
                <a:spcPct val="5000"/>
              </a:spcBef>
              <a:buFont typeface="Wingdings" pitchFamily="2" charset="2"/>
              <a:buChar char="§"/>
            </a:pPr>
            <a:r>
              <a:rPr lang="en-US" sz="2400" b="0">
                <a:solidFill>
                  <a:srgbClr val="541400"/>
                </a:solidFill>
              </a:rPr>
              <a:t>Are their practices/procedures better?</a:t>
            </a:r>
          </a:p>
          <a:p>
            <a:pPr lvl="2" indent="-457200" eaLnBrk="0" hangingPunct="0">
              <a:lnSpc>
                <a:spcPct val="95000"/>
              </a:lnSpc>
              <a:spcBef>
                <a:spcPct val="5000"/>
              </a:spcBef>
              <a:buFont typeface="Wingdings" pitchFamily="2" charset="2"/>
              <a:buChar char="§"/>
            </a:pPr>
            <a:endParaRPr lang="en-US" sz="24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How do they do what they do?</a:t>
            </a:r>
          </a:p>
          <a:p>
            <a:pPr lvl="1" indent="-457200" eaLnBrk="0" hangingPunct="0">
              <a:lnSpc>
                <a:spcPct val="95000"/>
              </a:lnSpc>
              <a:spcBef>
                <a:spcPct val="5000"/>
              </a:spcBef>
              <a:buFont typeface="Arial" charset="0"/>
              <a:buChar char="•"/>
            </a:pPr>
            <a:r>
              <a:rPr lang="en-US" sz="3200" b="0">
                <a:solidFill>
                  <a:srgbClr val="541400"/>
                </a:solidFill>
              </a:rPr>
              <a:t>What can we learn form them?</a:t>
            </a:r>
          </a:p>
          <a:p>
            <a:pPr lvl="1" indent="-457200" eaLnBrk="0" hangingPunct="0">
              <a:lnSpc>
                <a:spcPct val="95000"/>
              </a:lnSpc>
              <a:spcBef>
                <a:spcPct val="5000"/>
              </a:spcBef>
              <a:buFont typeface="Arial" charset="0"/>
              <a:buChar char="•"/>
            </a:pPr>
            <a:r>
              <a:rPr lang="en-US" sz="3200" b="0">
                <a:solidFill>
                  <a:srgbClr val="541400"/>
                </a:solidFill>
              </a:rPr>
              <a:t>How can we apply what we learned?</a:t>
            </a:r>
          </a:p>
          <a:p>
            <a:pPr eaLnBrk="0" hangingPunct="0">
              <a:lnSpc>
                <a:spcPct val="95000"/>
              </a:lnSpc>
              <a:spcBef>
                <a:spcPct val="5000"/>
              </a:spcBef>
              <a:buFont typeface="Arial" charset="0"/>
              <a:buChar char="•"/>
            </a:pPr>
            <a:endParaRPr lang="en-US" sz="3200" b="0">
              <a:solidFill>
                <a:srgbClr val="541400"/>
              </a:solidFill>
            </a:endParaRPr>
          </a:p>
        </p:txBody>
      </p:sp>
      <p:sp>
        <p:nvSpPr>
          <p:cNvPr id="110595"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Collect the information</a:t>
            </a:r>
          </a:p>
        </p:txBody>
      </p:sp>
    </p:spTree>
  </p:cSld>
  <p:clrMapOvr>
    <a:masterClrMapping/>
  </p:clrMapOvr>
  <p:transition>
    <p:randomBa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2"/>
          <p:cNvPicPr>
            <a:picLocks noChangeAspect="1" noChangeArrowheads="1"/>
          </p:cNvPicPr>
          <p:nvPr/>
        </p:nvPicPr>
        <p:blipFill>
          <a:blip r:embed="rId3"/>
          <a:srcRect/>
          <a:stretch>
            <a:fillRect/>
          </a:stretch>
        </p:blipFill>
        <p:spPr bwMode="auto">
          <a:xfrm>
            <a:off x="4452938" y="3565525"/>
            <a:ext cx="3776662" cy="2835275"/>
          </a:xfrm>
          <a:prstGeom prst="rect">
            <a:avLst/>
          </a:prstGeom>
          <a:noFill/>
          <a:ln w="9525">
            <a:noFill/>
            <a:miter lim="800000"/>
            <a:headEnd/>
            <a:tailEnd/>
          </a:ln>
        </p:spPr>
      </p:pic>
      <p:sp>
        <p:nvSpPr>
          <p:cNvPr id="112642" name="Rectangle 3"/>
          <p:cNvSpPr>
            <a:spLocks noChangeArrowheads="1"/>
          </p:cNvSpPr>
          <p:nvPr/>
        </p:nvSpPr>
        <p:spPr bwMode="auto">
          <a:xfrm>
            <a:off x="617538" y="1311275"/>
            <a:ext cx="8526462" cy="4521200"/>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Identify performance differences </a:t>
            </a: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Identify reasons for the performance gap</a:t>
            </a:r>
          </a:p>
          <a:p>
            <a:pPr lvl="2" indent="-457200" eaLnBrk="0" hangingPunct="0">
              <a:lnSpc>
                <a:spcPct val="95000"/>
              </a:lnSpc>
              <a:spcBef>
                <a:spcPct val="5000"/>
              </a:spcBef>
              <a:buFont typeface="Wingdings" pitchFamily="2" charset="2"/>
              <a:buChar char="§"/>
            </a:pPr>
            <a:r>
              <a:rPr lang="en-US" sz="2800" b="0">
                <a:solidFill>
                  <a:srgbClr val="541400"/>
                </a:solidFill>
              </a:rPr>
              <a:t>Process practices themselves</a:t>
            </a:r>
          </a:p>
          <a:p>
            <a:pPr lvl="2" indent="-457200" eaLnBrk="0" hangingPunct="0">
              <a:lnSpc>
                <a:spcPct val="95000"/>
              </a:lnSpc>
              <a:spcBef>
                <a:spcPct val="5000"/>
              </a:spcBef>
              <a:buFont typeface="Wingdings" pitchFamily="2" charset="2"/>
              <a:buChar char="§"/>
            </a:pPr>
            <a:r>
              <a:rPr lang="en-US" sz="2800" b="0">
                <a:solidFill>
                  <a:srgbClr val="541400"/>
                </a:solidFill>
              </a:rPr>
              <a:t>Business practices</a:t>
            </a:r>
          </a:p>
          <a:p>
            <a:pPr lvl="2" indent="-457200" eaLnBrk="0" hangingPunct="0">
              <a:lnSpc>
                <a:spcPct val="95000"/>
              </a:lnSpc>
              <a:spcBef>
                <a:spcPct val="5000"/>
              </a:spcBef>
              <a:buFont typeface="Wingdings" pitchFamily="2" charset="2"/>
              <a:buChar char="§"/>
            </a:pPr>
            <a:r>
              <a:rPr lang="en-US" sz="2800" b="0">
                <a:solidFill>
                  <a:srgbClr val="541400"/>
                </a:solidFill>
              </a:rPr>
              <a:t>Organizational structure</a:t>
            </a:r>
          </a:p>
          <a:p>
            <a:pPr lvl="2" indent="-457200" eaLnBrk="0" hangingPunct="0">
              <a:lnSpc>
                <a:spcPct val="95000"/>
              </a:lnSpc>
              <a:spcBef>
                <a:spcPct val="5000"/>
              </a:spcBef>
              <a:buFont typeface="Wingdings" pitchFamily="2" charset="2"/>
              <a:buChar char="§"/>
            </a:pPr>
            <a:r>
              <a:rPr lang="en-US" sz="2800" b="0">
                <a:solidFill>
                  <a:srgbClr val="541400"/>
                </a:solidFill>
              </a:rPr>
              <a:t>Market</a:t>
            </a:r>
          </a:p>
          <a:p>
            <a:pPr lvl="2" indent="-457200" eaLnBrk="0" hangingPunct="0">
              <a:lnSpc>
                <a:spcPct val="95000"/>
              </a:lnSpc>
              <a:spcBef>
                <a:spcPct val="5000"/>
              </a:spcBef>
              <a:buFont typeface="Wingdings" pitchFamily="2" charset="2"/>
              <a:buChar char="§"/>
            </a:pPr>
            <a:r>
              <a:rPr lang="en-US" sz="2800" b="0">
                <a:solidFill>
                  <a:srgbClr val="541400"/>
                </a:solidFill>
              </a:rPr>
              <a:t>Environment</a:t>
            </a:r>
          </a:p>
          <a:p>
            <a:pPr lvl="2" indent="-457200" eaLnBrk="0" hangingPunct="0">
              <a:lnSpc>
                <a:spcPct val="95000"/>
              </a:lnSpc>
              <a:spcBef>
                <a:spcPct val="5000"/>
              </a:spcBef>
              <a:buFont typeface="Wingdings" pitchFamily="2" charset="2"/>
              <a:buChar char="§"/>
            </a:pPr>
            <a:endParaRPr lang="en-US" sz="2400" b="0">
              <a:solidFill>
                <a:srgbClr val="541400"/>
              </a:solidFill>
            </a:endParaRPr>
          </a:p>
          <a:p>
            <a:pPr eaLnBrk="0" hangingPunct="0">
              <a:lnSpc>
                <a:spcPct val="95000"/>
              </a:lnSpc>
              <a:spcBef>
                <a:spcPct val="5000"/>
              </a:spcBef>
              <a:buFont typeface="Arial" charset="0"/>
              <a:buChar char="•"/>
            </a:pPr>
            <a:endParaRPr lang="en-US" sz="3200" b="0">
              <a:solidFill>
                <a:srgbClr val="541400"/>
              </a:solidFill>
            </a:endParaRPr>
          </a:p>
        </p:txBody>
      </p:sp>
      <p:sp>
        <p:nvSpPr>
          <p:cNvPr id="112643"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Analyze the Results </a:t>
            </a:r>
          </a:p>
        </p:txBody>
      </p:sp>
    </p:spTree>
  </p:cSld>
  <p:clrMapOvr>
    <a:masterClrMapping/>
  </p:clrMapOvr>
  <p:transition>
    <p:randomBa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3"/>
          <p:cNvSpPr>
            <a:spLocks noChangeArrowheads="1"/>
          </p:cNvSpPr>
          <p:nvPr/>
        </p:nvSpPr>
        <p:spPr bwMode="auto">
          <a:xfrm>
            <a:off x="541338" y="1371600"/>
            <a:ext cx="8297862" cy="5522913"/>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2800" b="0">
                <a:solidFill>
                  <a:srgbClr val="541400"/>
                </a:solidFill>
              </a:rPr>
              <a:t>Review and analyze the following chart that compares data from three pharmacies with data from our own pharmacy.</a:t>
            </a:r>
          </a:p>
          <a:p>
            <a:pPr lvl="1" indent="-457200" eaLnBrk="0" hangingPunct="0">
              <a:lnSpc>
                <a:spcPct val="95000"/>
              </a:lnSpc>
              <a:spcBef>
                <a:spcPct val="5000"/>
              </a:spcBef>
              <a:buFont typeface="Arial" charset="0"/>
              <a:buChar char="•"/>
            </a:pPr>
            <a:endParaRPr lang="en-US" sz="2800" b="0">
              <a:solidFill>
                <a:srgbClr val="541400"/>
              </a:solidFill>
            </a:endParaRPr>
          </a:p>
          <a:p>
            <a:pPr lvl="1" indent="-457200" eaLnBrk="0" hangingPunct="0">
              <a:lnSpc>
                <a:spcPct val="95000"/>
              </a:lnSpc>
              <a:spcBef>
                <a:spcPct val="5000"/>
              </a:spcBef>
              <a:buFont typeface="Arial" charset="0"/>
              <a:buChar char="•"/>
            </a:pPr>
            <a:r>
              <a:rPr lang="en-US" sz="2800" b="0">
                <a:solidFill>
                  <a:srgbClr val="541400"/>
                </a:solidFill>
              </a:rPr>
              <a:t>Develop a best in breed profile for these four pharmacies.</a:t>
            </a:r>
          </a:p>
          <a:p>
            <a:pPr lvl="1" indent="-457200" eaLnBrk="0" hangingPunct="0">
              <a:lnSpc>
                <a:spcPct val="95000"/>
              </a:lnSpc>
              <a:spcBef>
                <a:spcPct val="5000"/>
              </a:spcBef>
              <a:buFont typeface="Arial" charset="0"/>
              <a:buChar char="•"/>
            </a:pPr>
            <a:endParaRPr lang="en-US" sz="2800" b="0">
              <a:solidFill>
                <a:srgbClr val="541400"/>
              </a:solidFill>
            </a:endParaRPr>
          </a:p>
          <a:p>
            <a:pPr lvl="1" indent="-457200" eaLnBrk="0" hangingPunct="0">
              <a:lnSpc>
                <a:spcPct val="95000"/>
              </a:lnSpc>
              <a:spcBef>
                <a:spcPct val="5000"/>
              </a:spcBef>
              <a:buFont typeface="Arial" charset="0"/>
              <a:buChar char="•"/>
            </a:pPr>
            <a:r>
              <a:rPr lang="en-US" sz="2800" b="0">
                <a:solidFill>
                  <a:srgbClr val="541400"/>
                </a:solidFill>
              </a:rPr>
              <a:t>What additional information would you like to have?</a:t>
            </a:r>
          </a:p>
          <a:p>
            <a:pPr lvl="1" indent="-457200" eaLnBrk="0" hangingPunct="0">
              <a:lnSpc>
                <a:spcPct val="95000"/>
              </a:lnSpc>
              <a:spcBef>
                <a:spcPct val="5000"/>
              </a:spcBef>
              <a:buFont typeface="Arial" charset="0"/>
              <a:buChar char="•"/>
            </a:pPr>
            <a:endParaRPr lang="en-US" sz="2800" b="0">
              <a:solidFill>
                <a:srgbClr val="541400"/>
              </a:solidFill>
            </a:endParaRPr>
          </a:p>
          <a:p>
            <a:pPr lvl="1" indent="-457200" eaLnBrk="0" hangingPunct="0">
              <a:lnSpc>
                <a:spcPct val="95000"/>
              </a:lnSpc>
              <a:spcBef>
                <a:spcPct val="5000"/>
              </a:spcBef>
              <a:buFont typeface="Arial" charset="0"/>
              <a:buChar char="•"/>
            </a:pPr>
            <a:r>
              <a:rPr lang="en-US" sz="2800" b="0">
                <a:solidFill>
                  <a:srgbClr val="541400"/>
                </a:solidFill>
              </a:rPr>
              <a:t>Please file possible causes behind the performance gap.</a:t>
            </a:r>
          </a:p>
          <a:p>
            <a:pPr lvl="1" indent="-457200" eaLnBrk="0" hangingPunct="0">
              <a:lnSpc>
                <a:spcPct val="95000"/>
              </a:lnSpc>
              <a:spcBef>
                <a:spcPct val="5000"/>
              </a:spcBef>
              <a:buFont typeface="Arial" charset="0"/>
              <a:buChar char="•"/>
            </a:pPr>
            <a:endParaRPr lang="en-US" sz="2800" b="0">
              <a:solidFill>
                <a:srgbClr val="541400"/>
              </a:solidFill>
            </a:endParaRPr>
          </a:p>
        </p:txBody>
      </p:sp>
      <p:sp>
        <p:nvSpPr>
          <p:cNvPr id="114690"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Exercise: Benchmarking Step: discover the facts</a:t>
            </a:r>
          </a:p>
        </p:txBody>
      </p:sp>
    </p:spTree>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4800" b="0">
                <a:solidFill>
                  <a:schemeClr val="bg1"/>
                </a:solidFill>
              </a:rPr>
              <a:t>Benchmarking</a:t>
            </a:r>
          </a:p>
        </p:txBody>
      </p:sp>
      <p:sp>
        <p:nvSpPr>
          <p:cNvPr id="20" name="Cube 19"/>
          <p:cNvSpPr/>
          <p:nvPr/>
        </p:nvSpPr>
        <p:spPr bwMode="auto">
          <a:xfrm>
            <a:off x="2573454" y="1325880"/>
            <a:ext cx="5271522" cy="4846320"/>
          </a:xfrm>
          <a:prstGeom prst="cube">
            <a:avLst>
              <a:gd name="adj" fmla="val 33065"/>
            </a:avLst>
          </a:prstGeom>
          <a:solidFill>
            <a:srgbClr val="92D050"/>
          </a:solidFill>
          <a:ln w="9525" cap="flat" cmpd="sng" algn="ctr">
            <a:noFill/>
            <a:prstDash val="solid"/>
            <a:round/>
            <a:headEnd type="none" w="med" len="med"/>
            <a:tailEnd type="none" w="med" len="med"/>
          </a:ln>
          <a:effectLst/>
          <a:scene3d>
            <a:camera prst="orthographicFront">
              <a:rot lat="2400005" lon="11" rev="21599958"/>
            </a:camera>
            <a:lightRig rig="threePt" dir="t"/>
          </a:scene3d>
        </p:spPr>
        <p:txBody>
          <a:bodyPr anchor="ctr"/>
          <a:lstStyle/>
          <a:p>
            <a:pPr algn="ctr">
              <a:defRPr/>
            </a:pPr>
            <a:r>
              <a:rPr lang="en-US" sz="1800" b="0" dirty="0">
                <a:latin typeface="Arial" pitchFamily="34" charset="0"/>
                <a:cs typeface="Arial" pitchFamily="34" charset="0"/>
              </a:rPr>
              <a:t>Compared to the best</a:t>
            </a:r>
          </a:p>
        </p:txBody>
      </p:sp>
      <p:sp>
        <p:nvSpPr>
          <p:cNvPr id="10" name="Cube 9"/>
          <p:cNvSpPr/>
          <p:nvPr/>
        </p:nvSpPr>
        <p:spPr bwMode="auto">
          <a:xfrm>
            <a:off x="1295400" y="4949064"/>
            <a:ext cx="5162909" cy="762000"/>
          </a:xfrm>
          <a:prstGeom prst="cube">
            <a:avLst>
              <a:gd name="adj" fmla="val 33065"/>
            </a:avLst>
          </a:prstGeom>
          <a:solidFill>
            <a:srgbClr val="92D050"/>
          </a:solidFill>
          <a:ln w="9525" cap="flat" cmpd="sng" algn="ctr">
            <a:noFill/>
            <a:prstDash val="solid"/>
            <a:round/>
            <a:headEnd type="none" w="med" len="med"/>
            <a:tailEnd type="none" w="med" len="med"/>
          </a:ln>
          <a:effectLst/>
          <a:scene3d>
            <a:camera prst="orthographicFront">
              <a:rot lat="2400005" lon="11" rev="21599958"/>
            </a:camera>
            <a:lightRig rig="threePt" dir="t"/>
          </a:scene3d>
        </p:spPr>
        <p:txBody>
          <a:bodyPr anchor="ctr"/>
          <a:lstStyle/>
          <a:p>
            <a:pPr algn="ctr">
              <a:defRPr/>
            </a:pPr>
            <a:endParaRPr lang="en-US" sz="1800" b="0" dirty="0">
              <a:latin typeface="Arial" pitchFamily="34" charset="0"/>
              <a:cs typeface="Arial" pitchFamily="34" charset="0"/>
            </a:endParaRPr>
          </a:p>
        </p:txBody>
      </p:sp>
      <p:sp>
        <p:nvSpPr>
          <p:cNvPr id="13" name="Cube 12"/>
          <p:cNvSpPr/>
          <p:nvPr/>
        </p:nvSpPr>
        <p:spPr bwMode="auto">
          <a:xfrm>
            <a:off x="1494528" y="4432872"/>
            <a:ext cx="5162909" cy="762000"/>
          </a:xfrm>
          <a:prstGeom prst="cube">
            <a:avLst>
              <a:gd name="adj" fmla="val 33065"/>
            </a:avLst>
          </a:prstGeom>
          <a:solidFill>
            <a:srgbClr val="92D050"/>
          </a:solidFill>
          <a:ln w="9525" cap="flat" cmpd="sng" algn="ctr">
            <a:noFill/>
            <a:prstDash val="solid"/>
            <a:round/>
            <a:headEnd type="none" w="med" len="med"/>
            <a:tailEnd type="none" w="med" len="med"/>
          </a:ln>
          <a:effectLst/>
          <a:scene3d>
            <a:camera prst="orthographicFront">
              <a:rot lat="2400005" lon="11" rev="21599958"/>
            </a:camera>
            <a:lightRig rig="threePt" dir="t"/>
          </a:scene3d>
        </p:spPr>
        <p:txBody>
          <a:bodyPr anchor="ctr"/>
          <a:lstStyle/>
          <a:p>
            <a:pPr algn="ctr">
              <a:defRPr/>
            </a:pPr>
            <a:endParaRPr lang="en-US" sz="1800" b="0" dirty="0">
              <a:latin typeface="Arial" pitchFamily="34" charset="0"/>
              <a:cs typeface="Arial" pitchFamily="34" charset="0"/>
            </a:endParaRPr>
          </a:p>
        </p:txBody>
      </p:sp>
      <p:sp>
        <p:nvSpPr>
          <p:cNvPr id="14" name="Cube 13"/>
          <p:cNvSpPr/>
          <p:nvPr/>
        </p:nvSpPr>
        <p:spPr bwMode="auto">
          <a:xfrm>
            <a:off x="1740725" y="3899472"/>
            <a:ext cx="5162909" cy="762000"/>
          </a:xfrm>
          <a:prstGeom prst="cube">
            <a:avLst>
              <a:gd name="adj" fmla="val 33065"/>
            </a:avLst>
          </a:prstGeom>
          <a:solidFill>
            <a:srgbClr val="92D050"/>
          </a:solidFill>
          <a:ln w="9525" cap="flat" cmpd="sng" algn="ctr">
            <a:noFill/>
            <a:prstDash val="solid"/>
            <a:round/>
            <a:headEnd type="none" w="med" len="med"/>
            <a:tailEnd type="none" w="med" len="med"/>
          </a:ln>
          <a:effectLst/>
          <a:scene3d>
            <a:camera prst="orthographicFront">
              <a:rot lat="2400005" lon="11" rev="21599958"/>
            </a:camera>
            <a:lightRig rig="threePt" dir="t"/>
          </a:scene3d>
        </p:spPr>
        <p:txBody>
          <a:bodyPr anchor="ctr"/>
          <a:lstStyle/>
          <a:p>
            <a:pPr algn="ctr">
              <a:defRPr/>
            </a:pPr>
            <a:endParaRPr lang="en-US" sz="1800" b="0" dirty="0">
              <a:latin typeface="Arial" pitchFamily="34" charset="0"/>
              <a:cs typeface="Arial" pitchFamily="34" charset="0"/>
            </a:endParaRPr>
          </a:p>
        </p:txBody>
      </p:sp>
      <p:sp>
        <p:nvSpPr>
          <p:cNvPr id="16" name="Cube 15"/>
          <p:cNvSpPr/>
          <p:nvPr/>
        </p:nvSpPr>
        <p:spPr bwMode="auto">
          <a:xfrm>
            <a:off x="1986922" y="3366072"/>
            <a:ext cx="5162909" cy="762000"/>
          </a:xfrm>
          <a:prstGeom prst="cube">
            <a:avLst>
              <a:gd name="adj" fmla="val 33065"/>
            </a:avLst>
          </a:prstGeom>
          <a:solidFill>
            <a:srgbClr val="92D050"/>
          </a:solidFill>
          <a:ln w="9525" cap="flat" cmpd="sng" algn="ctr">
            <a:noFill/>
            <a:prstDash val="solid"/>
            <a:round/>
            <a:headEnd type="none" w="med" len="med"/>
            <a:tailEnd type="none" w="med" len="med"/>
          </a:ln>
          <a:effectLst/>
          <a:scene3d>
            <a:camera prst="orthographicFront">
              <a:rot lat="2400005" lon="11" rev="21599958"/>
            </a:camera>
            <a:lightRig rig="threePt" dir="t"/>
          </a:scene3d>
        </p:spPr>
        <p:txBody>
          <a:bodyPr anchor="ctr"/>
          <a:lstStyle/>
          <a:p>
            <a:pPr algn="ctr">
              <a:defRPr/>
            </a:pPr>
            <a:endParaRPr lang="en-US" sz="1800" b="0" dirty="0">
              <a:latin typeface="Arial" pitchFamily="34" charset="0"/>
              <a:cs typeface="Arial" pitchFamily="34" charset="0"/>
            </a:endParaRPr>
          </a:p>
        </p:txBody>
      </p:sp>
      <p:sp>
        <p:nvSpPr>
          <p:cNvPr id="17" name="Cube 16"/>
          <p:cNvSpPr/>
          <p:nvPr/>
        </p:nvSpPr>
        <p:spPr bwMode="auto">
          <a:xfrm>
            <a:off x="2215020" y="2847420"/>
            <a:ext cx="5162909" cy="762000"/>
          </a:xfrm>
          <a:prstGeom prst="cube">
            <a:avLst>
              <a:gd name="adj" fmla="val 33065"/>
            </a:avLst>
          </a:prstGeom>
          <a:solidFill>
            <a:srgbClr val="92D050"/>
          </a:solidFill>
          <a:ln w="9525" cap="flat" cmpd="sng" algn="ctr">
            <a:noFill/>
            <a:prstDash val="solid"/>
            <a:round/>
            <a:headEnd type="none" w="med" len="med"/>
            <a:tailEnd type="none" w="med" len="med"/>
          </a:ln>
          <a:effectLst/>
          <a:scene3d>
            <a:camera prst="orthographicFront">
              <a:rot lat="2400005" lon="11" rev="21599958"/>
            </a:camera>
            <a:lightRig rig="threePt" dir="t"/>
          </a:scene3d>
        </p:spPr>
        <p:txBody>
          <a:bodyPr anchor="ctr"/>
          <a:lstStyle/>
          <a:p>
            <a:pPr algn="ctr">
              <a:defRPr/>
            </a:pPr>
            <a:endParaRPr lang="en-US" sz="1800" b="0" dirty="0">
              <a:latin typeface="Arial" pitchFamily="34" charset="0"/>
              <a:cs typeface="Arial" pitchFamily="34" charset="0"/>
            </a:endParaRPr>
          </a:p>
        </p:txBody>
      </p:sp>
      <p:sp>
        <p:nvSpPr>
          <p:cNvPr id="18" name="Cube 17"/>
          <p:cNvSpPr/>
          <p:nvPr/>
        </p:nvSpPr>
        <p:spPr bwMode="auto">
          <a:xfrm>
            <a:off x="2461217" y="2314020"/>
            <a:ext cx="5162909" cy="762000"/>
          </a:xfrm>
          <a:prstGeom prst="cube">
            <a:avLst>
              <a:gd name="adj" fmla="val 33065"/>
            </a:avLst>
          </a:prstGeom>
          <a:solidFill>
            <a:srgbClr val="92D050"/>
          </a:solidFill>
          <a:ln w="9525" cap="flat" cmpd="sng" algn="ctr">
            <a:noFill/>
            <a:prstDash val="solid"/>
            <a:round/>
            <a:headEnd type="none" w="med" len="med"/>
            <a:tailEnd type="none" w="med" len="med"/>
          </a:ln>
          <a:effectLst/>
          <a:scene3d>
            <a:camera prst="orthographicFront">
              <a:rot lat="2400005" lon="11" rev="21599958"/>
            </a:camera>
            <a:lightRig rig="threePt" dir="t"/>
          </a:scene3d>
        </p:spPr>
        <p:txBody>
          <a:bodyPr anchor="ctr"/>
          <a:lstStyle/>
          <a:p>
            <a:pPr algn="ctr">
              <a:defRPr/>
            </a:pPr>
            <a:endParaRPr lang="en-US" sz="1800" b="0" dirty="0">
              <a:latin typeface="Arial" pitchFamily="34" charset="0"/>
              <a:cs typeface="Arial" pitchFamily="34" charset="0"/>
            </a:endParaRPr>
          </a:p>
        </p:txBody>
      </p:sp>
      <p:sp>
        <p:nvSpPr>
          <p:cNvPr id="19" name="Cube 18"/>
          <p:cNvSpPr/>
          <p:nvPr/>
        </p:nvSpPr>
        <p:spPr bwMode="auto">
          <a:xfrm>
            <a:off x="2685691" y="1795368"/>
            <a:ext cx="5162909" cy="762000"/>
          </a:xfrm>
          <a:prstGeom prst="cube">
            <a:avLst>
              <a:gd name="adj" fmla="val 33065"/>
            </a:avLst>
          </a:prstGeom>
          <a:solidFill>
            <a:srgbClr val="92D050"/>
          </a:solidFill>
          <a:ln w="9525" cap="flat" cmpd="sng" algn="ctr">
            <a:noFill/>
            <a:prstDash val="solid"/>
            <a:round/>
            <a:headEnd type="none" w="med" len="med"/>
            <a:tailEnd type="none" w="med" len="med"/>
          </a:ln>
          <a:effectLst/>
          <a:scene3d>
            <a:camera prst="orthographicFront">
              <a:rot lat="2400005" lon="11" rev="21599958"/>
            </a:camera>
            <a:lightRig rig="threePt" dir="t"/>
          </a:scene3d>
        </p:spPr>
        <p:txBody>
          <a:bodyPr anchor="ctr"/>
          <a:lstStyle/>
          <a:p>
            <a:pPr algn="ctr">
              <a:defRPr/>
            </a:pPr>
            <a:endParaRPr lang="en-US" sz="1800" b="0" dirty="0">
              <a:latin typeface="Arial" pitchFamily="34" charset="0"/>
              <a:cs typeface="Arial" pitchFamily="34" charset="0"/>
            </a:endParaRPr>
          </a:p>
        </p:txBody>
      </p:sp>
      <p:sp>
        <p:nvSpPr>
          <p:cNvPr id="22" name="TextBox 21"/>
          <p:cNvSpPr txBox="1">
            <a:spLocks noChangeArrowheads="1"/>
          </p:cNvSpPr>
          <p:nvPr/>
        </p:nvSpPr>
        <p:spPr bwMode="auto">
          <a:xfrm>
            <a:off x="1309688" y="5268913"/>
            <a:ext cx="4876800" cy="336550"/>
          </a:xfrm>
          <a:prstGeom prst="rect">
            <a:avLst/>
          </a:prstGeom>
          <a:noFill/>
          <a:ln w="9525">
            <a:noFill/>
            <a:miter lim="800000"/>
            <a:headEnd/>
            <a:tailEnd/>
          </a:ln>
        </p:spPr>
        <p:txBody>
          <a:bodyPr>
            <a:spAutoFit/>
          </a:bodyPr>
          <a:lstStyle/>
          <a:p>
            <a:pPr algn="ctr"/>
            <a:r>
              <a:rPr lang="en-US" sz="1600">
                <a:solidFill>
                  <a:srgbClr val="8C2100"/>
                </a:solidFill>
                <a:latin typeface="Arial" charset="0"/>
                <a:cs typeface="Arial" charset="0"/>
              </a:rPr>
              <a:t>Compared to the best</a:t>
            </a:r>
          </a:p>
        </p:txBody>
      </p:sp>
      <p:sp>
        <p:nvSpPr>
          <p:cNvPr id="23" name="TextBox 22"/>
          <p:cNvSpPr txBox="1">
            <a:spLocks noChangeArrowheads="1"/>
          </p:cNvSpPr>
          <p:nvPr/>
        </p:nvSpPr>
        <p:spPr bwMode="auto">
          <a:xfrm>
            <a:off x="1462088" y="4725988"/>
            <a:ext cx="4953000" cy="338137"/>
          </a:xfrm>
          <a:prstGeom prst="rect">
            <a:avLst/>
          </a:prstGeom>
          <a:noFill/>
          <a:ln w="9525">
            <a:noFill/>
            <a:miter lim="800000"/>
            <a:headEnd/>
            <a:tailEnd/>
          </a:ln>
        </p:spPr>
        <p:txBody>
          <a:bodyPr>
            <a:spAutoFit/>
          </a:bodyPr>
          <a:lstStyle/>
          <a:p>
            <a:pPr algn="ctr"/>
            <a:r>
              <a:rPr lang="en-US" sz="1600">
                <a:solidFill>
                  <a:srgbClr val="8C2100"/>
                </a:solidFill>
                <a:latin typeface="Arial" charset="0"/>
                <a:cs typeface="Arial" charset="0"/>
              </a:rPr>
              <a:t>Learn from Best</a:t>
            </a:r>
          </a:p>
        </p:txBody>
      </p:sp>
      <p:sp>
        <p:nvSpPr>
          <p:cNvPr id="24" name="TextBox 23"/>
          <p:cNvSpPr txBox="1">
            <a:spLocks noChangeArrowheads="1"/>
          </p:cNvSpPr>
          <p:nvPr/>
        </p:nvSpPr>
        <p:spPr bwMode="auto">
          <a:xfrm>
            <a:off x="1752600" y="4224338"/>
            <a:ext cx="4876800" cy="336550"/>
          </a:xfrm>
          <a:prstGeom prst="rect">
            <a:avLst/>
          </a:prstGeom>
          <a:noFill/>
          <a:ln w="9525">
            <a:noFill/>
            <a:miter lim="800000"/>
            <a:headEnd/>
            <a:tailEnd/>
          </a:ln>
        </p:spPr>
        <p:txBody>
          <a:bodyPr>
            <a:spAutoFit/>
          </a:bodyPr>
          <a:lstStyle/>
          <a:p>
            <a:pPr algn="ctr"/>
            <a:r>
              <a:rPr lang="en-US" sz="1600">
                <a:solidFill>
                  <a:srgbClr val="8C2100"/>
                </a:solidFill>
                <a:latin typeface="Arial" charset="0"/>
                <a:cs typeface="Arial" charset="0"/>
              </a:rPr>
              <a:t>Adapt learning</a:t>
            </a:r>
          </a:p>
        </p:txBody>
      </p:sp>
      <p:sp>
        <p:nvSpPr>
          <p:cNvPr id="25" name="TextBox 24"/>
          <p:cNvSpPr txBox="1">
            <a:spLocks noChangeArrowheads="1"/>
          </p:cNvSpPr>
          <p:nvPr/>
        </p:nvSpPr>
        <p:spPr bwMode="auto">
          <a:xfrm>
            <a:off x="1997075" y="3665538"/>
            <a:ext cx="4876800" cy="338137"/>
          </a:xfrm>
          <a:prstGeom prst="rect">
            <a:avLst/>
          </a:prstGeom>
          <a:noFill/>
          <a:ln w="9525">
            <a:noFill/>
            <a:miter lim="800000"/>
            <a:headEnd/>
            <a:tailEnd/>
          </a:ln>
        </p:spPr>
        <p:txBody>
          <a:bodyPr>
            <a:spAutoFit/>
          </a:bodyPr>
          <a:lstStyle/>
          <a:p>
            <a:pPr algn="ctr"/>
            <a:r>
              <a:rPr lang="en-US" sz="1600">
                <a:solidFill>
                  <a:srgbClr val="8C2100"/>
                </a:solidFill>
                <a:latin typeface="Arial" charset="0"/>
                <a:cs typeface="Arial" charset="0"/>
              </a:rPr>
              <a:t>Set new targets</a:t>
            </a:r>
          </a:p>
        </p:txBody>
      </p:sp>
      <p:sp>
        <p:nvSpPr>
          <p:cNvPr id="26" name="TextBox 25"/>
          <p:cNvSpPr txBox="1">
            <a:spLocks noChangeArrowheads="1"/>
          </p:cNvSpPr>
          <p:nvPr/>
        </p:nvSpPr>
        <p:spPr bwMode="auto">
          <a:xfrm>
            <a:off x="2187575" y="3155950"/>
            <a:ext cx="4953000" cy="338138"/>
          </a:xfrm>
          <a:prstGeom prst="rect">
            <a:avLst/>
          </a:prstGeom>
          <a:noFill/>
          <a:ln w="9525">
            <a:noFill/>
            <a:miter lim="800000"/>
            <a:headEnd/>
            <a:tailEnd/>
          </a:ln>
        </p:spPr>
        <p:txBody>
          <a:bodyPr>
            <a:spAutoFit/>
          </a:bodyPr>
          <a:lstStyle/>
          <a:p>
            <a:pPr algn="ctr"/>
            <a:r>
              <a:rPr lang="en-US" sz="1600">
                <a:solidFill>
                  <a:srgbClr val="8C2100"/>
                </a:solidFill>
                <a:latin typeface="Arial" charset="0"/>
                <a:cs typeface="Arial" charset="0"/>
              </a:rPr>
              <a:t>Take action</a:t>
            </a:r>
          </a:p>
        </p:txBody>
      </p:sp>
      <p:sp>
        <p:nvSpPr>
          <p:cNvPr id="27" name="TextBox 26"/>
          <p:cNvSpPr txBox="1">
            <a:spLocks noChangeArrowheads="1"/>
          </p:cNvSpPr>
          <p:nvPr/>
        </p:nvSpPr>
        <p:spPr bwMode="auto">
          <a:xfrm>
            <a:off x="2452688" y="2619375"/>
            <a:ext cx="4922837" cy="336550"/>
          </a:xfrm>
          <a:prstGeom prst="rect">
            <a:avLst/>
          </a:prstGeom>
          <a:noFill/>
          <a:ln w="9525">
            <a:noFill/>
            <a:miter lim="800000"/>
            <a:headEnd/>
            <a:tailEnd/>
          </a:ln>
        </p:spPr>
        <p:txBody>
          <a:bodyPr>
            <a:spAutoFit/>
          </a:bodyPr>
          <a:lstStyle/>
          <a:p>
            <a:pPr algn="ctr"/>
            <a:r>
              <a:rPr lang="en-US" sz="1600">
                <a:solidFill>
                  <a:srgbClr val="8C2100"/>
                </a:solidFill>
                <a:latin typeface="Arial" charset="0"/>
                <a:cs typeface="Arial" charset="0"/>
              </a:rPr>
              <a:t>Attain competitive advantage</a:t>
            </a:r>
          </a:p>
        </p:txBody>
      </p:sp>
      <p:sp>
        <p:nvSpPr>
          <p:cNvPr id="28" name="TextBox 27"/>
          <p:cNvSpPr txBox="1">
            <a:spLocks noChangeArrowheads="1"/>
          </p:cNvSpPr>
          <p:nvPr/>
        </p:nvSpPr>
        <p:spPr bwMode="auto">
          <a:xfrm>
            <a:off x="2651125" y="2111375"/>
            <a:ext cx="4953000" cy="338138"/>
          </a:xfrm>
          <a:prstGeom prst="rect">
            <a:avLst/>
          </a:prstGeom>
          <a:noFill/>
          <a:ln w="9525">
            <a:noFill/>
            <a:miter lim="800000"/>
            <a:headEnd/>
            <a:tailEnd/>
          </a:ln>
        </p:spPr>
        <p:txBody>
          <a:bodyPr>
            <a:spAutoFit/>
          </a:bodyPr>
          <a:lstStyle/>
          <a:p>
            <a:pPr algn="ctr"/>
            <a:r>
              <a:rPr lang="en-US" sz="1600">
                <a:solidFill>
                  <a:srgbClr val="8C2100"/>
                </a:solidFill>
                <a:latin typeface="Arial" charset="0"/>
                <a:cs typeface="Arial" charset="0"/>
              </a:rPr>
              <a:t>Become Industry Leader</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2"/>
                                        </p:tgtEl>
                                        <p:attrNameLst>
                                          <p:attrName>style.visibility</p:attrName>
                                        </p:attrNameLst>
                                      </p:cBhvr>
                                      <p:to>
                                        <p:strVal val="visible"/>
                                      </p:to>
                                    </p:set>
                                    <p:anim calcmode="discrete" valueType="clr">
                                      <p:cBhvr override="childStyle">
                                        <p:cTn id="7"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
                                        </p:tgtEl>
                                        <p:attrNameLst>
                                          <p:attrName>fillcolor</p:attrName>
                                        </p:attrNameLst>
                                      </p:cBhvr>
                                      <p:tavLst>
                                        <p:tav tm="0">
                                          <p:val>
                                            <p:clrVal>
                                              <a:schemeClr val="accent2"/>
                                            </p:clrVal>
                                          </p:val>
                                        </p:tav>
                                        <p:tav tm="50000">
                                          <p:val>
                                            <p:clrVal>
                                              <a:schemeClr val="hlink"/>
                                            </p:clrVal>
                                          </p:val>
                                        </p:tav>
                                      </p:tavLst>
                                    </p:anim>
                                    <p:set>
                                      <p:cBhvr>
                                        <p:cTn id="9" dur="80"/>
                                        <p:tgtEl>
                                          <p:spTgt spid="2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3"/>
                                        </p:tgtEl>
                                        <p:attrNameLst>
                                          <p:attrName>style.visibility</p:attrName>
                                        </p:attrNameLst>
                                      </p:cBhvr>
                                      <p:to>
                                        <p:strVal val="visible"/>
                                      </p:to>
                                    </p:set>
                                    <p:anim calcmode="discrete" valueType="clr">
                                      <p:cBhvr override="childStyle">
                                        <p:cTn id="14"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3"/>
                                        </p:tgtEl>
                                        <p:attrNameLst>
                                          <p:attrName>fillcolor</p:attrName>
                                        </p:attrNameLst>
                                      </p:cBhvr>
                                      <p:tavLst>
                                        <p:tav tm="0">
                                          <p:val>
                                            <p:clrVal>
                                              <a:schemeClr val="accent2"/>
                                            </p:clrVal>
                                          </p:val>
                                        </p:tav>
                                        <p:tav tm="50000">
                                          <p:val>
                                            <p:clrVal>
                                              <a:schemeClr val="hlink"/>
                                            </p:clrVal>
                                          </p:val>
                                        </p:tav>
                                      </p:tavLst>
                                    </p:anim>
                                    <p:set>
                                      <p:cBhvr>
                                        <p:cTn id="16" dur="80"/>
                                        <p:tgtEl>
                                          <p:spTgt spid="2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4"/>
                                        </p:tgtEl>
                                        <p:attrNameLst>
                                          <p:attrName>style.visibility</p:attrName>
                                        </p:attrNameLst>
                                      </p:cBhvr>
                                      <p:to>
                                        <p:strVal val="visible"/>
                                      </p:to>
                                    </p:set>
                                    <p:anim calcmode="discrete" valueType="clr">
                                      <p:cBhvr override="childStyle">
                                        <p:cTn id="21"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4"/>
                                        </p:tgtEl>
                                        <p:attrNameLst>
                                          <p:attrName>fillcolor</p:attrName>
                                        </p:attrNameLst>
                                      </p:cBhvr>
                                      <p:tavLst>
                                        <p:tav tm="0">
                                          <p:val>
                                            <p:clrVal>
                                              <a:schemeClr val="accent2"/>
                                            </p:clrVal>
                                          </p:val>
                                        </p:tav>
                                        <p:tav tm="50000">
                                          <p:val>
                                            <p:clrVal>
                                              <a:schemeClr val="hlink"/>
                                            </p:clrVal>
                                          </p:val>
                                        </p:tav>
                                      </p:tavLst>
                                    </p:anim>
                                    <p:set>
                                      <p:cBhvr>
                                        <p:cTn id="23" dur="80"/>
                                        <p:tgtEl>
                                          <p:spTgt spid="24"/>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5"/>
                                        </p:tgtEl>
                                        <p:attrNameLst>
                                          <p:attrName>style.visibility</p:attrName>
                                        </p:attrNameLst>
                                      </p:cBhvr>
                                      <p:to>
                                        <p:strVal val="visible"/>
                                      </p:to>
                                    </p:set>
                                    <p:anim calcmode="discrete" valueType="clr">
                                      <p:cBhvr override="childStyle">
                                        <p:cTn id="28"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5"/>
                                        </p:tgtEl>
                                        <p:attrNameLst>
                                          <p:attrName>fillcolor</p:attrName>
                                        </p:attrNameLst>
                                      </p:cBhvr>
                                      <p:tavLst>
                                        <p:tav tm="0">
                                          <p:val>
                                            <p:clrVal>
                                              <a:schemeClr val="accent2"/>
                                            </p:clrVal>
                                          </p:val>
                                        </p:tav>
                                        <p:tav tm="50000">
                                          <p:val>
                                            <p:clrVal>
                                              <a:schemeClr val="hlink"/>
                                            </p:clrVal>
                                          </p:val>
                                        </p:tav>
                                      </p:tavLst>
                                    </p:anim>
                                    <p:set>
                                      <p:cBhvr>
                                        <p:cTn id="30" dur="80"/>
                                        <p:tgtEl>
                                          <p:spTgt spid="25"/>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26"/>
                                        </p:tgtEl>
                                        <p:attrNameLst>
                                          <p:attrName>style.visibility</p:attrName>
                                        </p:attrNameLst>
                                      </p:cBhvr>
                                      <p:to>
                                        <p:strVal val="visible"/>
                                      </p:to>
                                    </p:set>
                                    <p:anim calcmode="discrete" valueType="clr">
                                      <p:cBhvr override="childStyle">
                                        <p:cTn id="35"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6"/>
                                        </p:tgtEl>
                                        <p:attrNameLst>
                                          <p:attrName>fillcolor</p:attrName>
                                        </p:attrNameLst>
                                      </p:cBhvr>
                                      <p:tavLst>
                                        <p:tav tm="0">
                                          <p:val>
                                            <p:clrVal>
                                              <a:schemeClr val="accent2"/>
                                            </p:clrVal>
                                          </p:val>
                                        </p:tav>
                                        <p:tav tm="50000">
                                          <p:val>
                                            <p:clrVal>
                                              <a:schemeClr val="hlink"/>
                                            </p:clrVal>
                                          </p:val>
                                        </p:tav>
                                      </p:tavLst>
                                    </p:anim>
                                    <p:set>
                                      <p:cBhvr>
                                        <p:cTn id="37" dur="80"/>
                                        <p:tgtEl>
                                          <p:spTgt spid="26"/>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27"/>
                                        </p:tgtEl>
                                        <p:attrNameLst>
                                          <p:attrName>style.visibility</p:attrName>
                                        </p:attrNameLst>
                                      </p:cBhvr>
                                      <p:to>
                                        <p:strVal val="visible"/>
                                      </p:to>
                                    </p:set>
                                    <p:anim calcmode="discrete" valueType="clr">
                                      <p:cBhvr override="childStyle">
                                        <p:cTn id="42"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7"/>
                                        </p:tgtEl>
                                        <p:attrNameLst>
                                          <p:attrName>fillcolor</p:attrName>
                                        </p:attrNameLst>
                                      </p:cBhvr>
                                      <p:tavLst>
                                        <p:tav tm="0">
                                          <p:val>
                                            <p:clrVal>
                                              <a:schemeClr val="accent2"/>
                                            </p:clrVal>
                                          </p:val>
                                        </p:tav>
                                        <p:tav tm="50000">
                                          <p:val>
                                            <p:clrVal>
                                              <a:schemeClr val="hlink"/>
                                            </p:clrVal>
                                          </p:val>
                                        </p:tav>
                                      </p:tavLst>
                                    </p:anim>
                                    <p:set>
                                      <p:cBhvr>
                                        <p:cTn id="44" dur="80"/>
                                        <p:tgtEl>
                                          <p:spTgt spid="27"/>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28"/>
                                        </p:tgtEl>
                                        <p:attrNameLst>
                                          <p:attrName>style.visibility</p:attrName>
                                        </p:attrNameLst>
                                      </p:cBhvr>
                                      <p:to>
                                        <p:strVal val="visible"/>
                                      </p:to>
                                    </p:set>
                                    <p:anim calcmode="discrete" valueType="clr">
                                      <p:cBhvr override="childStyle">
                                        <p:cTn id="49"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8"/>
                                        </p:tgtEl>
                                        <p:attrNameLst>
                                          <p:attrName>fillcolor</p:attrName>
                                        </p:attrNameLst>
                                      </p:cBhvr>
                                      <p:tavLst>
                                        <p:tav tm="0">
                                          <p:val>
                                            <p:clrVal>
                                              <a:schemeClr val="accent2"/>
                                            </p:clrVal>
                                          </p:val>
                                        </p:tav>
                                        <p:tav tm="50000">
                                          <p:val>
                                            <p:clrVal>
                                              <a:schemeClr val="hlink"/>
                                            </p:clrVal>
                                          </p:val>
                                        </p:tav>
                                      </p:tavLst>
                                    </p:anim>
                                    <p:set>
                                      <p:cBhvr>
                                        <p:cTn id="51"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Exercise: Benchmarking Step: discover the facts</a:t>
            </a:r>
          </a:p>
        </p:txBody>
      </p:sp>
      <p:graphicFrame>
        <p:nvGraphicFramePr>
          <p:cNvPr id="5" name="Table 4"/>
          <p:cNvGraphicFramePr>
            <a:graphicFrameLocks noGrp="1"/>
          </p:cNvGraphicFramePr>
          <p:nvPr/>
        </p:nvGraphicFramePr>
        <p:xfrm>
          <a:off x="533400" y="1219200"/>
          <a:ext cx="8229600" cy="5089525"/>
        </p:xfrm>
        <a:graphic>
          <a:graphicData uri="http://schemas.openxmlformats.org/drawingml/2006/table">
            <a:tbl>
              <a:tblPr firstRow="1" bandRow="1">
                <a:tableStyleId>{E8034E78-7F5D-4C2E-B375-FC64B27BC917}</a:tableStyleId>
              </a:tblPr>
              <a:tblGrid>
                <a:gridCol w="2493819"/>
                <a:gridCol w="1433945"/>
                <a:gridCol w="1433945"/>
                <a:gridCol w="1433945"/>
                <a:gridCol w="1433945"/>
              </a:tblGrid>
              <a:tr h="370840">
                <a:tc>
                  <a:txBody>
                    <a:bodyPr/>
                    <a:lstStyle/>
                    <a:p>
                      <a:endParaRPr lang="en-US" dirty="0">
                        <a:solidFill>
                          <a:srgbClr val="000000"/>
                        </a:solidFill>
                        <a:latin typeface="Arial" pitchFamily="34" charset="0"/>
                        <a:cs typeface="Arial" pitchFamily="34" charset="0"/>
                      </a:endParaRPr>
                    </a:p>
                  </a:txBody>
                  <a:tcPr anchor="ctr"/>
                </a:tc>
                <a:tc gridSpan="4">
                  <a:txBody>
                    <a:bodyPr/>
                    <a:lstStyle/>
                    <a:p>
                      <a:pPr algn="ctr"/>
                      <a:r>
                        <a:rPr lang="en-US" dirty="0" smtClean="0">
                          <a:solidFill>
                            <a:schemeClr val="bg1"/>
                          </a:solidFill>
                          <a:latin typeface="Arial" pitchFamily="34" charset="0"/>
                          <a:cs typeface="Arial" pitchFamily="34" charset="0"/>
                        </a:rPr>
                        <a:t>Pharmacies</a:t>
                      </a:r>
                      <a:endParaRPr lang="en-US" dirty="0">
                        <a:solidFill>
                          <a:schemeClr val="bg1"/>
                        </a:solidFill>
                        <a:latin typeface="Arial" pitchFamily="34" charset="0"/>
                        <a:cs typeface="Arial" pitchFamily="34"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a:txBody>
                    <a:bodyPr/>
                    <a:lstStyle/>
                    <a:p>
                      <a:r>
                        <a:rPr lang="en-US" dirty="0" smtClean="0">
                          <a:solidFill>
                            <a:srgbClr val="000000"/>
                          </a:solidFill>
                          <a:latin typeface="Arial" pitchFamily="34" charset="0"/>
                          <a:cs typeface="Arial" pitchFamily="34" charset="0"/>
                        </a:rPr>
                        <a:t>Characteristics</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A</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B</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C</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Us</a:t>
                      </a:r>
                      <a:endParaRPr lang="en-US" dirty="0">
                        <a:solidFill>
                          <a:srgbClr val="000000"/>
                        </a:solidFill>
                        <a:latin typeface="Arial" pitchFamily="34" charset="0"/>
                        <a:cs typeface="Arial" pitchFamily="34" charset="0"/>
                      </a:endParaRPr>
                    </a:p>
                  </a:txBody>
                  <a:tcPr anchor="ctr"/>
                </a:tc>
              </a:tr>
              <a:tr h="370840">
                <a:tc>
                  <a:txBody>
                    <a:bodyPr/>
                    <a:lstStyle/>
                    <a:p>
                      <a:r>
                        <a:rPr lang="en-US" dirty="0" smtClean="0">
                          <a:solidFill>
                            <a:srgbClr val="000000"/>
                          </a:solidFill>
                          <a:latin typeface="Arial" pitchFamily="34" charset="0"/>
                          <a:cs typeface="Arial" pitchFamily="34" charset="0"/>
                        </a:rPr>
                        <a:t>Customers’</a:t>
                      </a:r>
                      <a:endParaRPr lang="en-US" dirty="0">
                        <a:solidFill>
                          <a:srgbClr val="000000"/>
                        </a:solidFill>
                        <a:latin typeface="Arial" pitchFamily="34" charset="0"/>
                        <a:cs typeface="Arial" pitchFamily="34" charset="0"/>
                      </a:endParaRPr>
                    </a:p>
                  </a:txBody>
                  <a:tcPr anchor="ctr"/>
                </a:tc>
                <a:tc>
                  <a:txBody>
                    <a:bodyPr/>
                    <a:lstStyle/>
                    <a:p>
                      <a:endParaRPr lang="en-US" dirty="0">
                        <a:solidFill>
                          <a:srgbClr val="000000"/>
                        </a:solidFill>
                        <a:latin typeface="Arial" pitchFamily="34" charset="0"/>
                        <a:cs typeface="Arial" pitchFamily="34" charset="0"/>
                      </a:endParaRPr>
                    </a:p>
                  </a:txBody>
                  <a:tcPr anchor="ctr"/>
                </a:tc>
                <a:tc>
                  <a:txBody>
                    <a:bodyPr/>
                    <a:lstStyle/>
                    <a:p>
                      <a:endParaRPr lang="en-US" dirty="0">
                        <a:solidFill>
                          <a:srgbClr val="000000"/>
                        </a:solidFill>
                        <a:latin typeface="Arial" pitchFamily="34" charset="0"/>
                        <a:cs typeface="Arial" pitchFamily="34" charset="0"/>
                      </a:endParaRPr>
                    </a:p>
                  </a:txBody>
                  <a:tcPr anchor="ctr"/>
                </a:tc>
                <a:tc>
                  <a:txBody>
                    <a:bodyPr/>
                    <a:lstStyle/>
                    <a:p>
                      <a:endParaRPr lang="en-US" dirty="0">
                        <a:solidFill>
                          <a:srgbClr val="000000"/>
                        </a:solidFill>
                        <a:latin typeface="Arial" pitchFamily="34" charset="0"/>
                        <a:cs typeface="Arial" pitchFamily="34" charset="0"/>
                      </a:endParaRPr>
                    </a:p>
                  </a:txBody>
                  <a:tcPr anchor="ctr"/>
                </a:tc>
                <a:tc>
                  <a:txBody>
                    <a:bodyPr/>
                    <a:lstStyle/>
                    <a:p>
                      <a:endParaRPr lang="en-US" dirty="0">
                        <a:solidFill>
                          <a:srgbClr val="000000"/>
                        </a:solidFill>
                        <a:latin typeface="Arial" pitchFamily="34" charset="0"/>
                        <a:cs typeface="Arial" pitchFamily="34" charset="0"/>
                      </a:endParaRPr>
                    </a:p>
                  </a:txBody>
                  <a:tcPr anchor="ctr"/>
                </a:tc>
              </a:tr>
              <a:tr h="370840">
                <a:tc>
                  <a:txBody>
                    <a:bodyPr/>
                    <a:lstStyle/>
                    <a:p>
                      <a:pPr lvl="1"/>
                      <a:r>
                        <a:rPr lang="en-US" dirty="0" smtClean="0">
                          <a:solidFill>
                            <a:srgbClr val="000000"/>
                          </a:solidFill>
                          <a:latin typeface="Arial" pitchFamily="34" charset="0"/>
                          <a:cs typeface="Arial" pitchFamily="34" charset="0"/>
                        </a:rPr>
                        <a:t>Satisfaction</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80%</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65%</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95%</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75%</a:t>
                      </a:r>
                      <a:endParaRPr lang="en-US" dirty="0">
                        <a:solidFill>
                          <a:srgbClr val="000000"/>
                        </a:solidFill>
                        <a:latin typeface="Arial" pitchFamily="34" charset="0"/>
                        <a:cs typeface="Arial" pitchFamily="34" charset="0"/>
                      </a:endParaRPr>
                    </a:p>
                  </a:txBody>
                  <a:tcPr anchor="ctr"/>
                </a:tc>
              </a:tr>
              <a:tr h="370840">
                <a:tc>
                  <a:txBody>
                    <a:bodyPr/>
                    <a:lstStyle/>
                    <a:p>
                      <a:pPr lvl="1"/>
                      <a:r>
                        <a:rPr lang="en-US" dirty="0" smtClean="0">
                          <a:solidFill>
                            <a:srgbClr val="000000"/>
                          </a:solidFill>
                          <a:latin typeface="Arial" pitchFamily="34" charset="0"/>
                          <a:cs typeface="Arial" pitchFamily="34" charset="0"/>
                        </a:rPr>
                        <a:t>Average wait</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15 min</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14 min</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15 min</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18 min</a:t>
                      </a:r>
                      <a:endParaRPr lang="en-US" dirty="0">
                        <a:solidFill>
                          <a:srgbClr val="000000"/>
                        </a:solidFill>
                        <a:latin typeface="Arial" pitchFamily="34" charset="0"/>
                        <a:cs typeface="Arial" pitchFamily="34" charset="0"/>
                      </a:endParaRPr>
                    </a:p>
                  </a:txBody>
                  <a:tcPr anchor="ctr"/>
                </a:tc>
              </a:tr>
              <a:tr h="370840">
                <a:tc>
                  <a:txBody>
                    <a:bodyPr/>
                    <a:lstStyle/>
                    <a:p>
                      <a:pPr lvl="0"/>
                      <a:r>
                        <a:rPr lang="en-US" dirty="0" smtClean="0">
                          <a:solidFill>
                            <a:srgbClr val="000000"/>
                          </a:solidFill>
                          <a:latin typeface="Arial" pitchFamily="34" charset="0"/>
                          <a:cs typeface="Arial" pitchFamily="34" charset="0"/>
                        </a:rPr>
                        <a:t>Operating Cost</a:t>
                      </a:r>
                      <a:endParaRPr lang="en-US" dirty="0">
                        <a:solidFill>
                          <a:srgbClr val="000000"/>
                        </a:solidFill>
                        <a:latin typeface="Arial" pitchFamily="34" charset="0"/>
                        <a:cs typeface="Arial" pitchFamily="34" charset="0"/>
                      </a:endParaRPr>
                    </a:p>
                  </a:txBody>
                  <a:tcPr anchor="ctr"/>
                </a:tc>
                <a:tc>
                  <a:txBody>
                    <a:bodyPr/>
                    <a:lstStyle/>
                    <a:p>
                      <a:pPr algn="ctr"/>
                      <a:endParaRPr lang="en-US" dirty="0">
                        <a:solidFill>
                          <a:srgbClr val="000000"/>
                        </a:solidFill>
                        <a:latin typeface="Arial" pitchFamily="34" charset="0"/>
                        <a:cs typeface="Arial" pitchFamily="34" charset="0"/>
                      </a:endParaRPr>
                    </a:p>
                  </a:txBody>
                  <a:tcPr anchor="ctr"/>
                </a:tc>
                <a:tc>
                  <a:txBody>
                    <a:bodyPr/>
                    <a:lstStyle/>
                    <a:p>
                      <a:pPr algn="ctr"/>
                      <a:endParaRPr lang="en-US" dirty="0">
                        <a:solidFill>
                          <a:srgbClr val="000000"/>
                        </a:solidFill>
                        <a:latin typeface="Arial" pitchFamily="34" charset="0"/>
                        <a:cs typeface="Arial" pitchFamily="34" charset="0"/>
                      </a:endParaRPr>
                    </a:p>
                  </a:txBody>
                  <a:tcPr anchor="ctr"/>
                </a:tc>
                <a:tc>
                  <a:txBody>
                    <a:bodyPr/>
                    <a:lstStyle/>
                    <a:p>
                      <a:pPr algn="ctr"/>
                      <a:endParaRPr lang="en-US" dirty="0">
                        <a:solidFill>
                          <a:srgbClr val="000000"/>
                        </a:solidFill>
                        <a:latin typeface="Arial" pitchFamily="34" charset="0"/>
                        <a:cs typeface="Arial" pitchFamily="34" charset="0"/>
                      </a:endParaRPr>
                    </a:p>
                  </a:txBody>
                  <a:tcPr anchor="ctr"/>
                </a:tc>
                <a:tc>
                  <a:txBody>
                    <a:bodyPr/>
                    <a:lstStyle/>
                    <a:p>
                      <a:pPr algn="ctr"/>
                      <a:endParaRPr lang="en-US" dirty="0">
                        <a:solidFill>
                          <a:srgbClr val="000000"/>
                        </a:solidFill>
                        <a:latin typeface="Arial" pitchFamily="34" charset="0"/>
                        <a:cs typeface="Arial" pitchFamily="34" charset="0"/>
                      </a:endParaRPr>
                    </a:p>
                  </a:txBody>
                  <a:tcPr anchor="ctr"/>
                </a:tc>
              </a:tr>
              <a:tr h="370840">
                <a:tc>
                  <a:txBody>
                    <a:bodyPr/>
                    <a:lstStyle/>
                    <a:p>
                      <a:pPr lvl="1"/>
                      <a:r>
                        <a:rPr lang="en-US" dirty="0" smtClean="0">
                          <a:solidFill>
                            <a:srgbClr val="000000"/>
                          </a:solidFill>
                          <a:latin typeface="Arial" pitchFamily="34" charset="0"/>
                          <a:cs typeface="Arial" pitchFamily="34" charset="0"/>
                        </a:rPr>
                        <a:t>Purchasing</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$0.15</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$0.50</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$0.20</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$0.40</a:t>
                      </a:r>
                      <a:endParaRPr lang="en-US" dirty="0">
                        <a:solidFill>
                          <a:srgbClr val="000000"/>
                        </a:solidFill>
                        <a:latin typeface="Arial" pitchFamily="34" charset="0"/>
                        <a:cs typeface="Arial" pitchFamily="34" charset="0"/>
                      </a:endParaRPr>
                    </a:p>
                  </a:txBody>
                  <a:tcPr anchor="ctr"/>
                </a:tc>
              </a:tr>
              <a:tr h="370840">
                <a:tc>
                  <a:txBody>
                    <a:bodyPr/>
                    <a:lstStyle/>
                    <a:p>
                      <a:pPr lvl="1"/>
                      <a:r>
                        <a:rPr lang="en-US" dirty="0" smtClean="0">
                          <a:solidFill>
                            <a:srgbClr val="000000"/>
                          </a:solidFill>
                          <a:latin typeface="Arial" pitchFamily="34" charset="0"/>
                          <a:cs typeface="Arial" pitchFamily="34" charset="0"/>
                        </a:rPr>
                        <a:t>Warehousing</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$1.00</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$0.75</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$1.25</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$1.05</a:t>
                      </a:r>
                      <a:endParaRPr lang="en-US" dirty="0">
                        <a:solidFill>
                          <a:srgbClr val="000000"/>
                        </a:solidFill>
                        <a:latin typeface="Arial" pitchFamily="34" charset="0"/>
                        <a:cs typeface="Arial" pitchFamily="34" charset="0"/>
                      </a:endParaRPr>
                    </a:p>
                  </a:txBody>
                  <a:tcPr anchor="ctr"/>
                </a:tc>
              </a:tr>
              <a:tr h="370840">
                <a:tc>
                  <a:txBody>
                    <a:bodyPr/>
                    <a:lstStyle/>
                    <a:p>
                      <a:pPr lvl="1"/>
                      <a:r>
                        <a:rPr lang="en-US" dirty="0" smtClean="0">
                          <a:solidFill>
                            <a:srgbClr val="000000"/>
                          </a:solidFill>
                          <a:latin typeface="Arial" pitchFamily="34" charset="0"/>
                          <a:cs typeface="Arial" pitchFamily="34" charset="0"/>
                        </a:rPr>
                        <a:t>Filling</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$3.00</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$2.50</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$3.25</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$2.40</a:t>
                      </a:r>
                      <a:endParaRPr lang="en-US" dirty="0">
                        <a:solidFill>
                          <a:srgbClr val="000000"/>
                        </a:solidFill>
                        <a:latin typeface="Arial" pitchFamily="34" charset="0"/>
                        <a:cs typeface="Arial" pitchFamily="34" charset="0"/>
                      </a:endParaRPr>
                    </a:p>
                  </a:txBody>
                  <a:tcPr anchor="ctr"/>
                </a:tc>
              </a:tr>
              <a:tr h="370840">
                <a:tc>
                  <a:txBody>
                    <a:bodyPr/>
                    <a:lstStyle/>
                    <a:p>
                      <a:pPr lvl="1"/>
                      <a:r>
                        <a:rPr lang="en-US" dirty="0" smtClean="0">
                          <a:solidFill>
                            <a:srgbClr val="000000"/>
                          </a:solidFill>
                          <a:latin typeface="Arial" pitchFamily="34" charset="0"/>
                          <a:cs typeface="Arial" pitchFamily="34" charset="0"/>
                        </a:rPr>
                        <a:t>Refilling</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$3.25</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$2.00</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$2.00</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$3.50</a:t>
                      </a:r>
                      <a:endParaRPr lang="en-US" dirty="0">
                        <a:solidFill>
                          <a:srgbClr val="000000"/>
                        </a:solidFill>
                        <a:latin typeface="Arial" pitchFamily="34" charset="0"/>
                        <a:cs typeface="Arial" pitchFamily="34" charset="0"/>
                      </a:endParaRPr>
                    </a:p>
                  </a:txBody>
                  <a:tcPr anchor="ctr"/>
                </a:tc>
              </a:tr>
              <a:tr h="370840">
                <a:tc>
                  <a:txBody>
                    <a:bodyPr/>
                    <a:lstStyle/>
                    <a:p>
                      <a:pPr lvl="1"/>
                      <a:r>
                        <a:rPr lang="en-US" dirty="0" smtClean="0">
                          <a:solidFill>
                            <a:srgbClr val="000000"/>
                          </a:solidFill>
                          <a:latin typeface="Arial" pitchFamily="34" charset="0"/>
                          <a:cs typeface="Arial" pitchFamily="34" charset="0"/>
                        </a:rPr>
                        <a:t>Information</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$0.30</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$0.60</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$0.20</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$0.45</a:t>
                      </a:r>
                      <a:endParaRPr lang="en-US" dirty="0">
                        <a:solidFill>
                          <a:srgbClr val="000000"/>
                        </a:solidFill>
                        <a:latin typeface="Arial" pitchFamily="34" charset="0"/>
                        <a:cs typeface="Arial" pitchFamily="34" charset="0"/>
                      </a:endParaRPr>
                    </a:p>
                  </a:txBody>
                  <a:tcPr anchor="ctr"/>
                </a:tc>
              </a:tr>
              <a:tr h="370840">
                <a:tc>
                  <a:txBody>
                    <a:bodyPr/>
                    <a:lstStyle/>
                    <a:p>
                      <a:pPr lvl="0"/>
                      <a:r>
                        <a:rPr lang="en-US" dirty="0" smtClean="0">
                          <a:solidFill>
                            <a:srgbClr val="000000"/>
                          </a:solidFill>
                          <a:latin typeface="Arial" pitchFamily="34" charset="0"/>
                          <a:cs typeface="Arial" pitchFamily="34" charset="0"/>
                        </a:rPr>
                        <a:t>Total Operating</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$4.55</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$4.15</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$4.40</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$4.75</a:t>
                      </a:r>
                      <a:endParaRPr lang="en-US" dirty="0">
                        <a:solidFill>
                          <a:srgbClr val="000000"/>
                        </a:solidFill>
                        <a:latin typeface="Arial" pitchFamily="34" charset="0"/>
                        <a:cs typeface="Arial" pitchFamily="34" charset="0"/>
                      </a:endParaRPr>
                    </a:p>
                  </a:txBody>
                  <a:tcPr anchor="ctr"/>
                </a:tc>
              </a:tr>
              <a:tr h="370840">
                <a:tc>
                  <a:txBody>
                    <a:bodyPr/>
                    <a:lstStyle/>
                    <a:p>
                      <a:pPr lvl="0"/>
                      <a:r>
                        <a:rPr lang="en-US" dirty="0" smtClean="0">
                          <a:solidFill>
                            <a:srgbClr val="000000"/>
                          </a:solidFill>
                          <a:latin typeface="Arial" pitchFamily="34" charset="0"/>
                          <a:cs typeface="Arial" pitchFamily="34" charset="0"/>
                        </a:rPr>
                        <a:t>Medication Costs per fill*</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$20.00</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$22.00</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$19.00</a:t>
                      </a:r>
                      <a:endParaRPr lang="en-US" dirty="0">
                        <a:solidFill>
                          <a:srgbClr val="000000"/>
                        </a:solidFill>
                        <a:latin typeface="Arial" pitchFamily="34" charset="0"/>
                        <a:cs typeface="Arial" pitchFamily="34" charset="0"/>
                      </a:endParaRPr>
                    </a:p>
                  </a:txBody>
                  <a:tcPr anchor="ctr"/>
                </a:tc>
                <a:tc>
                  <a:txBody>
                    <a:bodyPr/>
                    <a:lstStyle/>
                    <a:p>
                      <a:pPr algn="ctr"/>
                      <a:r>
                        <a:rPr lang="en-US" dirty="0" smtClean="0">
                          <a:solidFill>
                            <a:srgbClr val="000000"/>
                          </a:solidFill>
                          <a:latin typeface="Arial" pitchFamily="34" charset="0"/>
                          <a:cs typeface="Arial" pitchFamily="34" charset="0"/>
                        </a:rPr>
                        <a:t>$23.00</a:t>
                      </a:r>
                      <a:endParaRPr lang="en-US" dirty="0">
                        <a:solidFill>
                          <a:srgbClr val="000000"/>
                        </a:solidFill>
                        <a:latin typeface="Arial" pitchFamily="34" charset="0"/>
                        <a:cs typeface="Arial" pitchFamily="34" charset="0"/>
                      </a:endParaRPr>
                    </a:p>
                  </a:txBody>
                  <a:tcPr anchor="ctr"/>
                </a:tc>
              </a:tr>
            </a:tbl>
          </a:graphicData>
        </a:graphic>
      </p:graphicFrame>
      <p:sp>
        <p:nvSpPr>
          <p:cNvPr id="116802" name="TextBox 5"/>
          <p:cNvSpPr txBox="1">
            <a:spLocks noChangeArrowheads="1"/>
          </p:cNvSpPr>
          <p:nvPr/>
        </p:nvSpPr>
        <p:spPr bwMode="auto">
          <a:xfrm>
            <a:off x="762000" y="6400800"/>
            <a:ext cx="7667625" cy="400050"/>
          </a:xfrm>
          <a:prstGeom prst="rect">
            <a:avLst/>
          </a:prstGeom>
          <a:noFill/>
          <a:ln w="9525">
            <a:noFill/>
            <a:miter lim="800000"/>
            <a:headEnd/>
            <a:tailEnd/>
          </a:ln>
        </p:spPr>
        <p:txBody>
          <a:bodyPr wrap="none">
            <a:spAutoFit/>
          </a:bodyPr>
          <a:lstStyle/>
          <a:p>
            <a:r>
              <a:rPr lang="en-US" sz="2000" b="0"/>
              <a:t>*The higher this figure, the more positive results for the pharmacy.</a:t>
            </a:r>
            <a:endParaRPr lang="en-US" sz="2800" b="0"/>
          </a:p>
        </p:txBody>
      </p:sp>
    </p:spTree>
  </p:cSld>
  <p:clrMapOvr>
    <a:masterClrMapping/>
  </p:clrMapOvr>
  <p:transition>
    <p:randomBa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8" descr="Pitfalls.gif"/>
          <p:cNvPicPr>
            <a:picLocks noChangeAspect="1"/>
          </p:cNvPicPr>
          <p:nvPr/>
        </p:nvPicPr>
        <p:blipFill>
          <a:blip r:embed="rId3"/>
          <a:srcRect/>
          <a:stretch>
            <a:fillRect/>
          </a:stretch>
        </p:blipFill>
        <p:spPr bwMode="auto">
          <a:xfrm>
            <a:off x="4038600" y="3962400"/>
            <a:ext cx="4602163" cy="2586038"/>
          </a:xfrm>
          <a:prstGeom prst="rect">
            <a:avLst/>
          </a:prstGeom>
          <a:noFill/>
          <a:ln w="9525">
            <a:noFill/>
            <a:miter lim="800000"/>
            <a:headEnd/>
            <a:tailEnd/>
          </a:ln>
        </p:spPr>
      </p:pic>
      <p:sp>
        <p:nvSpPr>
          <p:cNvPr id="118786"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Pitfalls of step 2: Discover Facts</a:t>
            </a:r>
          </a:p>
        </p:txBody>
      </p:sp>
      <p:sp>
        <p:nvSpPr>
          <p:cNvPr id="118787" name="Rectangle 3"/>
          <p:cNvSpPr>
            <a:spLocks noChangeArrowheads="1"/>
          </p:cNvSpPr>
          <p:nvPr/>
        </p:nvSpPr>
        <p:spPr bwMode="auto">
          <a:xfrm>
            <a:off x="541338" y="1371600"/>
            <a:ext cx="8297862" cy="2860675"/>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2800" b="0">
                <a:solidFill>
                  <a:srgbClr val="541400"/>
                </a:solidFill>
              </a:rPr>
              <a:t>Picking the wrong benchmarks</a:t>
            </a:r>
          </a:p>
          <a:p>
            <a:pPr lvl="2" indent="-457200" eaLnBrk="0" hangingPunct="0">
              <a:lnSpc>
                <a:spcPct val="95000"/>
              </a:lnSpc>
              <a:spcBef>
                <a:spcPct val="5000"/>
              </a:spcBef>
              <a:buFont typeface="Wingdings" pitchFamily="2" charset="2"/>
              <a:buChar char="§"/>
            </a:pPr>
            <a:r>
              <a:rPr lang="en-US" sz="2400" b="0">
                <a:solidFill>
                  <a:srgbClr val="541400"/>
                </a:solidFill>
              </a:rPr>
              <a:t>Poor performers</a:t>
            </a:r>
          </a:p>
          <a:p>
            <a:pPr lvl="2" indent="-457200" eaLnBrk="0" hangingPunct="0">
              <a:lnSpc>
                <a:spcPct val="95000"/>
              </a:lnSpc>
              <a:spcBef>
                <a:spcPct val="5000"/>
              </a:spcBef>
              <a:buFont typeface="Wingdings" pitchFamily="2" charset="2"/>
              <a:buChar char="§"/>
            </a:pPr>
            <a:r>
              <a:rPr lang="en-US" sz="2400" b="0">
                <a:solidFill>
                  <a:srgbClr val="541400"/>
                </a:solidFill>
              </a:rPr>
              <a:t>Limited to domestic benchmarks</a:t>
            </a:r>
          </a:p>
          <a:p>
            <a:pPr lvl="2" indent="-457200" eaLnBrk="0" hangingPunct="0">
              <a:lnSpc>
                <a:spcPct val="95000"/>
              </a:lnSpc>
              <a:spcBef>
                <a:spcPct val="5000"/>
              </a:spcBef>
              <a:buFont typeface="Wingdings" pitchFamily="2" charset="2"/>
              <a:buChar char="§"/>
            </a:pPr>
            <a:endParaRPr lang="en-US" sz="2400" b="0">
              <a:solidFill>
                <a:srgbClr val="541400"/>
              </a:solidFill>
            </a:endParaRPr>
          </a:p>
          <a:p>
            <a:pPr lvl="1" indent="-457200" eaLnBrk="0" hangingPunct="0">
              <a:lnSpc>
                <a:spcPct val="95000"/>
              </a:lnSpc>
              <a:spcBef>
                <a:spcPct val="5000"/>
              </a:spcBef>
              <a:buFont typeface="Arial" charset="0"/>
              <a:buChar char="•"/>
            </a:pPr>
            <a:r>
              <a:rPr lang="en-US" sz="2800" b="0">
                <a:solidFill>
                  <a:srgbClr val="541400"/>
                </a:solidFill>
              </a:rPr>
              <a:t>Being too focused on inappropriate numbers</a:t>
            </a:r>
          </a:p>
          <a:p>
            <a:pPr lvl="1" indent="-457200" eaLnBrk="0" hangingPunct="0">
              <a:lnSpc>
                <a:spcPct val="95000"/>
              </a:lnSpc>
              <a:spcBef>
                <a:spcPct val="5000"/>
              </a:spcBef>
              <a:buFont typeface="Arial" charset="0"/>
              <a:buChar char="•"/>
            </a:pPr>
            <a:r>
              <a:rPr lang="en-US" sz="2800" b="0">
                <a:solidFill>
                  <a:srgbClr val="541400"/>
                </a:solidFill>
              </a:rPr>
              <a:t>Politics become intense</a:t>
            </a:r>
          </a:p>
          <a:p>
            <a:pPr lvl="1" indent="-457200" eaLnBrk="0" hangingPunct="0">
              <a:lnSpc>
                <a:spcPct val="95000"/>
              </a:lnSpc>
              <a:spcBef>
                <a:spcPct val="5000"/>
              </a:spcBef>
              <a:buFont typeface="Arial" charset="0"/>
              <a:buChar char="•"/>
            </a:pPr>
            <a:r>
              <a:rPr lang="en-US" sz="2800" b="0">
                <a:solidFill>
                  <a:srgbClr val="541400"/>
                </a:solidFill>
              </a:rPr>
              <a:t>People become defensive</a:t>
            </a:r>
          </a:p>
        </p:txBody>
      </p:sp>
    </p:spTree>
  </p:cSld>
  <p:clrMapOvr>
    <a:masterClrMapping/>
  </p:clrMapOvr>
  <p:transition>
    <p:randomBa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Four Steps of Benchmarking</a:t>
            </a:r>
          </a:p>
        </p:txBody>
      </p:sp>
      <p:sp>
        <p:nvSpPr>
          <p:cNvPr id="120834" name="Text Box 5"/>
          <p:cNvSpPr txBox="1">
            <a:spLocks noChangeArrowheads="1"/>
          </p:cNvSpPr>
          <p:nvPr/>
        </p:nvSpPr>
        <p:spPr bwMode="auto">
          <a:xfrm>
            <a:off x="1203325" y="5172075"/>
            <a:ext cx="7483475" cy="466725"/>
          </a:xfrm>
          <a:prstGeom prst="rect">
            <a:avLst/>
          </a:prstGeom>
          <a:solidFill>
            <a:srgbClr val="CCFFCC"/>
          </a:solidFill>
          <a:ln w="9525">
            <a:solidFill>
              <a:schemeClr val="tx1"/>
            </a:solidFill>
            <a:miter lim="800000"/>
            <a:headEnd/>
            <a:tailEnd/>
          </a:ln>
        </p:spPr>
        <p:txBody>
          <a:bodyPr>
            <a:spAutoFit/>
          </a:bodyPr>
          <a:lstStyle/>
          <a:p>
            <a:pPr algn="ctr"/>
            <a:r>
              <a:rPr lang="en-US" sz="2400">
                <a:solidFill>
                  <a:schemeClr val="bg2"/>
                </a:solidFill>
              </a:rPr>
              <a:t>PREPARE TO BENCHMARK</a:t>
            </a:r>
          </a:p>
        </p:txBody>
      </p:sp>
      <p:sp>
        <p:nvSpPr>
          <p:cNvPr id="120835" name="Text Box 6"/>
          <p:cNvSpPr txBox="1">
            <a:spLocks noChangeArrowheads="1"/>
          </p:cNvSpPr>
          <p:nvPr/>
        </p:nvSpPr>
        <p:spPr bwMode="auto">
          <a:xfrm>
            <a:off x="1812925" y="4495800"/>
            <a:ext cx="6858000" cy="466725"/>
          </a:xfrm>
          <a:prstGeom prst="rect">
            <a:avLst/>
          </a:prstGeom>
          <a:solidFill>
            <a:srgbClr val="CCFFCC"/>
          </a:solidFill>
          <a:ln w="9525">
            <a:solidFill>
              <a:schemeClr val="tx1"/>
            </a:solidFill>
            <a:miter lim="800000"/>
            <a:headEnd/>
            <a:tailEnd/>
          </a:ln>
        </p:spPr>
        <p:txBody>
          <a:bodyPr>
            <a:spAutoFit/>
          </a:bodyPr>
          <a:lstStyle/>
          <a:p>
            <a:pPr algn="ctr"/>
            <a:r>
              <a:rPr lang="en-US" sz="2400">
                <a:solidFill>
                  <a:schemeClr val="bg2"/>
                </a:solidFill>
              </a:rPr>
              <a:t>DISCOVER FACTS</a:t>
            </a:r>
          </a:p>
        </p:txBody>
      </p:sp>
      <p:sp>
        <p:nvSpPr>
          <p:cNvPr id="6" name="Text Box 7"/>
          <p:cNvSpPr txBox="1">
            <a:spLocks noChangeArrowheads="1"/>
          </p:cNvSpPr>
          <p:nvPr/>
        </p:nvSpPr>
        <p:spPr bwMode="auto">
          <a:xfrm>
            <a:off x="2422525" y="3810000"/>
            <a:ext cx="6248400" cy="466725"/>
          </a:xfrm>
          <a:prstGeom prst="rect">
            <a:avLst/>
          </a:prstGeom>
          <a:solidFill>
            <a:srgbClr val="CCFFCC"/>
          </a:solidFill>
          <a:ln w="9525">
            <a:solidFill>
              <a:schemeClr val="tx1"/>
            </a:solidFill>
            <a:miter lim="800000"/>
            <a:headEnd/>
            <a:tailEnd/>
          </a:ln>
        </p:spPr>
        <p:txBody>
          <a:bodyPr>
            <a:spAutoFit/>
          </a:bodyPr>
          <a:lstStyle/>
          <a:p>
            <a:pPr algn="ctr"/>
            <a:r>
              <a:rPr lang="en-US" sz="2400"/>
              <a:t>TAKE ACTION</a:t>
            </a:r>
          </a:p>
        </p:txBody>
      </p:sp>
      <p:sp>
        <p:nvSpPr>
          <p:cNvPr id="120837" name="Text Box 9"/>
          <p:cNvSpPr txBox="1">
            <a:spLocks noChangeArrowheads="1"/>
          </p:cNvSpPr>
          <p:nvPr/>
        </p:nvSpPr>
        <p:spPr bwMode="auto">
          <a:xfrm>
            <a:off x="3032125" y="3124200"/>
            <a:ext cx="5638800" cy="466725"/>
          </a:xfrm>
          <a:prstGeom prst="rect">
            <a:avLst/>
          </a:prstGeom>
          <a:solidFill>
            <a:srgbClr val="CCFFCC"/>
          </a:solidFill>
          <a:ln w="9525">
            <a:solidFill>
              <a:schemeClr val="tx1"/>
            </a:solidFill>
            <a:miter lim="800000"/>
            <a:headEnd/>
            <a:tailEnd/>
          </a:ln>
        </p:spPr>
        <p:txBody>
          <a:bodyPr>
            <a:spAutoFit/>
          </a:bodyPr>
          <a:lstStyle/>
          <a:p>
            <a:pPr algn="ctr"/>
            <a:r>
              <a:rPr lang="en-US" sz="2400">
                <a:solidFill>
                  <a:schemeClr val="bg2"/>
                </a:solidFill>
              </a:rPr>
              <a:t>MONITOR AND RECALIBRATE</a:t>
            </a:r>
          </a:p>
        </p:txBody>
      </p:sp>
      <p:pic>
        <p:nvPicPr>
          <p:cNvPr id="120838" name="Picture 10" descr="MAGNIFY"/>
          <p:cNvPicPr>
            <a:picLocks noChangeAspect="1" noChangeArrowheads="1"/>
          </p:cNvPicPr>
          <p:nvPr/>
        </p:nvPicPr>
        <p:blipFill>
          <a:blip r:embed="rId3"/>
          <a:srcRect/>
          <a:stretch>
            <a:fillRect/>
          </a:stretch>
        </p:blipFill>
        <p:spPr bwMode="auto">
          <a:xfrm>
            <a:off x="304800" y="1905000"/>
            <a:ext cx="2590800" cy="1979613"/>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Step 3: Take Action</a:t>
            </a:r>
          </a:p>
        </p:txBody>
      </p:sp>
      <p:sp>
        <p:nvSpPr>
          <p:cNvPr id="122882" name="Rectangle 3"/>
          <p:cNvSpPr>
            <a:spLocks noChangeArrowheads="1"/>
          </p:cNvSpPr>
          <p:nvPr/>
        </p:nvSpPr>
        <p:spPr bwMode="auto">
          <a:xfrm>
            <a:off x="541338" y="1371600"/>
            <a:ext cx="8297862" cy="1752600"/>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2800" b="0">
                <a:solidFill>
                  <a:srgbClr val="541400"/>
                </a:solidFill>
              </a:rPr>
              <a:t>Communicate results</a:t>
            </a:r>
          </a:p>
          <a:p>
            <a:pPr lvl="1" indent="-457200" eaLnBrk="0" hangingPunct="0">
              <a:lnSpc>
                <a:spcPct val="95000"/>
              </a:lnSpc>
              <a:spcBef>
                <a:spcPct val="5000"/>
              </a:spcBef>
              <a:buFont typeface="Arial" charset="0"/>
              <a:buChar char="•"/>
            </a:pPr>
            <a:r>
              <a:rPr lang="en-US" sz="2800" b="0">
                <a:solidFill>
                  <a:srgbClr val="541400"/>
                </a:solidFill>
              </a:rPr>
              <a:t>Establish goals</a:t>
            </a:r>
          </a:p>
          <a:p>
            <a:pPr lvl="1" indent="-457200" eaLnBrk="0" hangingPunct="0">
              <a:lnSpc>
                <a:spcPct val="95000"/>
              </a:lnSpc>
              <a:spcBef>
                <a:spcPct val="5000"/>
              </a:spcBef>
              <a:buFont typeface="Arial" charset="0"/>
              <a:buChar char="•"/>
            </a:pPr>
            <a:r>
              <a:rPr lang="en-US" sz="2800" b="0">
                <a:solidFill>
                  <a:srgbClr val="541400"/>
                </a:solidFill>
              </a:rPr>
              <a:t>Develop action plans</a:t>
            </a:r>
          </a:p>
          <a:p>
            <a:pPr lvl="1" indent="-457200" eaLnBrk="0" hangingPunct="0">
              <a:lnSpc>
                <a:spcPct val="95000"/>
              </a:lnSpc>
              <a:spcBef>
                <a:spcPct val="5000"/>
              </a:spcBef>
              <a:buFont typeface="Arial" charset="0"/>
              <a:buChar char="•"/>
            </a:pPr>
            <a:r>
              <a:rPr lang="en-US" sz="2800" b="0">
                <a:solidFill>
                  <a:srgbClr val="541400"/>
                </a:solidFill>
              </a:rPr>
              <a:t>Implement change</a:t>
            </a:r>
          </a:p>
        </p:txBody>
      </p:sp>
      <p:pic>
        <p:nvPicPr>
          <p:cNvPr id="122883" name="Picture 3" descr="normal_Action plan.png"/>
          <p:cNvPicPr>
            <a:picLocks noChangeAspect="1"/>
          </p:cNvPicPr>
          <p:nvPr/>
        </p:nvPicPr>
        <p:blipFill>
          <a:blip r:embed="rId3"/>
          <a:srcRect/>
          <a:stretch>
            <a:fillRect/>
          </a:stretch>
        </p:blipFill>
        <p:spPr bwMode="auto">
          <a:xfrm>
            <a:off x="4572000" y="2971800"/>
            <a:ext cx="3405188" cy="2768600"/>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929" name="Group 22"/>
          <p:cNvGrpSpPr>
            <a:grpSpLocks/>
          </p:cNvGrpSpPr>
          <p:nvPr/>
        </p:nvGrpSpPr>
        <p:grpSpPr bwMode="auto">
          <a:xfrm>
            <a:off x="914400" y="1676400"/>
            <a:ext cx="7772400" cy="4648200"/>
            <a:chOff x="685800" y="1766248"/>
            <a:chExt cx="7772400" cy="4419600"/>
          </a:xfrm>
        </p:grpSpPr>
        <p:pic>
          <p:nvPicPr>
            <p:cNvPr id="21" name="Picture 20" descr="competition.jpg"/>
            <p:cNvPicPr>
              <a:picLocks noChangeAspect="1"/>
            </p:cNvPicPr>
            <p:nvPr/>
          </p:nvPicPr>
          <p:blipFill>
            <a:blip r:embed="rId3" cstate="print"/>
            <a:stretch>
              <a:fillRect/>
            </a:stretch>
          </p:blipFill>
          <p:spPr>
            <a:xfrm>
              <a:off x="685800" y="1766248"/>
              <a:ext cx="7772400" cy="4419600"/>
            </a:xfrm>
            <a:prstGeom prst="rect">
              <a:avLst/>
            </a:prstGeom>
            <a:noFill/>
            <a:ln>
              <a:noFill/>
            </a:ln>
            <a:effectLst>
              <a:outerShdw dist="50800" dir="3420000" algn="ctr" rotWithShape="0">
                <a:srgbClr val="000000">
                  <a:alpha val="0"/>
                </a:srgbClr>
              </a:outerShdw>
              <a:softEdge rad="112500"/>
            </a:effectLst>
          </p:spPr>
        </p:pic>
        <p:sp>
          <p:nvSpPr>
            <p:cNvPr id="124950" name="Rectangle 21"/>
            <p:cNvSpPr>
              <a:spLocks noChangeArrowheads="1"/>
            </p:cNvSpPr>
            <p:nvPr/>
          </p:nvSpPr>
          <p:spPr bwMode="auto">
            <a:xfrm>
              <a:off x="762000" y="1828800"/>
              <a:ext cx="7620000" cy="4267200"/>
            </a:xfrm>
            <a:prstGeom prst="rect">
              <a:avLst/>
            </a:prstGeom>
            <a:solidFill>
              <a:schemeClr val="accent1">
                <a:alpha val="34901"/>
              </a:schemeClr>
            </a:solidFill>
            <a:ln w="9525" algn="ctr">
              <a:noFill/>
              <a:round/>
              <a:headEnd/>
              <a:tailEnd/>
            </a:ln>
          </p:spPr>
          <p:txBody>
            <a:bodyPr/>
            <a:lstStyle/>
            <a:p>
              <a:endParaRPr lang="en-US"/>
            </a:p>
          </p:txBody>
        </p:sp>
      </p:grpSp>
      <p:sp>
        <p:nvSpPr>
          <p:cNvPr id="124930" name="Rectangle 2"/>
          <p:cNvSpPr>
            <a:spLocks noChangeArrowheads="1"/>
          </p:cNvSpPr>
          <p:nvPr/>
        </p:nvSpPr>
        <p:spPr bwMode="auto">
          <a:xfrm>
            <a:off x="457200" y="10668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2800" b="0">
                <a:solidFill>
                  <a:srgbClr val="000000"/>
                </a:solidFill>
              </a:rPr>
              <a:t>Overtaking the benchmark</a:t>
            </a:r>
          </a:p>
        </p:txBody>
      </p:sp>
      <p:cxnSp>
        <p:nvCxnSpPr>
          <p:cNvPr id="124931" name="Straight Connector 4"/>
          <p:cNvCxnSpPr>
            <a:cxnSpLocks noChangeShapeType="1"/>
          </p:cNvCxnSpPr>
          <p:nvPr/>
        </p:nvCxnSpPr>
        <p:spPr bwMode="auto">
          <a:xfrm rot="5400000">
            <a:off x="-533400" y="3971925"/>
            <a:ext cx="4419600" cy="0"/>
          </a:xfrm>
          <a:prstGeom prst="line">
            <a:avLst/>
          </a:prstGeom>
          <a:noFill/>
          <a:ln w="60325" algn="ctr">
            <a:solidFill>
              <a:schemeClr val="tx1"/>
            </a:solidFill>
            <a:round/>
            <a:headEnd/>
            <a:tailEnd/>
          </a:ln>
        </p:spPr>
      </p:cxnSp>
      <p:cxnSp>
        <p:nvCxnSpPr>
          <p:cNvPr id="124932" name="Straight Connector 7"/>
          <p:cNvCxnSpPr>
            <a:cxnSpLocks noChangeShapeType="1"/>
          </p:cNvCxnSpPr>
          <p:nvPr/>
        </p:nvCxnSpPr>
        <p:spPr bwMode="auto">
          <a:xfrm>
            <a:off x="838200" y="5876925"/>
            <a:ext cx="7696200" cy="0"/>
          </a:xfrm>
          <a:prstGeom prst="line">
            <a:avLst/>
          </a:prstGeom>
          <a:noFill/>
          <a:ln w="60325" algn="ctr">
            <a:solidFill>
              <a:schemeClr val="tx1"/>
            </a:solidFill>
            <a:round/>
            <a:headEnd/>
            <a:tailEnd/>
          </a:ln>
        </p:spPr>
      </p:cxnSp>
      <p:cxnSp>
        <p:nvCxnSpPr>
          <p:cNvPr id="124933" name="Straight Connector 46"/>
          <p:cNvCxnSpPr>
            <a:cxnSpLocks noChangeShapeType="1"/>
          </p:cNvCxnSpPr>
          <p:nvPr/>
        </p:nvCxnSpPr>
        <p:spPr bwMode="auto">
          <a:xfrm rot="5400000">
            <a:off x="1066800" y="3667125"/>
            <a:ext cx="3505200" cy="0"/>
          </a:xfrm>
          <a:prstGeom prst="line">
            <a:avLst/>
          </a:prstGeom>
          <a:noFill/>
          <a:ln w="44450" algn="ctr">
            <a:solidFill>
              <a:schemeClr val="tx1"/>
            </a:solidFill>
            <a:prstDash val="sysDot"/>
            <a:round/>
            <a:headEnd/>
            <a:tailEnd/>
          </a:ln>
        </p:spPr>
      </p:cxnSp>
      <p:cxnSp>
        <p:nvCxnSpPr>
          <p:cNvPr id="124934" name="Straight Connector 73"/>
          <p:cNvCxnSpPr>
            <a:cxnSpLocks noChangeShapeType="1"/>
          </p:cNvCxnSpPr>
          <p:nvPr/>
        </p:nvCxnSpPr>
        <p:spPr bwMode="auto">
          <a:xfrm flipV="1">
            <a:off x="2286000" y="1914525"/>
            <a:ext cx="3657600" cy="2438400"/>
          </a:xfrm>
          <a:prstGeom prst="line">
            <a:avLst/>
          </a:prstGeom>
          <a:noFill/>
          <a:ln w="50800" algn="ctr">
            <a:solidFill>
              <a:schemeClr val="tx1"/>
            </a:solidFill>
            <a:round/>
            <a:headEnd type="oval" w="med" len="med"/>
            <a:tailEnd type="oval" w="med" len="med"/>
          </a:ln>
        </p:spPr>
      </p:cxnSp>
      <p:cxnSp>
        <p:nvCxnSpPr>
          <p:cNvPr id="124935" name="Straight Connector 75"/>
          <p:cNvCxnSpPr>
            <a:cxnSpLocks noChangeShapeType="1"/>
          </p:cNvCxnSpPr>
          <p:nvPr/>
        </p:nvCxnSpPr>
        <p:spPr bwMode="auto">
          <a:xfrm flipV="1">
            <a:off x="2209800" y="2905125"/>
            <a:ext cx="3810000" cy="381000"/>
          </a:xfrm>
          <a:prstGeom prst="line">
            <a:avLst/>
          </a:prstGeom>
          <a:noFill/>
          <a:ln w="50800" algn="ctr">
            <a:solidFill>
              <a:schemeClr val="tx1"/>
            </a:solidFill>
            <a:prstDash val="sysDash"/>
            <a:round/>
            <a:headEnd type="diamond" w="med" len="med"/>
            <a:tailEnd type="diamond" w="med" len="med"/>
          </a:ln>
        </p:spPr>
      </p:cxnSp>
      <p:sp>
        <p:nvSpPr>
          <p:cNvPr id="124936" name="TextBox 84"/>
          <p:cNvSpPr txBox="1">
            <a:spLocks noChangeArrowheads="1"/>
          </p:cNvSpPr>
          <p:nvPr/>
        </p:nvSpPr>
        <p:spPr bwMode="auto">
          <a:xfrm>
            <a:off x="2514600" y="6029325"/>
            <a:ext cx="1447800" cy="338138"/>
          </a:xfrm>
          <a:prstGeom prst="rect">
            <a:avLst/>
          </a:prstGeom>
          <a:noFill/>
          <a:ln w="9525">
            <a:noFill/>
            <a:miter lim="800000"/>
            <a:headEnd/>
            <a:tailEnd/>
          </a:ln>
        </p:spPr>
        <p:txBody>
          <a:bodyPr>
            <a:spAutoFit/>
          </a:bodyPr>
          <a:lstStyle/>
          <a:p>
            <a:r>
              <a:rPr lang="en-US" sz="1600">
                <a:latin typeface="Arial" charset="0"/>
                <a:cs typeface="Arial" charset="0"/>
              </a:rPr>
              <a:t>Present</a:t>
            </a:r>
          </a:p>
        </p:txBody>
      </p:sp>
      <p:sp>
        <p:nvSpPr>
          <p:cNvPr id="124937" name="TextBox 85"/>
          <p:cNvSpPr txBox="1">
            <a:spLocks noChangeArrowheads="1"/>
          </p:cNvSpPr>
          <p:nvPr/>
        </p:nvSpPr>
        <p:spPr bwMode="auto">
          <a:xfrm>
            <a:off x="4953000" y="6029325"/>
            <a:ext cx="1447800" cy="338138"/>
          </a:xfrm>
          <a:prstGeom prst="rect">
            <a:avLst/>
          </a:prstGeom>
          <a:noFill/>
          <a:ln w="9525">
            <a:noFill/>
            <a:miter lim="800000"/>
            <a:headEnd/>
            <a:tailEnd/>
          </a:ln>
        </p:spPr>
        <p:txBody>
          <a:bodyPr>
            <a:spAutoFit/>
          </a:bodyPr>
          <a:lstStyle/>
          <a:p>
            <a:r>
              <a:rPr lang="en-US" sz="1600">
                <a:latin typeface="Arial" charset="0"/>
                <a:cs typeface="Arial" charset="0"/>
              </a:rPr>
              <a:t>Future</a:t>
            </a:r>
          </a:p>
        </p:txBody>
      </p:sp>
      <p:sp>
        <p:nvSpPr>
          <p:cNvPr id="124938" name="Oval 92"/>
          <p:cNvSpPr>
            <a:spLocks noChangeArrowheads="1"/>
          </p:cNvSpPr>
          <p:nvPr/>
        </p:nvSpPr>
        <p:spPr bwMode="auto">
          <a:xfrm>
            <a:off x="6400800" y="3921125"/>
            <a:ext cx="152400" cy="152400"/>
          </a:xfrm>
          <a:prstGeom prst="ellipse">
            <a:avLst/>
          </a:prstGeom>
          <a:solidFill>
            <a:schemeClr val="tx2"/>
          </a:solidFill>
          <a:ln w="9525" algn="ctr">
            <a:solidFill>
              <a:schemeClr val="tx1"/>
            </a:solidFill>
            <a:round/>
            <a:headEnd/>
            <a:tailEnd/>
          </a:ln>
        </p:spPr>
        <p:txBody>
          <a:bodyPr/>
          <a:lstStyle/>
          <a:p>
            <a:endParaRPr lang="en-US"/>
          </a:p>
        </p:txBody>
      </p:sp>
      <p:sp>
        <p:nvSpPr>
          <p:cNvPr id="124939" name="TextBox 93"/>
          <p:cNvSpPr txBox="1">
            <a:spLocks noChangeArrowheads="1"/>
          </p:cNvSpPr>
          <p:nvPr/>
        </p:nvSpPr>
        <p:spPr bwMode="auto">
          <a:xfrm>
            <a:off x="6575425" y="3844925"/>
            <a:ext cx="2362200" cy="584200"/>
          </a:xfrm>
          <a:prstGeom prst="rect">
            <a:avLst/>
          </a:prstGeom>
          <a:noFill/>
          <a:ln w="9525">
            <a:noFill/>
            <a:miter lim="800000"/>
            <a:headEnd/>
            <a:tailEnd/>
          </a:ln>
        </p:spPr>
        <p:txBody>
          <a:bodyPr>
            <a:spAutoFit/>
          </a:bodyPr>
          <a:lstStyle/>
          <a:p>
            <a:r>
              <a:rPr lang="en-US" sz="1600">
                <a:latin typeface="Arial" charset="0"/>
                <a:cs typeface="Arial" charset="0"/>
              </a:rPr>
              <a:t>Your company / function</a:t>
            </a:r>
          </a:p>
        </p:txBody>
      </p:sp>
      <p:sp>
        <p:nvSpPr>
          <p:cNvPr id="124940" name="TextBox 94"/>
          <p:cNvSpPr txBox="1">
            <a:spLocks noChangeArrowheads="1"/>
          </p:cNvSpPr>
          <p:nvPr/>
        </p:nvSpPr>
        <p:spPr bwMode="auto">
          <a:xfrm>
            <a:off x="6575425" y="4378325"/>
            <a:ext cx="2362200" cy="584200"/>
          </a:xfrm>
          <a:prstGeom prst="rect">
            <a:avLst/>
          </a:prstGeom>
          <a:noFill/>
          <a:ln w="9525">
            <a:noFill/>
            <a:miter lim="800000"/>
            <a:headEnd/>
            <a:tailEnd/>
          </a:ln>
        </p:spPr>
        <p:txBody>
          <a:bodyPr>
            <a:spAutoFit/>
          </a:bodyPr>
          <a:lstStyle/>
          <a:p>
            <a:r>
              <a:rPr lang="en-US" sz="1600">
                <a:latin typeface="Arial" charset="0"/>
                <a:cs typeface="Arial" charset="0"/>
              </a:rPr>
              <a:t>Benchmark company / function</a:t>
            </a:r>
          </a:p>
        </p:txBody>
      </p:sp>
      <p:sp>
        <p:nvSpPr>
          <p:cNvPr id="124941" name="Rectangle 95"/>
          <p:cNvSpPr>
            <a:spLocks noChangeArrowheads="1"/>
          </p:cNvSpPr>
          <p:nvPr/>
        </p:nvSpPr>
        <p:spPr bwMode="auto">
          <a:xfrm>
            <a:off x="6400800" y="4454525"/>
            <a:ext cx="152400" cy="152400"/>
          </a:xfrm>
          <a:prstGeom prst="rect">
            <a:avLst/>
          </a:prstGeom>
          <a:solidFill>
            <a:schemeClr val="tx2"/>
          </a:solidFill>
          <a:ln w="9525" algn="ctr">
            <a:solidFill>
              <a:schemeClr val="tx1"/>
            </a:solidFill>
            <a:round/>
            <a:headEnd/>
            <a:tailEnd/>
          </a:ln>
        </p:spPr>
        <p:txBody>
          <a:bodyPr/>
          <a:lstStyle/>
          <a:p>
            <a:endParaRPr lang="en-US"/>
          </a:p>
        </p:txBody>
      </p:sp>
      <p:cxnSp>
        <p:nvCxnSpPr>
          <p:cNvPr id="124942" name="Straight Connector 33"/>
          <p:cNvCxnSpPr>
            <a:cxnSpLocks noChangeShapeType="1"/>
          </p:cNvCxnSpPr>
          <p:nvPr/>
        </p:nvCxnSpPr>
        <p:spPr bwMode="auto">
          <a:xfrm rot="5400000">
            <a:off x="3505200" y="3667125"/>
            <a:ext cx="3505200" cy="0"/>
          </a:xfrm>
          <a:prstGeom prst="line">
            <a:avLst/>
          </a:prstGeom>
          <a:noFill/>
          <a:ln w="44450" algn="ctr">
            <a:solidFill>
              <a:schemeClr val="tx1"/>
            </a:solidFill>
            <a:prstDash val="sysDot"/>
            <a:round/>
            <a:headEnd/>
            <a:tailEnd/>
          </a:ln>
        </p:spPr>
      </p:cxnSp>
      <p:sp>
        <p:nvSpPr>
          <p:cNvPr id="124943" name="Right Brace 35"/>
          <p:cNvSpPr>
            <a:spLocks/>
          </p:cNvSpPr>
          <p:nvPr/>
        </p:nvSpPr>
        <p:spPr bwMode="auto">
          <a:xfrm>
            <a:off x="5365750" y="2339975"/>
            <a:ext cx="228600" cy="533400"/>
          </a:xfrm>
          <a:prstGeom prst="rightBrace">
            <a:avLst>
              <a:gd name="adj1" fmla="val 8329"/>
              <a:gd name="adj2" fmla="val 50000"/>
            </a:avLst>
          </a:prstGeom>
          <a:noFill/>
          <a:ln w="9525" algn="ctr">
            <a:solidFill>
              <a:schemeClr val="tx1"/>
            </a:solidFill>
            <a:round/>
            <a:headEnd/>
            <a:tailEnd/>
          </a:ln>
        </p:spPr>
        <p:txBody>
          <a:bodyPr/>
          <a:lstStyle/>
          <a:p>
            <a:endParaRPr lang="en-US"/>
          </a:p>
        </p:txBody>
      </p:sp>
      <p:sp>
        <p:nvSpPr>
          <p:cNvPr id="124944" name="Right Brace 38"/>
          <p:cNvSpPr>
            <a:spLocks/>
          </p:cNvSpPr>
          <p:nvPr/>
        </p:nvSpPr>
        <p:spPr bwMode="auto">
          <a:xfrm flipH="1">
            <a:off x="2484438" y="3286125"/>
            <a:ext cx="304800" cy="685800"/>
          </a:xfrm>
          <a:prstGeom prst="rightBrace">
            <a:avLst>
              <a:gd name="adj1" fmla="val 8333"/>
              <a:gd name="adj2" fmla="val 50000"/>
            </a:avLst>
          </a:prstGeom>
          <a:noFill/>
          <a:ln w="9525" algn="ctr">
            <a:solidFill>
              <a:schemeClr val="tx1"/>
            </a:solidFill>
            <a:round/>
            <a:headEnd/>
            <a:tailEnd/>
          </a:ln>
        </p:spPr>
        <p:txBody>
          <a:bodyPr/>
          <a:lstStyle/>
          <a:p>
            <a:endParaRPr lang="en-US"/>
          </a:p>
        </p:txBody>
      </p:sp>
      <p:sp>
        <p:nvSpPr>
          <p:cNvPr id="124945" name="TextBox 39"/>
          <p:cNvSpPr txBox="1">
            <a:spLocks noChangeArrowheads="1"/>
          </p:cNvSpPr>
          <p:nvPr/>
        </p:nvSpPr>
        <p:spPr bwMode="auto">
          <a:xfrm>
            <a:off x="1935163" y="3468688"/>
            <a:ext cx="838200" cy="338137"/>
          </a:xfrm>
          <a:prstGeom prst="rect">
            <a:avLst/>
          </a:prstGeom>
          <a:noFill/>
          <a:ln w="9525">
            <a:noFill/>
            <a:miter lim="800000"/>
            <a:headEnd/>
            <a:tailEnd/>
          </a:ln>
        </p:spPr>
        <p:txBody>
          <a:bodyPr>
            <a:spAutoFit/>
          </a:bodyPr>
          <a:lstStyle/>
          <a:p>
            <a:r>
              <a:rPr lang="en-US" sz="1600">
                <a:latin typeface="Arial" charset="0"/>
                <a:cs typeface="Arial" charset="0"/>
              </a:rPr>
              <a:t>Gap</a:t>
            </a:r>
          </a:p>
        </p:txBody>
      </p:sp>
      <p:sp>
        <p:nvSpPr>
          <p:cNvPr id="124946" name="TextBox 40"/>
          <p:cNvSpPr txBox="1">
            <a:spLocks noChangeArrowheads="1"/>
          </p:cNvSpPr>
          <p:nvPr/>
        </p:nvSpPr>
        <p:spPr bwMode="auto">
          <a:xfrm>
            <a:off x="5594350" y="2251075"/>
            <a:ext cx="1905000" cy="584200"/>
          </a:xfrm>
          <a:prstGeom prst="rect">
            <a:avLst/>
          </a:prstGeom>
          <a:noFill/>
          <a:ln w="9525">
            <a:noFill/>
            <a:miter lim="800000"/>
            <a:headEnd/>
            <a:tailEnd/>
          </a:ln>
        </p:spPr>
        <p:txBody>
          <a:bodyPr>
            <a:spAutoFit/>
          </a:bodyPr>
          <a:lstStyle/>
          <a:p>
            <a:r>
              <a:rPr lang="en-US" sz="1600">
                <a:latin typeface="Arial" charset="0"/>
                <a:cs typeface="Arial" charset="0"/>
              </a:rPr>
              <a:t>Superior Performance</a:t>
            </a:r>
          </a:p>
        </p:txBody>
      </p:sp>
      <p:sp>
        <p:nvSpPr>
          <p:cNvPr id="124947" name="TextBox 41"/>
          <p:cNvSpPr txBox="1">
            <a:spLocks noChangeArrowheads="1"/>
          </p:cNvSpPr>
          <p:nvPr/>
        </p:nvSpPr>
        <p:spPr bwMode="auto">
          <a:xfrm>
            <a:off x="3429000" y="6334125"/>
            <a:ext cx="1447800" cy="523875"/>
          </a:xfrm>
          <a:prstGeom prst="rect">
            <a:avLst/>
          </a:prstGeom>
          <a:noFill/>
          <a:ln w="9525">
            <a:noFill/>
            <a:miter lim="800000"/>
            <a:headEnd/>
            <a:tailEnd/>
          </a:ln>
        </p:spPr>
        <p:txBody>
          <a:bodyPr>
            <a:spAutoFit/>
          </a:bodyPr>
          <a:lstStyle/>
          <a:p>
            <a:pPr algn="ctr"/>
            <a:r>
              <a:rPr lang="en-US" sz="2800">
                <a:latin typeface="Arial" charset="0"/>
                <a:cs typeface="Arial" charset="0"/>
              </a:rPr>
              <a:t>TIME</a:t>
            </a:r>
          </a:p>
        </p:txBody>
      </p:sp>
      <p:sp>
        <p:nvSpPr>
          <p:cNvPr id="124948"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Step 3: Take Action</a:t>
            </a:r>
          </a:p>
        </p:txBody>
      </p:sp>
    </p:spTree>
  </p:cSld>
  <p:clrMapOvr>
    <a:masterClrMapping/>
  </p:clrMapOvr>
  <p:transition>
    <p:randomBa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p:cNvPicPr>
            <a:picLocks noChangeAspect="1" noChangeArrowheads="1"/>
          </p:cNvPicPr>
          <p:nvPr/>
        </p:nvPicPr>
        <p:blipFill>
          <a:blip r:embed="rId3"/>
          <a:srcRect/>
          <a:stretch>
            <a:fillRect/>
          </a:stretch>
        </p:blipFill>
        <p:spPr bwMode="auto">
          <a:xfrm>
            <a:off x="5791200" y="3962400"/>
            <a:ext cx="2286000" cy="2773363"/>
          </a:xfrm>
          <a:prstGeom prst="rect">
            <a:avLst/>
          </a:prstGeom>
          <a:noFill/>
          <a:ln w="9525">
            <a:noFill/>
            <a:miter lim="800000"/>
            <a:headEnd/>
            <a:tailEnd/>
          </a:ln>
        </p:spPr>
      </p:pic>
      <p:sp>
        <p:nvSpPr>
          <p:cNvPr id="126978" name="Rectangle 2"/>
          <p:cNvSpPr>
            <a:spLocks noChangeArrowheads="1"/>
          </p:cNvSpPr>
          <p:nvPr/>
        </p:nvSpPr>
        <p:spPr bwMode="auto">
          <a:xfrm>
            <a:off x="457200" y="10668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2800" b="0">
                <a:solidFill>
                  <a:srgbClr val="000000"/>
                </a:solidFill>
              </a:rPr>
              <a:t>New performance goals are based on:</a:t>
            </a:r>
          </a:p>
        </p:txBody>
      </p:sp>
      <p:sp>
        <p:nvSpPr>
          <p:cNvPr id="126979" name="Rectangle 3"/>
          <p:cNvSpPr>
            <a:spLocks noChangeArrowheads="1"/>
          </p:cNvSpPr>
          <p:nvPr/>
        </p:nvSpPr>
        <p:spPr bwMode="auto">
          <a:xfrm>
            <a:off x="541338" y="1828800"/>
            <a:ext cx="8297862" cy="2571750"/>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2800" b="0">
                <a:solidFill>
                  <a:srgbClr val="541400"/>
                </a:solidFill>
              </a:rPr>
              <a:t>Where you are now</a:t>
            </a:r>
          </a:p>
          <a:p>
            <a:pPr lvl="1" indent="-457200" eaLnBrk="0" hangingPunct="0">
              <a:lnSpc>
                <a:spcPct val="95000"/>
              </a:lnSpc>
              <a:spcBef>
                <a:spcPct val="5000"/>
              </a:spcBef>
              <a:buFont typeface="Arial" charset="0"/>
              <a:buChar char="•"/>
            </a:pPr>
            <a:r>
              <a:rPr lang="en-US" sz="2800" b="0">
                <a:solidFill>
                  <a:srgbClr val="541400"/>
                </a:solidFill>
              </a:rPr>
              <a:t>Where the benchmark is now</a:t>
            </a:r>
          </a:p>
          <a:p>
            <a:pPr lvl="1" indent="-457200" eaLnBrk="0" hangingPunct="0">
              <a:lnSpc>
                <a:spcPct val="95000"/>
              </a:lnSpc>
              <a:spcBef>
                <a:spcPct val="5000"/>
              </a:spcBef>
              <a:buFont typeface="Arial" charset="0"/>
              <a:buChar char="•"/>
            </a:pPr>
            <a:r>
              <a:rPr lang="en-US" sz="2800" b="0">
                <a:solidFill>
                  <a:srgbClr val="541400"/>
                </a:solidFill>
              </a:rPr>
              <a:t>Where the benchmark will be at a chosen time in the future</a:t>
            </a:r>
          </a:p>
          <a:p>
            <a:pPr lvl="1" indent="-457200" eaLnBrk="0" hangingPunct="0">
              <a:lnSpc>
                <a:spcPct val="95000"/>
              </a:lnSpc>
              <a:spcBef>
                <a:spcPct val="5000"/>
              </a:spcBef>
              <a:buFont typeface="Arial" charset="0"/>
              <a:buChar char="•"/>
            </a:pPr>
            <a:r>
              <a:rPr lang="en-US" sz="2800" b="0">
                <a:solidFill>
                  <a:srgbClr val="541400"/>
                </a:solidFill>
              </a:rPr>
              <a:t>Where you want your organization’s performance to be</a:t>
            </a:r>
          </a:p>
        </p:txBody>
      </p:sp>
      <p:sp>
        <p:nvSpPr>
          <p:cNvPr id="126980"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Step 3: Take Action</a:t>
            </a:r>
          </a:p>
        </p:txBody>
      </p:sp>
    </p:spTree>
  </p:cSld>
  <p:clrMapOvr>
    <a:masterClrMapping/>
  </p:clrMapOvr>
  <p:transition>
    <p:randomBa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8" descr="our_action_plan.jpg"/>
          <p:cNvPicPr>
            <a:picLocks noChangeAspect="1"/>
          </p:cNvPicPr>
          <p:nvPr/>
        </p:nvPicPr>
        <p:blipFill>
          <a:blip r:embed="rId3"/>
          <a:srcRect/>
          <a:stretch>
            <a:fillRect/>
          </a:stretch>
        </p:blipFill>
        <p:spPr bwMode="auto">
          <a:xfrm>
            <a:off x="4191000" y="4572000"/>
            <a:ext cx="3957638" cy="2230438"/>
          </a:xfrm>
          <a:prstGeom prst="rect">
            <a:avLst/>
          </a:prstGeom>
          <a:noFill/>
          <a:ln w="9525">
            <a:noFill/>
            <a:miter lim="800000"/>
            <a:headEnd/>
            <a:tailEnd/>
          </a:ln>
        </p:spPr>
      </p:pic>
      <p:sp>
        <p:nvSpPr>
          <p:cNvPr id="129026" name="Rectangle 2"/>
          <p:cNvSpPr>
            <a:spLocks noChangeArrowheads="1"/>
          </p:cNvSpPr>
          <p:nvPr/>
        </p:nvSpPr>
        <p:spPr bwMode="auto">
          <a:xfrm>
            <a:off x="457200" y="10668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2800" b="0">
                <a:solidFill>
                  <a:srgbClr val="000000"/>
                </a:solidFill>
              </a:rPr>
              <a:t>Develop action plans</a:t>
            </a:r>
          </a:p>
        </p:txBody>
      </p:sp>
      <p:sp>
        <p:nvSpPr>
          <p:cNvPr id="129027" name="Rectangle 3"/>
          <p:cNvSpPr>
            <a:spLocks noChangeArrowheads="1"/>
          </p:cNvSpPr>
          <p:nvPr/>
        </p:nvSpPr>
        <p:spPr bwMode="auto">
          <a:xfrm>
            <a:off x="541338" y="1828800"/>
            <a:ext cx="8297862" cy="3390900"/>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2800" b="0">
                <a:solidFill>
                  <a:srgbClr val="541400"/>
                </a:solidFill>
              </a:rPr>
              <a:t>Based on the reasons for the performance gap and/or enablers discovered in the benchmarking study</a:t>
            </a:r>
          </a:p>
          <a:p>
            <a:pPr lvl="1" indent="-457200" eaLnBrk="0" hangingPunct="0">
              <a:lnSpc>
                <a:spcPct val="95000"/>
              </a:lnSpc>
              <a:spcBef>
                <a:spcPct val="5000"/>
              </a:spcBef>
              <a:buFont typeface="Arial" charset="0"/>
              <a:buChar char="•"/>
            </a:pPr>
            <a:r>
              <a:rPr lang="en-US" sz="2800" b="0">
                <a:solidFill>
                  <a:srgbClr val="541400"/>
                </a:solidFill>
              </a:rPr>
              <a:t>Compare action plans to strategic business plans</a:t>
            </a:r>
          </a:p>
          <a:p>
            <a:pPr lvl="1" indent="-457200" eaLnBrk="0" hangingPunct="0">
              <a:lnSpc>
                <a:spcPct val="95000"/>
              </a:lnSpc>
              <a:spcBef>
                <a:spcPct val="5000"/>
              </a:spcBef>
              <a:buFont typeface="Arial" charset="0"/>
              <a:buChar char="•"/>
            </a:pPr>
            <a:r>
              <a:rPr lang="en-US" sz="2800" b="0">
                <a:solidFill>
                  <a:srgbClr val="541400"/>
                </a:solidFill>
              </a:rPr>
              <a:t>Strategic, measurable goals and objectives are incorporated into the action plan.</a:t>
            </a:r>
          </a:p>
          <a:p>
            <a:pPr lvl="1" indent="-457200" eaLnBrk="0" hangingPunct="0">
              <a:lnSpc>
                <a:spcPct val="95000"/>
              </a:lnSpc>
              <a:spcBef>
                <a:spcPct val="5000"/>
              </a:spcBef>
              <a:buFont typeface="Arial" charset="0"/>
              <a:buChar char="•"/>
            </a:pPr>
            <a:r>
              <a:rPr lang="en-US" sz="2800" b="0">
                <a:solidFill>
                  <a:srgbClr val="541400"/>
                </a:solidFill>
              </a:rPr>
              <a:t>Goals must be communicated throughout the company</a:t>
            </a:r>
          </a:p>
        </p:txBody>
      </p:sp>
      <p:sp>
        <p:nvSpPr>
          <p:cNvPr id="129028"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Step 3: Take Action</a:t>
            </a:r>
          </a:p>
        </p:txBody>
      </p:sp>
    </p:spTree>
  </p:cSld>
  <p:clrMapOvr>
    <a:masterClrMapping/>
  </p:clrMapOvr>
  <p:transition>
    <p:randomBa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541338" y="1408113"/>
            <a:ext cx="8297862" cy="4230687"/>
          </a:xfrm>
          <a:prstGeom prst="rect">
            <a:avLst/>
          </a:prstGeom>
          <a:noFill/>
          <a:ln w="9525">
            <a:noFill/>
            <a:miter lim="800000"/>
            <a:headEnd/>
            <a:tailEnd/>
          </a:ln>
        </p:spPr>
        <p:txBody>
          <a:bodyPr lIns="63500" tIns="25400" rIns="63500" bIns="25400">
            <a:spAutoFit/>
          </a:bodyPr>
          <a:lstStyle/>
          <a:p>
            <a:pPr marL="0" lvl="1" eaLnBrk="0" hangingPunct="0">
              <a:lnSpc>
                <a:spcPct val="95000"/>
              </a:lnSpc>
              <a:spcBef>
                <a:spcPct val="5000"/>
              </a:spcBef>
            </a:pPr>
            <a:r>
              <a:rPr lang="en-US" sz="2800" b="0">
                <a:solidFill>
                  <a:srgbClr val="541400"/>
                </a:solidFill>
              </a:rPr>
              <a:t>Given the causes you previously developed for the performance gap between the benchmark organization and our pharmacy, develop an action plan to help our pharmacy close the gap and become the benchmark company. Your action plans should include what should be done to:</a:t>
            </a:r>
          </a:p>
          <a:p>
            <a:pPr marL="0" lvl="1" eaLnBrk="0" hangingPunct="0">
              <a:lnSpc>
                <a:spcPct val="95000"/>
              </a:lnSpc>
              <a:spcBef>
                <a:spcPct val="5000"/>
              </a:spcBef>
              <a:buFont typeface="Arial" charset="0"/>
              <a:buChar char="•"/>
            </a:pPr>
            <a:endParaRPr lang="en-US" sz="2800" b="0">
              <a:solidFill>
                <a:srgbClr val="541400"/>
              </a:solidFill>
            </a:endParaRPr>
          </a:p>
          <a:p>
            <a:pPr marL="0" lvl="1" eaLnBrk="0" hangingPunct="0">
              <a:lnSpc>
                <a:spcPct val="95000"/>
              </a:lnSpc>
              <a:spcBef>
                <a:spcPct val="5000"/>
              </a:spcBef>
              <a:buFont typeface="Arial" charset="0"/>
              <a:buChar char="•"/>
            </a:pPr>
            <a:r>
              <a:rPr lang="en-US" sz="2800" b="0">
                <a:solidFill>
                  <a:srgbClr val="541400"/>
                </a:solidFill>
              </a:rPr>
              <a:t>Increase customer satisfaction</a:t>
            </a:r>
          </a:p>
          <a:p>
            <a:pPr marL="0" lvl="1" eaLnBrk="0" hangingPunct="0">
              <a:lnSpc>
                <a:spcPct val="95000"/>
              </a:lnSpc>
              <a:spcBef>
                <a:spcPct val="5000"/>
              </a:spcBef>
              <a:buFont typeface="Arial" charset="0"/>
              <a:buChar char="•"/>
            </a:pPr>
            <a:r>
              <a:rPr lang="en-US" sz="2800" b="0">
                <a:solidFill>
                  <a:srgbClr val="541400"/>
                </a:solidFill>
              </a:rPr>
              <a:t>Lower operating costs</a:t>
            </a:r>
          </a:p>
          <a:p>
            <a:pPr marL="0" lvl="1" eaLnBrk="0" hangingPunct="0">
              <a:lnSpc>
                <a:spcPct val="95000"/>
              </a:lnSpc>
              <a:spcBef>
                <a:spcPct val="5000"/>
              </a:spcBef>
              <a:buFont typeface="Arial" charset="0"/>
              <a:buChar char="•"/>
            </a:pPr>
            <a:r>
              <a:rPr lang="en-US" sz="2800" b="0">
                <a:solidFill>
                  <a:srgbClr val="541400"/>
                </a:solidFill>
              </a:rPr>
              <a:t>Raise medication costs per fill</a:t>
            </a:r>
          </a:p>
        </p:txBody>
      </p:sp>
      <p:sp>
        <p:nvSpPr>
          <p:cNvPr id="131074"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Exercise: Action Planning</a:t>
            </a:r>
          </a:p>
        </p:txBody>
      </p:sp>
    </p:spTree>
  </p:cSld>
  <p:clrMapOvr>
    <a:masterClrMapping/>
  </p:clrMapOvr>
  <p:transition>
    <p:randomBa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3"/>
          <p:cNvSpPr>
            <a:spLocks noChangeArrowheads="1"/>
          </p:cNvSpPr>
          <p:nvPr/>
        </p:nvSpPr>
        <p:spPr bwMode="auto">
          <a:xfrm>
            <a:off x="541338" y="1408113"/>
            <a:ext cx="8297862" cy="1731962"/>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2800" b="0">
                <a:solidFill>
                  <a:srgbClr val="541400"/>
                </a:solidFill>
              </a:rPr>
              <a:t>Goals are unrealistic</a:t>
            </a:r>
          </a:p>
          <a:p>
            <a:pPr lvl="1" indent="-457200" eaLnBrk="0" hangingPunct="0">
              <a:lnSpc>
                <a:spcPct val="95000"/>
              </a:lnSpc>
              <a:spcBef>
                <a:spcPct val="5000"/>
              </a:spcBef>
              <a:buFont typeface="Arial" charset="0"/>
              <a:buChar char="•"/>
            </a:pPr>
            <a:r>
              <a:rPr lang="en-US" sz="2800" b="0">
                <a:solidFill>
                  <a:srgbClr val="541400"/>
                </a:solidFill>
              </a:rPr>
              <a:t>Goals are not integrated into business or operations plans</a:t>
            </a:r>
          </a:p>
          <a:p>
            <a:pPr lvl="1" indent="-457200" eaLnBrk="0" hangingPunct="0">
              <a:lnSpc>
                <a:spcPct val="95000"/>
              </a:lnSpc>
              <a:spcBef>
                <a:spcPct val="5000"/>
              </a:spcBef>
              <a:buFont typeface="Arial" charset="0"/>
              <a:buChar char="•"/>
            </a:pPr>
            <a:r>
              <a:rPr lang="en-US" sz="2800" b="0">
                <a:solidFill>
                  <a:srgbClr val="541400"/>
                </a:solidFill>
              </a:rPr>
              <a:t>Forget to “soften the beaches” regarding findings</a:t>
            </a:r>
          </a:p>
        </p:txBody>
      </p:sp>
      <p:sp>
        <p:nvSpPr>
          <p:cNvPr id="133122"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Pitfalls for Step 3: Take Action</a:t>
            </a:r>
          </a:p>
        </p:txBody>
      </p:sp>
      <p:pic>
        <p:nvPicPr>
          <p:cNvPr id="133123" name="Picture 3" descr="Pitfalls.gif"/>
          <p:cNvPicPr>
            <a:picLocks noChangeAspect="1"/>
          </p:cNvPicPr>
          <p:nvPr/>
        </p:nvPicPr>
        <p:blipFill>
          <a:blip r:embed="rId3"/>
          <a:srcRect/>
          <a:stretch>
            <a:fillRect/>
          </a:stretch>
        </p:blipFill>
        <p:spPr bwMode="auto">
          <a:xfrm>
            <a:off x="3505200" y="3505200"/>
            <a:ext cx="4602163" cy="2586038"/>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Four Steps of Benchmarking</a:t>
            </a:r>
          </a:p>
        </p:txBody>
      </p:sp>
      <p:sp>
        <p:nvSpPr>
          <p:cNvPr id="135170" name="Text Box 5"/>
          <p:cNvSpPr txBox="1">
            <a:spLocks noChangeArrowheads="1"/>
          </p:cNvSpPr>
          <p:nvPr/>
        </p:nvSpPr>
        <p:spPr bwMode="auto">
          <a:xfrm>
            <a:off x="1203325" y="5172075"/>
            <a:ext cx="7483475" cy="466725"/>
          </a:xfrm>
          <a:prstGeom prst="rect">
            <a:avLst/>
          </a:prstGeom>
          <a:solidFill>
            <a:srgbClr val="CCFFCC"/>
          </a:solidFill>
          <a:ln w="9525">
            <a:solidFill>
              <a:schemeClr val="tx1"/>
            </a:solidFill>
            <a:miter lim="800000"/>
            <a:headEnd/>
            <a:tailEnd/>
          </a:ln>
        </p:spPr>
        <p:txBody>
          <a:bodyPr>
            <a:spAutoFit/>
          </a:bodyPr>
          <a:lstStyle/>
          <a:p>
            <a:pPr algn="ctr"/>
            <a:r>
              <a:rPr lang="en-US" sz="2400">
                <a:solidFill>
                  <a:schemeClr val="bg2"/>
                </a:solidFill>
              </a:rPr>
              <a:t>PREPARE TO BENCHMARK</a:t>
            </a:r>
          </a:p>
        </p:txBody>
      </p:sp>
      <p:sp>
        <p:nvSpPr>
          <p:cNvPr id="135171" name="Text Box 6"/>
          <p:cNvSpPr txBox="1">
            <a:spLocks noChangeArrowheads="1"/>
          </p:cNvSpPr>
          <p:nvPr/>
        </p:nvSpPr>
        <p:spPr bwMode="auto">
          <a:xfrm>
            <a:off x="1812925" y="4495800"/>
            <a:ext cx="6858000" cy="466725"/>
          </a:xfrm>
          <a:prstGeom prst="rect">
            <a:avLst/>
          </a:prstGeom>
          <a:solidFill>
            <a:srgbClr val="CCFFCC"/>
          </a:solidFill>
          <a:ln w="9525">
            <a:solidFill>
              <a:schemeClr val="tx1"/>
            </a:solidFill>
            <a:miter lim="800000"/>
            <a:headEnd/>
            <a:tailEnd/>
          </a:ln>
        </p:spPr>
        <p:txBody>
          <a:bodyPr>
            <a:spAutoFit/>
          </a:bodyPr>
          <a:lstStyle/>
          <a:p>
            <a:pPr algn="ctr"/>
            <a:r>
              <a:rPr lang="en-US" sz="2400">
                <a:solidFill>
                  <a:schemeClr val="bg2"/>
                </a:solidFill>
              </a:rPr>
              <a:t>DISCOVER FACTS</a:t>
            </a:r>
          </a:p>
        </p:txBody>
      </p:sp>
      <p:sp>
        <p:nvSpPr>
          <p:cNvPr id="135172" name="Text Box 7"/>
          <p:cNvSpPr txBox="1">
            <a:spLocks noChangeArrowheads="1"/>
          </p:cNvSpPr>
          <p:nvPr/>
        </p:nvSpPr>
        <p:spPr bwMode="auto">
          <a:xfrm>
            <a:off x="2422525" y="3810000"/>
            <a:ext cx="6248400" cy="466725"/>
          </a:xfrm>
          <a:prstGeom prst="rect">
            <a:avLst/>
          </a:prstGeom>
          <a:solidFill>
            <a:srgbClr val="CCFFCC"/>
          </a:solidFill>
          <a:ln w="9525">
            <a:solidFill>
              <a:schemeClr val="tx1"/>
            </a:solidFill>
            <a:miter lim="800000"/>
            <a:headEnd/>
            <a:tailEnd/>
          </a:ln>
        </p:spPr>
        <p:txBody>
          <a:bodyPr>
            <a:spAutoFit/>
          </a:bodyPr>
          <a:lstStyle/>
          <a:p>
            <a:pPr algn="ctr"/>
            <a:r>
              <a:rPr lang="en-US" sz="2400">
                <a:solidFill>
                  <a:schemeClr val="bg2"/>
                </a:solidFill>
              </a:rPr>
              <a:t>TAKE ACTION</a:t>
            </a:r>
          </a:p>
        </p:txBody>
      </p:sp>
      <p:sp>
        <p:nvSpPr>
          <p:cNvPr id="7" name="Text Box 9"/>
          <p:cNvSpPr txBox="1">
            <a:spLocks noChangeArrowheads="1"/>
          </p:cNvSpPr>
          <p:nvPr/>
        </p:nvSpPr>
        <p:spPr bwMode="auto">
          <a:xfrm>
            <a:off x="3032125" y="3124200"/>
            <a:ext cx="5638800" cy="466725"/>
          </a:xfrm>
          <a:prstGeom prst="rect">
            <a:avLst/>
          </a:prstGeom>
          <a:solidFill>
            <a:srgbClr val="CCFFCC"/>
          </a:solidFill>
          <a:ln w="9525">
            <a:solidFill>
              <a:schemeClr val="tx1"/>
            </a:solidFill>
            <a:miter lim="800000"/>
            <a:headEnd/>
            <a:tailEnd/>
          </a:ln>
        </p:spPr>
        <p:txBody>
          <a:bodyPr>
            <a:spAutoFit/>
          </a:bodyPr>
          <a:lstStyle/>
          <a:p>
            <a:pPr algn="ctr"/>
            <a:r>
              <a:rPr lang="en-US" sz="2400"/>
              <a:t>MONITOR AND RECALIBRATE</a:t>
            </a:r>
          </a:p>
        </p:txBody>
      </p:sp>
      <p:pic>
        <p:nvPicPr>
          <p:cNvPr id="135174" name="Picture 10" descr="MAGNIFY"/>
          <p:cNvPicPr>
            <a:picLocks noChangeAspect="1" noChangeArrowheads="1"/>
          </p:cNvPicPr>
          <p:nvPr/>
        </p:nvPicPr>
        <p:blipFill>
          <a:blip r:embed="rId3"/>
          <a:srcRect/>
          <a:stretch>
            <a:fillRect/>
          </a:stretch>
        </p:blipFill>
        <p:spPr bwMode="auto">
          <a:xfrm>
            <a:off x="304800" y="1905000"/>
            <a:ext cx="2590800" cy="1979613"/>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cstate="print"/>
          <a:srcRect/>
          <a:stretch>
            <a:fillRect/>
          </a:stretch>
        </p:blipFill>
        <p:spPr bwMode="auto">
          <a:xfrm>
            <a:off x="6575425" y="3200400"/>
            <a:ext cx="1654175" cy="3505200"/>
          </a:xfrm>
          <a:prstGeom prst="rect">
            <a:avLst/>
          </a:prstGeom>
          <a:ln>
            <a:noFill/>
          </a:ln>
          <a:effectLst>
            <a:softEdge rad="112500"/>
          </a:effectLst>
        </p:spPr>
      </p:pic>
      <p:sp>
        <p:nvSpPr>
          <p:cNvPr id="25602"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4400" b="0">
                <a:solidFill>
                  <a:schemeClr val="bg1"/>
                </a:solidFill>
              </a:rPr>
              <a:t>Key elements of benchmarking</a:t>
            </a:r>
          </a:p>
        </p:txBody>
      </p:sp>
      <p:sp>
        <p:nvSpPr>
          <p:cNvPr id="25603" name="Rectangle 3"/>
          <p:cNvSpPr>
            <a:spLocks noChangeArrowheads="1"/>
          </p:cNvSpPr>
          <p:nvPr/>
        </p:nvSpPr>
        <p:spPr bwMode="auto">
          <a:xfrm>
            <a:off x="617538" y="1524000"/>
            <a:ext cx="8145462" cy="3721100"/>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2800" b="0">
                <a:solidFill>
                  <a:srgbClr val="541400"/>
                </a:solidFill>
              </a:rPr>
              <a:t>Competition</a:t>
            </a:r>
          </a:p>
          <a:p>
            <a:pPr lvl="1" indent="-457200" eaLnBrk="0" hangingPunct="0">
              <a:lnSpc>
                <a:spcPct val="95000"/>
              </a:lnSpc>
              <a:spcBef>
                <a:spcPct val="5000"/>
              </a:spcBef>
              <a:buFont typeface="Arial" charset="0"/>
              <a:buChar char="•"/>
            </a:pPr>
            <a:r>
              <a:rPr lang="en-US" sz="2800" b="0">
                <a:solidFill>
                  <a:srgbClr val="541400"/>
                </a:solidFill>
              </a:rPr>
              <a:t>Measurement</a:t>
            </a:r>
          </a:p>
          <a:p>
            <a:pPr lvl="1" indent="-457200" eaLnBrk="0" hangingPunct="0">
              <a:lnSpc>
                <a:spcPct val="95000"/>
              </a:lnSpc>
              <a:spcBef>
                <a:spcPct val="5000"/>
              </a:spcBef>
              <a:buFont typeface="Arial" charset="0"/>
              <a:buChar char="•"/>
            </a:pPr>
            <a:r>
              <a:rPr lang="en-US" sz="2800" b="0">
                <a:solidFill>
                  <a:srgbClr val="541400"/>
                </a:solidFill>
              </a:rPr>
              <a:t>More than competition analysis or market research</a:t>
            </a:r>
          </a:p>
          <a:p>
            <a:pPr lvl="1" indent="-457200" eaLnBrk="0" hangingPunct="0">
              <a:lnSpc>
                <a:spcPct val="95000"/>
              </a:lnSpc>
              <a:spcBef>
                <a:spcPct val="5000"/>
              </a:spcBef>
              <a:buFont typeface="Arial" charset="0"/>
              <a:buChar char="•"/>
            </a:pPr>
            <a:r>
              <a:rPr lang="en-US" sz="2800" b="0">
                <a:solidFill>
                  <a:srgbClr val="541400"/>
                </a:solidFill>
              </a:rPr>
              <a:t>Companies renowned as functional leaders</a:t>
            </a:r>
          </a:p>
          <a:p>
            <a:pPr lvl="1" indent="-457200" eaLnBrk="0" hangingPunct="0">
              <a:lnSpc>
                <a:spcPct val="95000"/>
              </a:lnSpc>
              <a:spcBef>
                <a:spcPct val="5000"/>
              </a:spcBef>
              <a:buFont typeface="Arial" charset="0"/>
              <a:buChar char="•"/>
            </a:pPr>
            <a:r>
              <a:rPr lang="en-US" sz="2800" b="0">
                <a:solidFill>
                  <a:srgbClr val="541400"/>
                </a:solidFill>
              </a:rPr>
              <a:t>Customer satisfaction</a:t>
            </a:r>
          </a:p>
          <a:p>
            <a:pPr lvl="1" indent="-457200" eaLnBrk="0" hangingPunct="0">
              <a:lnSpc>
                <a:spcPct val="95000"/>
              </a:lnSpc>
              <a:spcBef>
                <a:spcPct val="5000"/>
              </a:spcBef>
              <a:buFont typeface="Arial" charset="0"/>
              <a:buChar char="•"/>
            </a:pPr>
            <a:r>
              <a:rPr lang="en-US" sz="2800" b="0">
                <a:solidFill>
                  <a:srgbClr val="541400"/>
                </a:solidFill>
              </a:rPr>
              <a:t>Openness to new ideas</a:t>
            </a:r>
          </a:p>
          <a:p>
            <a:pPr lvl="1" indent="-457200" eaLnBrk="0" hangingPunct="0">
              <a:lnSpc>
                <a:spcPct val="95000"/>
              </a:lnSpc>
              <a:spcBef>
                <a:spcPct val="5000"/>
              </a:spcBef>
              <a:buFont typeface="Arial" charset="0"/>
              <a:buChar char="•"/>
            </a:pPr>
            <a:r>
              <a:rPr lang="en-US" sz="2800" b="0">
                <a:solidFill>
                  <a:srgbClr val="541400"/>
                </a:solidFill>
              </a:rPr>
              <a:t>Continuous process</a:t>
            </a:r>
          </a:p>
          <a:p>
            <a:pPr lvl="1" indent="-457200" eaLnBrk="0" hangingPunct="0">
              <a:lnSpc>
                <a:spcPct val="95000"/>
              </a:lnSpc>
              <a:spcBef>
                <a:spcPct val="5000"/>
              </a:spcBef>
              <a:buFont typeface="Arial" charset="0"/>
              <a:buChar char="•"/>
            </a:pPr>
            <a:endParaRPr lang="en-US" sz="2800" b="0">
              <a:solidFill>
                <a:srgbClr val="541400"/>
              </a:solidFill>
            </a:endParaRPr>
          </a:p>
          <a:p>
            <a:pPr eaLnBrk="0" hangingPunct="0">
              <a:lnSpc>
                <a:spcPct val="95000"/>
              </a:lnSpc>
              <a:spcBef>
                <a:spcPct val="5000"/>
              </a:spcBef>
              <a:buFont typeface="Arial" charset="0"/>
              <a:buChar char="•"/>
            </a:pPr>
            <a:endParaRPr lang="en-US" sz="1800" b="0">
              <a:solidFill>
                <a:srgbClr val="541400"/>
              </a:solidFill>
            </a:endParaRPr>
          </a:p>
        </p:txBody>
      </p:sp>
    </p:spTree>
  </p:cSld>
  <p:clrMapOvr>
    <a:masterClrMapping/>
  </p:clrMapOvr>
  <p:transition>
    <p:randomBa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4" descr="theproject25percent.jpg"/>
          <p:cNvPicPr>
            <a:picLocks noChangeAspect="1"/>
          </p:cNvPicPr>
          <p:nvPr/>
        </p:nvPicPr>
        <p:blipFill>
          <a:blip r:embed="rId3"/>
          <a:srcRect/>
          <a:stretch>
            <a:fillRect/>
          </a:stretch>
        </p:blipFill>
        <p:spPr bwMode="auto">
          <a:xfrm>
            <a:off x="4419600" y="4191000"/>
            <a:ext cx="3733800" cy="2590800"/>
          </a:xfrm>
          <a:prstGeom prst="rect">
            <a:avLst/>
          </a:prstGeom>
          <a:noFill/>
          <a:ln w="9525">
            <a:noFill/>
            <a:miter lim="800000"/>
            <a:headEnd/>
            <a:tailEnd/>
          </a:ln>
        </p:spPr>
      </p:pic>
      <p:sp>
        <p:nvSpPr>
          <p:cNvPr id="137218" name="Rectangle 3"/>
          <p:cNvSpPr>
            <a:spLocks noChangeArrowheads="1"/>
          </p:cNvSpPr>
          <p:nvPr/>
        </p:nvSpPr>
        <p:spPr bwMode="auto">
          <a:xfrm>
            <a:off x="541338" y="1408113"/>
            <a:ext cx="8297862" cy="2959100"/>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2800" b="0">
                <a:solidFill>
                  <a:srgbClr val="541400"/>
                </a:solidFill>
              </a:rPr>
              <a:t>Monitor progress of benchmarking efforts in general and benchmarking projects in particular</a:t>
            </a:r>
          </a:p>
          <a:p>
            <a:pPr lvl="1" indent="-457200" eaLnBrk="0" hangingPunct="0">
              <a:lnSpc>
                <a:spcPct val="95000"/>
              </a:lnSpc>
              <a:spcBef>
                <a:spcPct val="5000"/>
              </a:spcBef>
              <a:buFont typeface="Arial" charset="0"/>
              <a:buChar char="•"/>
            </a:pPr>
            <a:r>
              <a:rPr lang="en-US" sz="2800" b="0">
                <a:solidFill>
                  <a:srgbClr val="541400"/>
                </a:solidFill>
              </a:rPr>
              <a:t>Update benchmarks at predetermined. milestones to determine progress made by both the benchmark and your own organization.</a:t>
            </a:r>
          </a:p>
          <a:p>
            <a:pPr lvl="1" indent="-457200" eaLnBrk="0" hangingPunct="0">
              <a:lnSpc>
                <a:spcPct val="95000"/>
              </a:lnSpc>
              <a:spcBef>
                <a:spcPct val="5000"/>
              </a:spcBef>
              <a:buFont typeface="Arial" charset="0"/>
              <a:buChar char="•"/>
            </a:pPr>
            <a:r>
              <a:rPr lang="en-US" sz="2800" b="0">
                <a:solidFill>
                  <a:srgbClr val="541400"/>
                </a:solidFill>
              </a:rPr>
              <a:t>Report progress in achieving targets to all employees on an ongoing basis.</a:t>
            </a:r>
          </a:p>
        </p:txBody>
      </p:sp>
      <p:sp>
        <p:nvSpPr>
          <p:cNvPr id="137219"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Step 4: Monitor and Recalibrate</a:t>
            </a:r>
          </a:p>
        </p:txBody>
      </p:sp>
    </p:spTree>
  </p:cSld>
  <p:clrMapOvr>
    <a:masterClrMapping/>
  </p:clrMapOvr>
  <p:transition>
    <p:randomBa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3"/>
          <p:cNvSpPr>
            <a:spLocks noChangeArrowheads="1"/>
          </p:cNvSpPr>
          <p:nvPr/>
        </p:nvSpPr>
        <p:spPr bwMode="auto">
          <a:xfrm>
            <a:off x="541338" y="2209800"/>
            <a:ext cx="8297862" cy="2184400"/>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2800" b="0">
                <a:solidFill>
                  <a:srgbClr val="541400"/>
                </a:solidFill>
              </a:rPr>
              <a:t>Were measurement identified?</a:t>
            </a:r>
          </a:p>
          <a:p>
            <a:pPr lvl="1" indent="-457200" eaLnBrk="0" hangingPunct="0">
              <a:lnSpc>
                <a:spcPct val="95000"/>
              </a:lnSpc>
              <a:spcBef>
                <a:spcPct val="5000"/>
              </a:spcBef>
              <a:buFont typeface="Arial" charset="0"/>
              <a:buChar char="•"/>
            </a:pPr>
            <a:r>
              <a:rPr lang="en-US" sz="2800" b="0">
                <a:solidFill>
                  <a:srgbClr val="541400"/>
                </a:solidFill>
              </a:rPr>
              <a:t>Were the benchmarking result communicated?</a:t>
            </a:r>
          </a:p>
          <a:p>
            <a:pPr lvl="1" indent="-457200" eaLnBrk="0" hangingPunct="0">
              <a:lnSpc>
                <a:spcPct val="95000"/>
              </a:lnSpc>
              <a:spcBef>
                <a:spcPct val="5000"/>
              </a:spcBef>
              <a:buFont typeface="Arial" charset="0"/>
              <a:buChar char="•"/>
            </a:pPr>
            <a:r>
              <a:rPr lang="en-US" sz="2800" b="0">
                <a:solidFill>
                  <a:srgbClr val="541400"/>
                </a:solidFill>
              </a:rPr>
              <a:t>Was there senior management “buy-in”?</a:t>
            </a:r>
          </a:p>
          <a:p>
            <a:pPr lvl="1" indent="-457200" eaLnBrk="0" hangingPunct="0">
              <a:lnSpc>
                <a:spcPct val="95000"/>
              </a:lnSpc>
              <a:spcBef>
                <a:spcPct val="5000"/>
              </a:spcBef>
              <a:buFont typeface="Arial" charset="0"/>
              <a:buChar char="•"/>
            </a:pPr>
            <a:r>
              <a:rPr lang="en-US" sz="2800" b="0">
                <a:solidFill>
                  <a:srgbClr val="541400"/>
                </a:solidFill>
              </a:rPr>
              <a:t>Was an action plan designed and implemented?</a:t>
            </a:r>
          </a:p>
          <a:p>
            <a:pPr lvl="1" indent="-457200" eaLnBrk="0" hangingPunct="0">
              <a:lnSpc>
                <a:spcPct val="95000"/>
              </a:lnSpc>
              <a:spcBef>
                <a:spcPct val="5000"/>
              </a:spcBef>
              <a:buFont typeface="Arial" charset="0"/>
              <a:buChar char="•"/>
            </a:pPr>
            <a:endParaRPr lang="en-US" sz="2800" b="0">
              <a:solidFill>
                <a:srgbClr val="541400"/>
              </a:solidFill>
            </a:endParaRPr>
          </a:p>
        </p:txBody>
      </p:sp>
      <p:sp>
        <p:nvSpPr>
          <p:cNvPr id="139266"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Step 4: Monitor and Recalibrate</a:t>
            </a:r>
          </a:p>
        </p:txBody>
      </p:sp>
      <p:sp>
        <p:nvSpPr>
          <p:cNvPr id="139267" name="Rectangle 2"/>
          <p:cNvSpPr>
            <a:spLocks noChangeArrowheads="1"/>
          </p:cNvSpPr>
          <p:nvPr/>
        </p:nvSpPr>
        <p:spPr bwMode="auto">
          <a:xfrm>
            <a:off x="457200" y="12192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200" b="0">
                <a:solidFill>
                  <a:srgbClr val="000000"/>
                </a:solidFill>
              </a:rPr>
              <a:t>Monitor Benchmarking Project</a:t>
            </a:r>
          </a:p>
        </p:txBody>
      </p:sp>
      <p:pic>
        <p:nvPicPr>
          <p:cNvPr id="139268" name="Picture 2"/>
          <p:cNvPicPr>
            <a:picLocks noChangeAspect="1" noChangeArrowheads="1"/>
          </p:cNvPicPr>
          <p:nvPr/>
        </p:nvPicPr>
        <p:blipFill>
          <a:blip r:embed="rId3"/>
          <a:srcRect/>
          <a:stretch>
            <a:fillRect/>
          </a:stretch>
        </p:blipFill>
        <p:spPr bwMode="auto">
          <a:xfrm>
            <a:off x="4403725" y="4175125"/>
            <a:ext cx="3749675" cy="2606675"/>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9" descr="y4094e1n.gif"/>
          <p:cNvPicPr>
            <a:picLocks noChangeAspect="1"/>
          </p:cNvPicPr>
          <p:nvPr/>
        </p:nvPicPr>
        <p:blipFill>
          <a:blip r:embed="rId3"/>
          <a:srcRect/>
          <a:stretch>
            <a:fillRect/>
          </a:stretch>
        </p:blipFill>
        <p:spPr bwMode="auto">
          <a:xfrm>
            <a:off x="4724400" y="4724400"/>
            <a:ext cx="3429000" cy="1981200"/>
          </a:xfrm>
          <a:prstGeom prst="rect">
            <a:avLst/>
          </a:prstGeom>
          <a:noFill/>
          <a:ln w="9525">
            <a:noFill/>
            <a:miter lim="800000"/>
            <a:headEnd/>
            <a:tailEnd/>
          </a:ln>
        </p:spPr>
      </p:pic>
      <p:sp>
        <p:nvSpPr>
          <p:cNvPr id="141314" name="Rectangle 3"/>
          <p:cNvSpPr>
            <a:spLocks noChangeArrowheads="1"/>
          </p:cNvSpPr>
          <p:nvPr/>
        </p:nvSpPr>
        <p:spPr bwMode="auto">
          <a:xfrm>
            <a:off x="541338" y="2209800"/>
            <a:ext cx="8297862" cy="3024188"/>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2800" b="0">
                <a:solidFill>
                  <a:srgbClr val="541400"/>
                </a:solidFill>
              </a:rPr>
              <a:t>Has the benchmark changed?</a:t>
            </a:r>
          </a:p>
          <a:p>
            <a:pPr lvl="1" indent="-457200" eaLnBrk="0" hangingPunct="0">
              <a:lnSpc>
                <a:spcPct val="95000"/>
              </a:lnSpc>
              <a:spcBef>
                <a:spcPct val="5000"/>
              </a:spcBef>
              <a:buFont typeface="Arial" charset="0"/>
              <a:buChar char="•"/>
            </a:pPr>
            <a:r>
              <a:rPr lang="en-US" sz="2800" b="0">
                <a:solidFill>
                  <a:srgbClr val="541400"/>
                </a:solidFill>
              </a:rPr>
              <a:t>Has the best competitor/function changed?</a:t>
            </a:r>
          </a:p>
          <a:p>
            <a:pPr lvl="1" indent="-457200" eaLnBrk="0" hangingPunct="0">
              <a:lnSpc>
                <a:spcPct val="95000"/>
              </a:lnSpc>
              <a:spcBef>
                <a:spcPct val="5000"/>
              </a:spcBef>
              <a:buFont typeface="Arial" charset="0"/>
              <a:buChar char="•"/>
            </a:pPr>
            <a:r>
              <a:rPr lang="en-US" sz="2800" b="0">
                <a:solidFill>
                  <a:srgbClr val="541400"/>
                </a:solidFill>
              </a:rPr>
              <a:t>What is you progress? Have you met your goals?</a:t>
            </a:r>
          </a:p>
          <a:p>
            <a:pPr lvl="1" indent="-457200" eaLnBrk="0" hangingPunct="0">
              <a:lnSpc>
                <a:spcPct val="95000"/>
              </a:lnSpc>
              <a:spcBef>
                <a:spcPct val="5000"/>
              </a:spcBef>
              <a:buFont typeface="Arial" charset="0"/>
              <a:buChar char="•"/>
            </a:pPr>
            <a:r>
              <a:rPr lang="en-US" sz="2800" b="0">
                <a:solidFill>
                  <a:srgbClr val="541400"/>
                </a:solidFill>
              </a:rPr>
              <a:t>Have the benchmark companies improved? Should you adjust your goals?</a:t>
            </a:r>
          </a:p>
          <a:p>
            <a:pPr lvl="1" indent="-457200" eaLnBrk="0" hangingPunct="0">
              <a:lnSpc>
                <a:spcPct val="95000"/>
              </a:lnSpc>
              <a:spcBef>
                <a:spcPct val="5000"/>
              </a:spcBef>
              <a:buFont typeface="Arial" charset="0"/>
              <a:buChar char="•"/>
            </a:pPr>
            <a:r>
              <a:rPr lang="en-US" sz="2800" b="0">
                <a:solidFill>
                  <a:srgbClr val="541400"/>
                </a:solidFill>
              </a:rPr>
              <a:t>Are there emerging best practice companies?</a:t>
            </a:r>
          </a:p>
          <a:p>
            <a:pPr lvl="1" indent="-457200" eaLnBrk="0" hangingPunct="0">
              <a:lnSpc>
                <a:spcPct val="95000"/>
              </a:lnSpc>
              <a:spcBef>
                <a:spcPct val="5000"/>
              </a:spcBef>
              <a:buFont typeface="Arial" charset="0"/>
              <a:buChar char="•"/>
            </a:pPr>
            <a:endParaRPr lang="en-US" sz="2800" b="0">
              <a:solidFill>
                <a:srgbClr val="541400"/>
              </a:solidFill>
            </a:endParaRPr>
          </a:p>
        </p:txBody>
      </p:sp>
      <p:sp>
        <p:nvSpPr>
          <p:cNvPr id="141315"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Step 4: Monitor and Recalibrate</a:t>
            </a:r>
          </a:p>
        </p:txBody>
      </p:sp>
      <p:sp>
        <p:nvSpPr>
          <p:cNvPr id="141316" name="Rectangle 2"/>
          <p:cNvSpPr>
            <a:spLocks noChangeArrowheads="1"/>
          </p:cNvSpPr>
          <p:nvPr/>
        </p:nvSpPr>
        <p:spPr bwMode="auto">
          <a:xfrm>
            <a:off x="457200" y="12192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200" b="0">
                <a:solidFill>
                  <a:srgbClr val="000000"/>
                </a:solidFill>
              </a:rPr>
              <a:t>Update benchmarks</a:t>
            </a:r>
          </a:p>
        </p:txBody>
      </p:sp>
    </p:spTree>
  </p:cSld>
  <p:clrMapOvr>
    <a:masterClrMapping/>
  </p:clrMapOvr>
  <p:transition>
    <p:randomBa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3"/>
          <p:cNvSpPr>
            <a:spLocks noChangeArrowheads="1"/>
          </p:cNvSpPr>
          <p:nvPr/>
        </p:nvSpPr>
        <p:spPr bwMode="auto">
          <a:xfrm>
            <a:off x="541338" y="1295400"/>
            <a:ext cx="8297862" cy="3473450"/>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Set benchmarking goals</a:t>
            </a:r>
          </a:p>
          <a:p>
            <a:pPr lvl="1" indent="-457200" eaLnBrk="0" hangingPunct="0">
              <a:lnSpc>
                <a:spcPct val="95000"/>
              </a:lnSpc>
              <a:spcBef>
                <a:spcPct val="5000"/>
              </a:spcBef>
              <a:buFont typeface="Arial" charset="0"/>
              <a:buChar char="•"/>
            </a:pPr>
            <a:r>
              <a:rPr lang="en-US" sz="3200" b="0">
                <a:solidFill>
                  <a:srgbClr val="541400"/>
                </a:solidFill>
              </a:rPr>
              <a:t>Integrate into strategic plan</a:t>
            </a:r>
          </a:p>
          <a:p>
            <a:pPr lvl="1" indent="-457200" eaLnBrk="0" hangingPunct="0">
              <a:lnSpc>
                <a:spcPct val="95000"/>
              </a:lnSpc>
              <a:spcBef>
                <a:spcPct val="5000"/>
              </a:spcBef>
              <a:buFont typeface="Arial" charset="0"/>
              <a:buChar char="•"/>
            </a:pPr>
            <a:r>
              <a:rPr lang="en-US" sz="3200" b="0">
                <a:solidFill>
                  <a:srgbClr val="541400"/>
                </a:solidFill>
              </a:rPr>
              <a:t>Be a role model</a:t>
            </a:r>
          </a:p>
          <a:p>
            <a:pPr lvl="1" indent="-457200" eaLnBrk="0" hangingPunct="0">
              <a:lnSpc>
                <a:spcPct val="95000"/>
              </a:lnSpc>
              <a:spcBef>
                <a:spcPct val="5000"/>
              </a:spcBef>
              <a:buFont typeface="Arial" charset="0"/>
              <a:buChar char="•"/>
            </a:pPr>
            <a:r>
              <a:rPr lang="en-US" sz="3200" b="0">
                <a:solidFill>
                  <a:srgbClr val="541400"/>
                </a:solidFill>
              </a:rPr>
              <a:t>Establish environment for change</a:t>
            </a:r>
          </a:p>
          <a:p>
            <a:pPr lvl="1" indent="-457200" eaLnBrk="0" hangingPunct="0">
              <a:lnSpc>
                <a:spcPct val="95000"/>
              </a:lnSpc>
              <a:spcBef>
                <a:spcPct val="5000"/>
              </a:spcBef>
              <a:buFont typeface="Arial" charset="0"/>
              <a:buChar char="•"/>
            </a:pPr>
            <a:r>
              <a:rPr lang="en-US" sz="3200" b="0">
                <a:solidFill>
                  <a:srgbClr val="541400"/>
                </a:solidFill>
              </a:rPr>
              <a:t>Build infrastructure</a:t>
            </a:r>
          </a:p>
          <a:p>
            <a:pPr lvl="1" indent="-457200" eaLnBrk="0" hangingPunct="0">
              <a:lnSpc>
                <a:spcPct val="95000"/>
              </a:lnSpc>
              <a:spcBef>
                <a:spcPct val="5000"/>
              </a:spcBef>
              <a:buFont typeface="Arial" charset="0"/>
              <a:buChar char="•"/>
            </a:pPr>
            <a:r>
              <a:rPr lang="en-US" sz="3200" b="0">
                <a:solidFill>
                  <a:srgbClr val="541400"/>
                </a:solidFill>
              </a:rPr>
              <a:t>Monitor progress</a:t>
            </a:r>
          </a:p>
          <a:p>
            <a:pPr lvl="1" indent="-457200" eaLnBrk="0" hangingPunct="0">
              <a:lnSpc>
                <a:spcPct val="95000"/>
              </a:lnSpc>
              <a:spcBef>
                <a:spcPct val="5000"/>
              </a:spcBef>
              <a:buFont typeface="Arial" charset="0"/>
              <a:buChar char="•"/>
            </a:pPr>
            <a:endParaRPr lang="en-US" sz="3200" b="0">
              <a:solidFill>
                <a:srgbClr val="541400"/>
              </a:solidFill>
            </a:endParaRPr>
          </a:p>
        </p:txBody>
      </p:sp>
      <p:sp>
        <p:nvSpPr>
          <p:cNvPr id="143362"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Role of Management</a:t>
            </a:r>
          </a:p>
        </p:txBody>
      </p:sp>
      <p:pic>
        <p:nvPicPr>
          <p:cNvPr id="143363" name="Picture 8" descr="Top Management.gif"/>
          <p:cNvPicPr>
            <a:picLocks noChangeAspect="1"/>
          </p:cNvPicPr>
          <p:nvPr/>
        </p:nvPicPr>
        <p:blipFill>
          <a:blip r:embed="rId3"/>
          <a:srcRect/>
          <a:stretch>
            <a:fillRect/>
          </a:stretch>
        </p:blipFill>
        <p:spPr bwMode="auto">
          <a:xfrm>
            <a:off x="4648200" y="3200400"/>
            <a:ext cx="3657600" cy="3143250"/>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3"/>
          <p:cNvSpPr>
            <a:spLocks noChangeArrowheads="1"/>
          </p:cNvSpPr>
          <p:nvPr/>
        </p:nvSpPr>
        <p:spPr bwMode="auto">
          <a:xfrm>
            <a:off x="541338" y="1295400"/>
            <a:ext cx="8297862" cy="1997075"/>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Integrate into business strategy</a:t>
            </a:r>
          </a:p>
          <a:p>
            <a:pPr lvl="1" indent="-457200" eaLnBrk="0" hangingPunct="0">
              <a:lnSpc>
                <a:spcPct val="95000"/>
              </a:lnSpc>
              <a:spcBef>
                <a:spcPct val="5000"/>
              </a:spcBef>
              <a:buFont typeface="Arial" charset="0"/>
              <a:buChar char="•"/>
            </a:pPr>
            <a:r>
              <a:rPr lang="en-US" sz="3200" b="0">
                <a:solidFill>
                  <a:srgbClr val="541400"/>
                </a:solidFill>
              </a:rPr>
              <a:t>Set benchmarking direction</a:t>
            </a:r>
          </a:p>
          <a:p>
            <a:pPr lvl="1" indent="-457200" eaLnBrk="0" hangingPunct="0">
              <a:lnSpc>
                <a:spcPct val="95000"/>
              </a:lnSpc>
              <a:spcBef>
                <a:spcPct val="5000"/>
              </a:spcBef>
              <a:buFont typeface="Arial" charset="0"/>
              <a:buChar char="•"/>
            </a:pPr>
            <a:r>
              <a:rPr lang="en-US" sz="3200" b="0">
                <a:solidFill>
                  <a:srgbClr val="541400"/>
                </a:solidFill>
              </a:rPr>
              <a:t>Communicate benchmarking findings</a:t>
            </a:r>
          </a:p>
          <a:p>
            <a:pPr lvl="1" indent="-457200" eaLnBrk="0" hangingPunct="0">
              <a:lnSpc>
                <a:spcPct val="95000"/>
              </a:lnSpc>
              <a:spcBef>
                <a:spcPct val="5000"/>
              </a:spcBef>
              <a:buFont typeface="Arial" charset="0"/>
              <a:buChar char="•"/>
            </a:pPr>
            <a:endParaRPr lang="en-US" sz="3200" b="0">
              <a:solidFill>
                <a:srgbClr val="541400"/>
              </a:solidFill>
            </a:endParaRPr>
          </a:p>
        </p:txBody>
      </p:sp>
      <p:sp>
        <p:nvSpPr>
          <p:cNvPr id="145410"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Set goals and integrate</a:t>
            </a:r>
          </a:p>
        </p:txBody>
      </p:sp>
      <p:pic>
        <p:nvPicPr>
          <p:cNvPr id="145411" name="Picture 6" descr="business-plan.jpg"/>
          <p:cNvPicPr>
            <a:picLocks noChangeAspect="1"/>
          </p:cNvPicPr>
          <p:nvPr/>
        </p:nvPicPr>
        <p:blipFill>
          <a:blip r:embed="rId3"/>
          <a:srcRect/>
          <a:stretch>
            <a:fillRect/>
          </a:stretch>
        </p:blipFill>
        <p:spPr bwMode="auto">
          <a:xfrm>
            <a:off x="4876800" y="3505200"/>
            <a:ext cx="3048000" cy="2365375"/>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3"/>
          <p:cNvSpPr>
            <a:spLocks noChangeArrowheads="1"/>
          </p:cNvSpPr>
          <p:nvPr/>
        </p:nvSpPr>
        <p:spPr bwMode="auto">
          <a:xfrm>
            <a:off x="541338" y="1295400"/>
            <a:ext cx="8297862" cy="2906713"/>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Do organizational goals incorporate benchmarking findings?</a:t>
            </a:r>
          </a:p>
          <a:p>
            <a:pPr lvl="1" indent="-457200" eaLnBrk="0" hangingPunct="0">
              <a:lnSpc>
                <a:spcPct val="95000"/>
              </a:lnSpc>
              <a:spcBef>
                <a:spcPct val="5000"/>
              </a:spcBef>
              <a:buFont typeface="Arial" charset="0"/>
              <a:buChar char="•"/>
            </a:pPr>
            <a:r>
              <a:rPr lang="en-US" sz="3200" b="0">
                <a:solidFill>
                  <a:srgbClr val="541400"/>
                </a:solidFill>
              </a:rPr>
              <a:t>Have benchmarking findings been integrated into the goals of each division and functional area?</a:t>
            </a:r>
          </a:p>
          <a:p>
            <a:pPr lvl="1" indent="-457200" eaLnBrk="0" hangingPunct="0">
              <a:lnSpc>
                <a:spcPct val="95000"/>
              </a:lnSpc>
              <a:spcBef>
                <a:spcPct val="5000"/>
              </a:spcBef>
              <a:buFont typeface="Arial" charset="0"/>
              <a:buChar char="•"/>
            </a:pPr>
            <a:endParaRPr lang="en-US" sz="3200" b="0">
              <a:solidFill>
                <a:srgbClr val="541400"/>
              </a:solidFill>
            </a:endParaRPr>
          </a:p>
        </p:txBody>
      </p:sp>
      <p:sp>
        <p:nvSpPr>
          <p:cNvPr id="147458"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Integration</a:t>
            </a:r>
          </a:p>
        </p:txBody>
      </p:sp>
      <p:pic>
        <p:nvPicPr>
          <p:cNvPr id="147459" name="Picture 4" descr="integrate_puzzle1.jpg"/>
          <p:cNvPicPr>
            <a:picLocks noChangeAspect="1"/>
          </p:cNvPicPr>
          <p:nvPr/>
        </p:nvPicPr>
        <p:blipFill>
          <a:blip r:embed="rId3"/>
          <a:srcRect/>
          <a:stretch>
            <a:fillRect/>
          </a:stretch>
        </p:blipFill>
        <p:spPr bwMode="auto">
          <a:xfrm>
            <a:off x="5257800" y="3581400"/>
            <a:ext cx="3200400" cy="2400300"/>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3"/>
          <p:cNvSpPr>
            <a:spLocks noChangeArrowheads="1"/>
          </p:cNvSpPr>
          <p:nvPr/>
        </p:nvSpPr>
        <p:spPr bwMode="auto">
          <a:xfrm>
            <a:off x="457200" y="3603625"/>
            <a:ext cx="4564063" cy="403225"/>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pPr>
            <a:r>
              <a:rPr lang="en-US" sz="2400" b="0">
                <a:solidFill>
                  <a:srgbClr val="541400"/>
                </a:solidFill>
              </a:rPr>
              <a:t>Customer Satisfaction</a:t>
            </a:r>
          </a:p>
        </p:txBody>
      </p:sp>
      <p:sp>
        <p:nvSpPr>
          <p:cNvPr id="149506"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Strategic Benchmarking Focus</a:t>
            </a:r>
          </a:p>
        </p:txBody>
      </p:sp>
      <p:pic>
        <p:nvPicPr>
          <p:cNvPr id="149507" name="Picture 6" descr="ABBcover.jpg"/>
          <p:cNvPicPr>
            <a:picLocks noChangeAspect="1"/>
          </p:cNvPicPr>
          <p:nvPr/>
        </p:nvPicPr>
        <p:blipFill>
          <a:blip r:embed="rId3"/>
          <a:srcRect l="21780" r="16138"/>
          <a:stretch>
            <a:fillRect/>
          </a:stretch>
        </p:blipFill>
        <p:spPr bwMode="auto">
          <a:xfrm>
            <a:off x="838200" y="1371600"/>
            <a:ext cx="2401888" cy="2214563"/>
          </a:xfrm>
          <a:prstGeom prst="rect">
            <a:avLst/>
          </a:prstGeom>
          <a:noFill/>
          <a:ln w="9525">
            <a:noFill/>
            <a:miter lim="800000"/>
            <a:headEnd/>
            <a:tailEnd/>
          </a:ln>
        </p:spPr>
      </p:pic>
      <p:pic>
        <p:nvPicPr>
          <p:cNvPr id="149508" name="Picture 8" descr="Human Resource Department.jpg"/>
          <p:cNvPicPr>
            <a:picLocks noChangeAspect="1"/>
          </p:cNvPicPr>
          <p:nvPr/>
        </p:nvPicPr>
        <p:blipFill>
          <a:blip r:embed="rId4"/>
          <a:srcRect b="5013"/>
          <a:stretch>
            <a:fillRect/>
          </a:stretch>
        </p:blipFill>
        <p:spPr bwMode="auto">
          <a:xfrm>
            <a:off x="5486400" y="1447800"/>
            <a:ext cx="2508250" cy="2286000"/>
          </a:xfrm>
          <a:prstGeom prst="rect">
            <a:avLst/>
          </a:prstGeom>
          <a:noFill/>
          <a:ln w="9525">
            <a:noFill/>
            <a:miter lim="800000"/>
            <a:headEnd/>
            <a:tailEnd/>
          </a:ln>
        </p:spPr>
      </p:pic>
      <p:sp>
        <p:nvSpPr>
          <p:cNvPr id="149509" name="Rectangle 3"/>
          <p:cNvSpPr>
            <a:spLocks noChangeArrowheads="1"/>
          </p:cNvSpPr>
          <p:nvPr/>
        </p:nvSpPr>
        <p:spPr bwMode="auto">
          <a:xfrm>
            <a:off x="4495800" y="3733800"/>
            <a:ext cx="4564063" cy="401638"/>
          </a:xfrm>
          <a:prstGeom prst="rect">
            <a:avLst/>
          </a:prstGeom>
          <a:noFill/>
          <a:ln w="9525">
            <a:noFill/>
            <a:miter lim="800000"/>
            <a:headEnd/>
            <a:tailEnd/>
          </a:ln>
        </p:spPr>
        <p:txBody>
          <a:bodyPr lIns="63500" tIns="25400" rIns="63500" bIns="25400">
            <a:spAutoFit/>
          </a:bodyPr>
          <a:lstStyle/>
          <a:p>
            <a:pPr lvl="1" indent="-457200" algn="ctr" eaLnBrk="0" hangingPunct="0">
              <a:lnSpc>
                <a:spcPct val="95000"/>
              </a:lnSpc>
              <a:spcBef>
                <a:spcPct val="5000"/>
              </a:spcBef>
            </a:pPr>
            <a:r>
              <a:rPr lang="en-US" sz="2400" b="0">
                <a:solidFill>
                  <a:srgbClr val="541400"/>
                </a:solidFill>
              </a:rPr>
              <a:t>Human resource utilization</a:t>
            </a:r>
          </a:p>
        </p:txBody>
      </p:sp>
      <p:pic>
        <p:nvPicPr>
          <p:cNvPr id="149510" name="Picture 10" descr="stack-of-money.jpg"/>
          <p:cNvPicPr>
            <a:picLocks noChangeAspect="1"/>
          </p:cNvPicPr>
          <p:nvPr/>
        </p:nvPicPr>
        <p:blipFill>
          <a:blip r:embed="rId5"/>
          <a:srcRect/>
          <a:stretch>
            <a:fillRect/>
          </a:stretch>
        </p:blipFill>
        <p:spPr bwMode="auto">
          <a:xfrm>
            <a:off x="2362200" y="4191000"/>
            <a:ext cx="1855788" cy="2319338"/>
          </a:xfrm>
          <a:prstGeom prst="rect">
            <a:avLst/>
          </a:prstGeom>
          <a:noFill/>
          <a:ln w="9525">
            <a:noFill/>
            <a:miter lim="800000"/>
            <a:headEnd/>
            <a:tailEnd/>
          </a:ln>
        </p:spPr>
      </p:pic>
      <p:sp>
        <p:nvSpPr>
          <p:cNvPr id="149511" name="Rectangle 3"/>
          <p:cNvSpPr>
            <a:spLocks noChangeArrowheads="1"/>
          </p:cNvSpPr>
          <p:nvPr/>
        </p:nvSpPr>
        <p:spPr bwMode="auto">
          <a:xfrm>
            <a:off x="609600" y="5029200"/>
            <a:ext cx="2514600" cy="752475"/>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pPr>
            <a:r>
              <a:rPr lang="en-US" sz="2400" b="0">
                <a:solidFill>
                  <a:srgbClr val="541400"/>
                </a:solidFill>
              </a:rPr>
              <a:t>Asset management</a:t>
            </a:r>
          </a:p>
        </p:txBody>
      </p:sp>
      <p:pic>
        <p:nvPicPr>
          <p:cNvPr id="149512" name="Picture 12" descr="clock1.jpg"/>
          <p:cNvPicPr>
            <a:picLocks noChangeAspect="1"/>
          </p:cNvPicPr>
          <p:nvPr/>
        </p:nvPicPr>
        <p:blipFill>
          <a:blip r:embed="rId6"/>
          <a:srcRect/>
          <a:stretch>
            <a:fillRect/>
          </a:stretch>
        </p:blipFill>
        <p:spPr bwMode="auto">
          <a:xfrm>
            <a:off x="6019800" y="4419600"/>
            <a:ext cx="2219325" cy="2281238"/>
          </a:xfrm>
          <a:prstGeom prst="rect">
            <a:avLst/>
          </a:prstGeom>
          <a:noFill/>
          <a:ln w="9525">
            <a:noFill/>
            <a:miter lim="800000"/>
            <a:headEnd/>
            <a:tailEnd/>
          </a:ln>
        </p:spPr>
      </p:pic>
      <p:sp>
        <p:nvSpPr>
          <p:cNvPr id="149513" name="Rectangle 3"/>
          <p:cNvSpPr>
            <a:spLocks noChangeArrowheads="1"/>
          </p:cNvSpPr>
          <p:nvPr/>
        </p:nvSpPr>
        <p:spPr bwMode="auto">
          <a:xfrm>
            <a:off x="4876800" y="5313363"/>
            <a:ext cx="2133600" cy="401637"/>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pPr>
            <a:r>
              <a:rPr lang="en-US" sz="2400" b="0">
                <a:solidFill>
                  <a:srgbClr val="541400"/>
                </a:solidFill>
              </a:rPr>
              <a:t>Cycle time</a:t>
            </a:r>
          </a:p>
        </p:txBody>
      </p:sp>
    </p:spTree>
  </p:cSld>
  <p:clrMapOvr>
    <a:masterClrMapping/>
  </p:clrMapOvr>
  <p:transition>
    <p:randomBa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6" descr="Top Management.gif"/>
          <p:cNvPicPr>
            <a:picLocks noChangeAspect="1"/>
          </p:cNvPicPr>
          <p:nvPr/>
        </p:nvPicPr>
        <p:blipFill>
          <a:blip r:embed="rId3"/>
          <a:srcRect/>
          <a:stretch>
            <a:fillRect/>
          </a:stretch>
        </p:blipFill>
        <p:spPr bwMode="auto">
          <a:xfrm>
            <a:off x="6727825" y="2286000"/>
            <a:ext cx="2416175" cy="2076450"/>
          </a:xfrm>
          <a:prstGeom prst="rect">
            <a:avLst/>
          </a:prstGeom>
          <a:noFill/>
          <a:ln w="9525">
            <a:noFill/>
            <a:miter lim="800000"/>
            <a:headEnd/>
            <a:tailEnd/>
          </a:ln>
        </p:spPr>
      </p:pic>
      <p:sp>
        <p:nvSpPr>
          <p:cNvPr id="151554" name="Rectangle 3"/>
          <p:cNvSpPr>
            <a:spLocks noChangeArrowheads="1"/>
          </p:cNvSpPr>
          <p:nvPr/>
        </p:nvSpPr>
        <p:spPr bwMode="auto">
          <a:xfrm>
            <a:off x="609600" y="1371600"/>
            <a:ext cx="8297863" cy="5102225"/>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Be committed – senior managers must understand, commit to, and actively support benchmarking</a:t>
            </a: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Be involved – to assure that the benchmarking team is</a:t>
            </a:r>
          </a:p>
          <a:p>
            <a:pPr lvl="2" indent="-457200" eaLnBrk="0" hangingPunct="0">
              <a:lnSpc>
                <a:spcPct val="95000"/>
              </a:lnSpc>
              <a:spcBef>
                <a:spcPct val="5000"/>
              </a:spcBef>
              <a:buFont typeface="Wingdings" pitchFamily="2" charset="2"/>
              <a:buChar char="§"/>
            </a:pPr>
            <a:r>
              <a:rPr lang="en-US" sz="2800" b="0">
                <a:solidFill>
                  <a:srgbClr val="541400"/>
                </a:solidFill>
              </a:rPr>
              <a:t>Working on areas that are critical to the company</a:t>
            </a:r>
          </a:p>
          <a:p>
            <a:pPr lvl="2" indent="-457200" eaLnBrk="0" hangingPunct="0">
              <a:lnSpc>
                <a:spcPct val="95000"/>
              </a:lnSpc>
              <a:spcBef>
                <a:spcPct val="5000"/>
              </a:spcBef>
              <a:buFont typeface="Wingdings" pitchFamily="2" charset="2"/>
              <a:buChar char="§"/>
            </a:pPr>
            <a:r>
              <a:rPr lang="en-US" sz="2800" b="0">
                <a:solidFill>
                  <a:srgbClr val="541400"/>
                </a:solidFill>
              </a:rPr>
              <a:t>Staying focused and</a:t>
            </a:r>
          </a:p>
          <a:p>
            <a:pPr lvl="2" indent="-457200" eaLnBrk="0" hangingPunct="0">
              <a:lnSpc>
                <a:spcPct val="95000"/>
              </a:lnSpc>
              <a:spcBef>
                <a:spcPct val="5000"/>
              </a:spcBef>
              <a:buFont typeface="Wingdings" pitchFamily="2" charset="2"/>
              <a:buChar char="§"/>
            </a:pPr>
            <a:r>
              <a:rPr lang="en-US" sz="2800" b="0">
                <a:solidFill>
                  <a:srgbClr val="541400"/>
                </a:solidFill>
              </a:rPr>
              <a:t>Not experiencing insurmountable obstacles</a:t>
            </a:r>
          </a:p>
          <a:p>
            <a:pPr lvl="1" indent="-457200" eaLnBrk="0" hangingPunct="0">
              <a:lnSpc>
                <a:spcPct val="95000"/>
              </a:lnSpc>
              <a:spcBef>
                <a:spcPct val="5000"/>
              </a:spcBef>
              <a:buFont typeface="Arial" charset="0"/>
              <a:buChar char="•"/>
            </a:pPr>
            <a:endParaRPr lang="en-US" sz="3200" b="0">
              <a:solidFill>
                <a:srgbClr val="541400"/>
              </a:solidFill>
            </a:endParaRPr>
          </a:p>
        </p:txBody>
      </p:sp>
      <p:sp>
        <p:nvSpPr>
          <p:cNvPr id="151555"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Be A Role Model</a:t>
            </a:r>
          </a:p>
        </p:txBody>
      </p:sp>
    </p:spTree>
  </p:cSld>
  <p:clrMapOvr>
    <a:masterClrMapping/>
  </p:clrMapOvr>
  <p:transition>
    <p:randomBa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3" descr="change_management_logo_512.jpg"/>
          <p:cNvPicPr>
            <a:picLocks noChangeAspect="1"/>
          </p:cNvPicPr>
          <p:nvPr/>
        </p:nvPicPr>
        <p:blipFill>
          <a:blip r:embed="rId3"/>
          <a:srcRect/>
          <a:stretch>
            <a:fillRect/>
          </a:stretch>
        </p:blipFill>
        <p:spPr bwMode="auto">
          <a:xfrm>
            <a:off x="6172200" y="3352800"/>
            <a:ext cx="2533650" cy="3343275"/>
          </a:xfrm>
          <a:prstGeom prst="rect">
            <a:avLst/>
          </a:prstGeom>
          <a:noFill/>
          <a:ln w="9525">
            <a:noFill/>
            <a:miter lim="800000"/>
            <a:headEnd/>
            <a:tailEnd/>
          </a:ln>
        </p:spPr>
      </p:pic>
      <p:sp>
        <p:nvSpPr>
          <p:cNvPr id="153602" name="Rectangle 3"/>
          <p:cNvSpPr>
            <a:spLocks noChangeArrowheads="1"/>
          </p:cNvSpPr>
          <p:nvPr/>
        </p:nvSpPr>
        <p:spPr bwMode="auto">
          <a:xfrm>
            <a:off x="541338" y="1295400"/>
            <a:ext cx="8297862" cy="3473450"/>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Let’s do it 			Prognosis: success</a:t>
            </a: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Let’s not do it		Prognosis: on hold</a:t>
            </a: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Let’s do it (but 		Prognosis: failure</a:t>
            </a:r>
          </a:p>
          <a:p>
            <a:pPr lvl="1" indent="-457200" eaLnBrk="0" hangingPunct="0">
              <a:lnSpc>
                <a:spcPct val="95000"/>
              </a:lnSpc>
              <a:spcBef>
                <a:spcPct val="5000"/>
              </a:spcBef>
            </a:pPr>
            <a:r>
              <a:rPr lang="en-US" sz="3200" b="0">
                <a:solidFill>
                  <a:srgbClr val="541400"/>
                </a:solidFill>
              </a:rPr>
              <a:t>never do)</a:t>
            </a:r>
          </a:p>
          <a:p>
            <a:pPr lvl="1" indent="-457200" eaLnBrk="0" hangingPunct="0">
              <a:lnSpc>
                <a:spcPct val="95000"/>
              </a:lnSpc>
              <a:spcBef>
                <a:spcPct val="5000"/>
              </a:spcBef>
              <a:buFont typeface="Arial" charset="0"/>
              <a:buChar char="•"/>
            </a:pPr>
            <a:endParaRPr lang="en-US" sz="3200" b="0">
              <a:solidFill>
                <a:srgbClr val="541400"/>
              </a:solidFill>
            </a:endParaRPr>
          </a:p>
        </p:txBody>
      </p:sp>
      <p:sp>
        <p:nvSpPr>
          <p:cNvPr id="153603"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Senior Management Response</a:t>
            </a:r>
          </a:p>
        </p:txBody>
      </p:sp>
    </p:spTree>
  </p:cSld>
  <p:clrMapOvr>
    <a:masterClrMapping/>
  </p:clrMapOvr>
  <p:transition>
    <p:randomBa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4" descr="Draw06.GIF"/>
          <p:cNvPicPr>
            <a:picLocks noChangeAspect="1"/>
          </p:cNvPicPr>
          <p:nvPr/>
        </p:nvPicPr>
        <p:blipFill>
          <a:blip r:embed="rId3"/>
          <a:srcRect/>
          <a:stretch>
            <a:fillRect/>
          </a:stretch>
        </p:blipFill>
        <p:spPr bwMode="auto">
          <a:xfrm>
            <a:off x="6400800" y="4800600"/>
            <a:ext cx="2667000" cy="2014538"/>
          </a:xfrm>
          <a:prstGeom prst="rect">
            <a:avLst/>
          </a:prstGeom>
          <a:noFill/>
          <a:ln w="9525">
            <a:noFill/>
            <a:miter lim="800000"/>
            <a:headEnd/>
            <a:tailEnd/>
          </a:ln>
        </p:spPr>
      </p:pic>
      <p:sp>
        <p:nvSpPr>
          <p:cNvPr id="155650" name="Rectangle 3"/>
          <p:cNvSpPr>
            <a:spLocks noChangeArrowheads="1"/>
          </p:cNvSpPr>
          <p:nvPr/>
        </p:nvSpPr>
        <p:spPr bwMode="auto">
          <a:xfrm>
            <a:off x="541338" y="1295400"/>
            <a:ext cx="8297862" cy="4335463"/>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Show willingness to learn – if we do not use benchmarking findings to make changes, then benchmarking studies are a futile exercise</a:t>
            </a:r>
          </a:p>
          <a:p>
            <a:pPr lvl="1" indent="-457200" eaLnBrk="0" hangingPunct="0">
              <a:lnSpc>
                <a:spcPct val="95000"/>
              </a:lnSpc>
              <a:spcBef>
                <a:spcPct val="5000"/>
              </a:spcBef>
              <a:buFont typeface="Arial" charset="0"/>
              <a:buChar char="•"/>
            </a:pPr>
            <a:r>
              <a:rPr lang="en-US" sz="3200" b="0">
                <a:solidFill>
                  <a:srgbClr val="541400"/>
                </a:solidFill>
              </a:rPr>
              <a:t>Create trust – must maintain fundamental belief in the benefits of a benchmarking system.</a:t>
            </a:r>
          </a:p>
          <a:p>
            <a:pPr lvl="1" indent="-457200" eaLnBrk="0" hangingPunct="0">
              <a:lnSpc>
                <a:spcPct val="95000"/>
              </a:lnSpc>
              <a:spcBef>
                <a:spcPct val="5000"/>
              </a:spcBef>
              <a:buFont typeface="Arial" charset="0"/>
              <a:buChar char="•"/>
            </a:pPr>
            <a:r>
              <a:rPr lang="en-US" sz="3200" b="0">
                <a:solidFill>
                  <a:srgbClr val="541400"/>
                </a:solidFill>
              </a:rPr>
              <a:t>Demonstrate willingness to make change</a:t>
            </a:r>
          </a:p>
          <a:p>
            <a:pPr lvl="1" indent="-457200" eaLnBrk="0" hangingPunct="0">
              <a:lnSpc>
                <a:spcPct val="95000"/>
              </a:lnSpc>
              <a:spcBef>
                <a:spcPct val="5000"/>
              </a:spcBef>
              <a:buFont typeface="Arial" charset="0"/>
              <a:buChar char="•"/>
            </a:pPr>
            <a:endParaRPr lang="en-US" sz="3200" b="0">
              <a:solidFill>
                <a:srgbClr val="541400"/>
              </a:solidFill>
            </a:endParaRPr>
          </a:p>
        </p:txBody>
      </p:sp>
      <p:sp>
        <p:nvSpPr>
          <p:cNvPr id="155651"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Establish Environment for Change</a:t>
            </a:r>
          </a:p>
        </p:txBody>
      </p:sp>
    </p:spTree>
  </p:cSld>
  <p:clrMapOvr>
    <a:masterClrMapping/>
  </p:clrMapOvr>
  <p:transition>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a:srcRect/>
          <a:stretch>
            <a:fillRect/>
          </a:stretch>
        </p:blipFill>
        <p:spPr bwMode="auto">
          <a:xfrm>
            <a:off x="5562600" y="3886200"/>
            <a:ext cx="2682875" cy="2552700"/>
          </a:xfrm>
          <a:prstGeom prst="rect">
            <a:avLst/>
          </a:prstGeom>
          <a:noFill/>
          <a:ln w="9525">
            <a:noFill/>
            <a:miter lim="800000"/>
            <a:headEnd/>
            <a:tailEnd/>
          </a:ln>
        </p:spPr>
      </p:pic>
      <p:sp>
        <p:nvSpPr>
          <p:cNvPr id="27650"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4400" b="0">
                <a:solidFill>
                  <a:schemeClr val="bg1"/>
                </a:solidFill>
              </a:rPr>
              <a:t>Benchmarking measurement</a:t>
            </a:r>
          </a:p>
        </p:txBody>
      </p:sp>
      <p:cxnSp>
        <p:nvCxnSpPr>
          <p:cNvPr id="27651" name="Straight Connector 4"/>
          <p:cNvCxnSpPr>
            <a:cxnSpLocks noChangeShapeType="1"/>
          </p:cNvCxnSpPr>
          <p:nvPr/>
        </p:nvCxnSpPr>
        <p:spPr bwMode="auto">
          <a:xfrm rot="5400000">
            <a:off x="-533400" y="3657600"/>
            <a:ext cx="3810000" cy="0"/>
          </a:xfrm>
          <a:prstGeom prst="line">
            <a:avLst/>
          </a:prstGeom>
          <a:noFill/>
          <a:ln w="60325" algn="ctr">
            <a:solidFill>
              <a:schemeClr val="tx1"/>
            </a:solidFill>
            <a:round/>
            <a:headEnd/>
            <a:tailEnd/>
          </a:ln>
        </p:spPr>
      </p:cxnSp>
      <p:cxnSp>
        <p:nvCxnSpPr>
          <p:cNvPr id="27652" name="Straight Connector 7"/>
          <p:cNvCxnSpPr>
            <a:cxnSpLocks noChangeShapeType="1"/>
          </p:cNvCxnSpPr>
          <p:nvPr/>
        </p:nvCxnSpPr>
        <p:spPr bwMode="auto">
          <a:xfrm>
            <a:off x="990600" y="5334000"/>
            <a:ext cx="6858000" cy="0"/>
          </a:xfrm>
          <a:prstGeom prst="line">
            <a:avLst/>
          </a:prstGeom>
          <a:noFill/>
          <a:ln w="60325" algn="ctr">
            <a:solidFill>
              <a:schemeClr val="tx1"/>
            </a:solidFill>
            <a:round/>
            <a:headEnd/>
            <a:tailEnd/>
          </a:ln>
        </p:spPr>
      </p:cxnSp>
      <p:sp>
        <p:nvSpPr>
          <p:cNvPr id="27653" name="Rectangle 8"/>
          <p:cNvSpPr>
            <a:spLocks noChangeArrowheads="1"/>
          </p:cNvSpPr>
          <p:nvPr/>
        </p:nvSpPr>
        <p:spPr bwMode="auto">
          <a:xfrm>
            <a:off x="1981200" y="4038600"/>
            <a:ext cx="2133600" cy="990600"/>
          </a:xfrm>
          <a:prstGeom prst="rect">
            <a:avLst/>
          </a:prstGeom>
          <a:solidFill>
            <a:schemeClr val="accent1"/>
          </a:solidFill>
          <a:ln w="9525" algn="ctr">
            <a:solidFill>
              <a:schemeClr val="tx1"/>
            </a:solidFill>
            <a:round/>
            <a:headEnd/>
            <a:tailEnd/>
          </a:ln>
        </p:spPr>
        <p:txBody>
          <a:bodyPr anchor="ctr"/>
          <a:lstStyle/>
          <a:p>
            <a:pPr algn="ctr"/>
            <a:r>
              <a:rPr lang="en-US" sz="2000">
                <a:latin typeface="Arial" charset="0"/>
                <a:cs typeface="Arial" charset="0"/>
              </a:rPr>
              <a:t>Your Operation’s Performance</a:t>
            </a:r>
          </a:p>
        </p:txBody>
      </p:sp>
      <p:sp>
        <p:nvSpPr>
          <p:cNvPr id="27654" name="Rectangle 10"/>
          <p:cNvSpPr>
            <a:spLocks noChangeArrowheads="1"/>
          </p:cNvSpPr>
          <p:nvPr/>
        </p:nvSpPr>
        <p:spPr bwMode="auto">
          <a:xfrm>
            <a:off x="5562600" y="2514600"/>
            <a:ext cx="2133600" cy="990600"/>
          </a:xfrm>
          <a:prstGeom prst="rect">
            <a:avLst/>
          </a:prstGeom>
          <a:solidFill>
            <a:schemeClr val="accent1"/>
          </a:solidFill>
          <a:ln w="9525" algn="ctr">
            <a:solidFill>
              <a:schemeClr val="tx1"/>
            </a:solidFill>
            <a:round/>
            <a:headEnd/>
            <a:tailEnd/>
          </a:ln>
        </p:spPr>
        <p:txBody>
          <a:bodyPr anchor="ctr"/>
          <a:lstStyle/>
          <a:p>
            <a:pPr algn="ctr"/>
            <a:r>
              <a:rPr lang="en-US" sz="2000">
                <a:latin typeface="Arial" charset="0"/>
                <a:cs typeface="Arial" charset="0"/>
              </a:rPr>
              <a:t>Benchmark Company</a:t>
            </a:r>
          </a:p>
        </p:txBody>
      </p:sp>
      <p:cxnSp>
        <p:nvCxnSpPr>
          <p:cNvPr id="27655" name="Straight Arrow Connector 12"/>
          <p:cNvCxnSpPr>
            <a:cxnSpLocks noChangeShapeType="1"/>
          </p:cNvCxnSpPr>
          <p:nvPr/>
        </p:nvCxnSpPr>
        <p:spPr bwMode="auto">
          <a:xfrm flipV="1">
            <a:off x="4343400" y="3352800"/>
            <a:ext cx="1143000" cy="914400"/>
          </a:xfrm>
          <a:prstGeom prst="straightConnector1">
            <a:avLst/>
          </a:prstGeom>
          <a:noFill/>
          <a:ln w="53975" algn="ctr">
            <a:solidFill>
              <a:schemeClr val="tx1"/>
            </a:solidFill>
            <a:round/>
            <a:headEnd/>
            <a:tailEnd type="arrow" w="med" len="med"/>
          </a:ln>
        </p:spPr>
      </p:cxnSp>
      <p:sp>
        <p:nvSpPr>
          <p:cNvPr id="27656" name="TextBox 13"/>
          <p:cNvSpPr txBox="1">
            <a:spLocks noChangeArrowheads="1"/>
          </p:cNvSpPr>
          <p:nvPr/>
        </p:nvSpPr>
        <p:spPr bwMode="auto">
          <a:xfrm rot="-2305086">
            <a:off x="3670300" y="3430588"/>
            <a:ext cx="2035175" cy="396875"/>
          </a:xfrm>
          <a:prstGeom prst="rect">
            <a:avLst/>
          </a:prstGeom>
          <a:noFill/>
          <a:ln w="9525">
            <a:noFill/>
            <a:miter lim="800000"/>
            <a:headEnd/>
            <a:tailEnd/>
          </a:ln>
        </p:spPr>
        <p:txBody>
          <a:bodyPr>
            <a:spAutoFit/>
          </a:bodyPr>
          <a:lstStyle/>
          <a:p>
            <a:pPr algn="ctr"/>
            <a:r>
              <a:rPr lang="en-US" sz="2000">
                <a:latin typeface="Arial" charset="0"/>
                <a:cs typeface="Arial" charset="0"/>
              </a:rPr>
              <a:t>The “gap”</a:t>
            </a:r>
          </a:p>
        </p:txBody>
      </p:sp>
      <p:sp>
        <p:nvSpPr>
          <p:cNvPr id="27657" name="TextBox 14"/>
          <p:cNvSpPr txBox="1">
            <a:spLocks noChangeArrowheads="1"/>
          </p:cNvSpPr>
          <p:nvPr/>
        </p:nvSpPr>
        <p:spPr bwMode="auto">
          <a:xfrm rot="-5400000">
            <a:off x="-488950" y="3343275"/>
            <a:ext cx="2819400" cy="400050"/>
          </a:xfrm>
          <a:prstGeom prst="rect">
            <a:avLst/>
          </a:prstGeom>
          <a:noFill/>
          <a:ln w="9525">
            <a:noFill/>
            <a:miter lim="800000"/>
            <a:headEnd/>
            <a:tailEnd/>
          </a:ln>
        </p:spPr>
        <p:txBody>
          <a:bodyPr>
            <a:spAutoFit/>
          </a:bodyPr>
          <a:lstStyle/>
          <a:p>
            <a:pPr algn="ctr"/>
            <a:r>
              <a:rPr lang="en-US" sz="2000">
                <a:latin typeface="Arial" charset="0"/>
                <a:cs typeface="Arial" charset="0"/>
              </a:rPr>
              <a:t>Performance</a:t>
            </a:r>
          </a:p>
        </p:txBody>
      </p:sp>
      <p:sp>
        <p:nvSpPr>
          <p:cNvPr id="27658" name="TextBox 15"/>
          <p:cNvSpPr txBox="1">
            <a:spLocks noChangeArrowheads="1"/>
          </p:cNvSpPr>
          <p:nvPr/>
        </p:nvSpPr>
        <p:spPr bwMode="auto">
          <a:xfrm>
            <a:off x="3124200" y="5467350"/>
            <a:ext cx="2819400" cy="396875"/>
          </a:xfrm>
          <a:prstGeom prst="rect">
            <a:avLst/>
          </a:prstGeom>
          <a:noFill/>
          <a:ln w="9525">
            <a:noFill/>
            <a:miter lim="800000"/>
            <a:headEnd/>
            <a:tailEnd/>
          </a:ln>
        </p:spPr>
        <p:txBody>
          <a:bodyPr>
            <a:spAutoFit/>
          </a:bodyPr>
          <a:lstStyle/>
          <a:p>
            <a:pPr algn="ctr"/>
            <a:r>
              <a:rPr lang="en-US" sz="2000">
                <a:latin typeface="Arial" charset="0"/>
                <a:cs typeface="Arial" charset="0"/>
              </a:rPr>
              <a:t>Now</a:t>
            </a:r>
          </a:p>
        </p:txBody>
      </p:sp>
    </p:spTree>
  </p:cSld>
  <p:clrMapOvr>
    <a:masterClrMapping/>
  </p:clrMapOvr>
  <p:transition>
    <p:randomBa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6" descr="employee_recognition_logo.jpg"/>
          <p:cNvPicPr>
            <a:picLocks noChangeAspect="1"/>
          </p:cNvPicPr>
          <p:nvPr/>
        </p:nvPicPr>
        <p:blipFill>
          <a:blip r:embed="rId3"/>
          <a:srcRect/>
          <a:stretch>
            <a:fillRect/>
          </a:stretch>
        </p:blipFill>
        <p:spPr bwMode="auto">
          <a:xfrm>
            <a:off x="6772275" y="1143000"/>
            <a:ext cx="2143125" cy="2168525"/>
          </a:xfrm>
          <a:prstGeom prst="rect">
            <a:avLst/>
          </a:prstGeom>
          <a:noFill/>
          <a:ln w="9525">
            <a:noFill/>
            <a:miter lim="800000"/>
            <a:headEnd/>
            <a:tailEnd/>
          </a:ln>
        </p:spPr>
      </p:pic>
      <p:pic>
        <p:nvPicPr>
          <p:cNvPr id="157698" name="Picture 8" descr="Money stacks.jpg"/>
          <p:cNvPicPr>
            <a:picLocks noChangeAspect="1"/>
          </p:cNvPicPr>
          <p:nvPr/>
        </p:nvPicPr>
        <p:blipFill>
          <a:blip r:embed="rId4"/>
          <a:srcRect/>
          <a:stretch>
            <a:fillRect/>
          </a:stretch>
        </p:blipFill>
        <p:spPr bwMode="auto">
          <a:xfrm>
            <a:off x="5461000" y="2819400"/>
            <a:ext cx="2006600" cy="1828800"/>
          </a:xfrm>
          <a:prstGeom prst="rect">
            <a:avLst/>
          </a:prstGeom>
          <a:noFill/>
          <a:ln w="9525">
            <a:noFill/>
            <a:miter lim="800000"/>
            <a:headEnd/>
            <a:tailEnd/>
          </a:ln>
        </p:spPr>
      </p:pic>
      <p:sp>
        <p:nvSpPr>
          <p:cNvPr id="157699" name="Rectangle 3"/>
          <p:cNvSpPr>
            <a:spLocks noChangeArrowheads="1"/>
          </p:cNvSpPr>
          <p:nvPr/>
        </p:nvSpPr>
        <p:spPr bwMode="auto">
          <a:xfrm>
            <a:off x="541338" y="1295400"/>
            <a:ext cx="8297862" cy="3965575"/>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Provide rewards and recognition</a:t>
            </a: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Devote the resources</a:t>
            </a: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Provide training</a:t>
            </a:r>
          </a:p>
          <a:p>
            <a:pPr lvl="1" indent="-457200" eaLnBrk="0" hangingPunct="0">
              <a:lnSpc>
                <a:spcPct val="95000"/>
              </a:lnSpc>
              <a:spcBef>
                <a:spcPct val="5000"/>
              </a:spcBef>
              <a:buFont typeface="Arial" charset="0"/>
              <a:buChar char="•"/>
            </a:pPr>
            <a:endParaRPr lang="en-US" sz="3200" b="0">
              <a:solidFill>
                <a:srgbClr val="541400"/>
              </a:solidFill>
            </a:endParaRPr>
          </a:p>
        </p:txBody>
      </p:sp>
      <p:sp>
        <p:nvSpPr>
          <p:cNvPr id="157700"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Build the Infrastructure</a:t>
            </a:r>
          </a:p>
        </p:txBody>
      </p:sp>
      <p:pic>
        <p:nvPicPr>
          <p:cNvPr id="157701" name="Picture 9" descr="Training.gif"/>
          <p:cNvPicPr>
            <a:picLocks noChangeAspect="1"/>
          </p:cNvPicPr>
          <p:nvPr/>
        </p:nvPicPr>
        <p:blipFill>
          <a:blip r:embed="rId5"/>
          <a:srcRect/>
          <a:stretch>
            <a:fillRect/>
          </a:stretch>
        </p:blipFill>
        <p:spPr bwMode="auto">
          <a:xfrm>
            <a:off x="4267200" y="4648200"/>
            <a:ext cx="2601913" cy="1938338"/>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3"/>
          <p:cNvSpPr>
            <a:spLocks noChangeArrowheads="1"/>
          </p:cNvSpPr>
          <p:nvPr/>
        </p:nvSpPr>
        <p:spPr bwMode="auto">
          <a:xfrm>
            <a:off x="541338" y="1295400"/>
            <a:ext cx="8297862" cy="2990850"/>
          </a:xfrm>
          <a:prstGeom prst="rect">
            <a:avLst/>
          </a:prstGeom>
          <a:noFill/>
          <a:ln w="9525">
            <a:noFill/>
            <a:miter lim="800000"/>
            <a:headEnd/>
            <a:tailEnd/>
          </a:ln>
        </p:spPr>
        <p:txBody>
          <a:bodyPr lIns="63500" tIns="25400" rIns="63500" bIns="25400">
            <a:spAutoFit/>
          </a:bodyPr>
          <a:lstStyle/>
          <a:p>
            <a:pPr lvl="1" indent="-457200" eaLnBrk="0" hangingPunct="0">
              <a:lnSpc>
                <a:spcPct val="150000"/>
              </a:lnSpc>
              <a:spcBef>
                <a:spcPct val="5000"/>
              </a:spcBef>
              <a:buFont typeface="Arial" charset="0"/>
              <a:buChar char="•"/>
            </a:pPr>
            <a:r>
              <a:rPr lang="en-US" sz="3200" b="0">
                <a:solidFill>
                  <a:srgbClr val="541400"/>
                </a:solidFill>
              </a:rPr>
              <a:t>Business and operations reviews</a:t>
            </a:r>
          </a:p>
          <a:p>
            <a:pPr lvl="1" indent="-457200" eaLnBrk="0" hangingPunct="0">
              <a:lnSpc>
                <a:spcPct val="150000"/>
              </a:lnSpc>
              <a:spcBef>
                <a:spcPct val="5000"/>
              </a:spcBef>
              <a:buFont typeface="Arial" charset="0"/>
              <a:buChar char="•"/>
            </a:pPr>
            <a:r>
              <a:rPr lang="en-US" sz="3200" b="0">
                <a:solidFill>
                  <a:srgbClr val="541400"/>
                </a:solidFill>
              </a:rPr>
              <a:t>Benchmarking team reviews</a:t>
            </a:r>
          </a:p>
          <a:p>
            <a:pPr lvl="1" indent="-457200" eaLnBrk="0" hangingPunct="0">
              <a:lnSpc>
                <a:spcPct val="150000"/>
              </a:lnSpc>
              <a:spcBef>
                <a:spcPct val="5000"/>
              </a:spcBef>
              <a:buFont typeface="Arial" charset="0"/>
              <a:buChar char="•"/>
            </a:pPr>
            <a:r>
              <a:rPr lang="en-US" sz="3200" b="0">
                <a:solidFill>
                  <a:srgbClr val="541400"/>
                </a:solidFill>
              </a:rPr>
              <a:t>Company-wide benchmarking initiative</a:t>
            </a:r>
          </a:p>
          <a:p>
            <a:pPr lvl="1" indent="-457200" eaLnBrk="0" hangingPunct="0">
              <a:lnSpc>
                <a:spcPct val="150000"/>
              </a:lnSpc>
              <a:spcBef>
                <a:spcPct val="5000"/>
              </a:spcBef>
              <a:buFont typeface="Arial" charset="0"/>
              <a:buChar char="•"/>
            </a:pPr>
            <a:endParaRPr lang="en-US" sz="3200" b="0">
              <a:solidFill>
                <a:srgbClr val="541400"/>
              </a:solidFill>
            </a:endParaRPr>
          </a:p>
        </p:txBody>
      </p:sp>
      <p:sp>
        <p:nvSpPr>
          <p:cNvPr id="159746"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Monitor Progress</a:t>
            </a:r>
          </a:p>
        </p:txBody>
      </p:sp>
      <p:pic>
        <p:nvPicPr>
          <p:cNvPr id="63490" name="Picture 2"/>
          <p:cNvPicPr>
            <a:picLocks noChangeAspect="1" noChangeArrowheads="1"/>
          </p:cNvPicPr>
          <p:nvPr/>
        </p:nvPicPr>
        <p:blipFill>
          <a:blip r:embed="rId3" cstate="print"/>
          <a:srcRect/>
          <a:stretch>
            <a:fillRect/>
          </a:stretch>
        </p:blipFill>
        <p:spPr bwMode="auto">
          <a:xfrm>
            <a:off x="4419600" y="4038600"/>
            <a:ext cx="2971800" cy="2230138"/>
          </a:xfrm>
          <a:prstGeom prst="rect">
            <a:avLst/>
          </a:prstGeom>
          <a:ln>
            <a:noFill/>
          </a:ln>
          <a:effectLst>
            <a:softEdge rad="112500"/>
          </a:effectLst>
        </p:spPr>
      </p:pic>
    </p:spTree>
  </p:cSld>
  <p:clrMapOvr>
    <a:masterClrMapping/>
  </p:clrMapOvr>
  <p:transition>
    <p:randomBa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4419600" y="4038600"/>
            <a:ext cx="2971800" cy="2230138"/>
          </a:xfrm>
          <a:prstGeom prst="rect">
            <a:avLst/>
          </a:prstGeom>
          <a:ln>
            <a:noFill/>
          </a:ln>
          <a:effectLst>
            <a:softEdge rad="112500"/>
          </a:effectLst>
        </p:spPr>
      </p:pic>
      <p:sp>
        <p:nvSpPr>
          <p:cNvPr id="161794" name="Rectangle 3"/>
          <p:cNvSpPr>
            <a:spLocks noChangeArrowheads="1"/>
          </p:cNvSpPr>
          <p:nvPr/>
        </p:nvSpPr>
        <p:spPr bwMode="auto">
          <a:xfrm>
            <a:off x="541338" y="1295400"/>
            <a:ext cx="8297862" cy="4433888"/>
          </a:xfrm>
          <a:prstGeom prst="rect">
            <a:avLst/>
          </a:prstGeom>
          <a:noFill/>
          <a:ln w="9525">
            <a:noFill/>
            <a:miter lim="800000"/>
            <a:headEnd/>
            <a:tailEnd/>
          </a:ln>
        </p:spPr>
        <p:txBody>
          <a:bodyPr lIns="63500" tIns="25400" rIns="63500" bIns="25400">
            <a:spAutoFit/>
          </a:bodyPr>
          <a:lstStyle/>
          <a:p>
            <a:pPr lvl="1" indent="-457200" eaLnBrk="0" hangingPunct="0">
              <a:lnSpc>
                <a:spcPct val="95000"/>
              </a:lnSpc>
              <a:spcBef>
                <a:spcPct val="5000"/>
              </a:spcBef>
              <a:buFont typeface="Arial" charset="0"/>
              <a:buChar char="•"/>
            </a:pPr>
            <a:r>
              <a:rPr lang="en-US" sz="3200" b="0">
                <a:solidFill>
                  <a:srgbClr val="541400"/>
                </a:solidFill>
              </a:rPr>
              <a:t>Where is your operation’s current performance compared to the benchmark?</a:t>
            </a: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What are your plans to fill the gaps?</a:t>
            </a: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What is the time frame to accomplish this?</a:t>
            </a:r>
          </a:p>
          <a:p>
            <a:pPr lvl="1" indent="-457200" eaLnBrk="0" hangingPunct="0">
              <a:lnSpc>
                <a:spcPct val="95000"/>
              </a:lnSpc>
              <a:spcBef>
                <a:spcPct val="5000"/>
              </a:spcBef>
              <a:buFont typeface="Arial" charset="0"/>
              <a:buChar char="•"/>
            </a:pPr>
            <a:endParaRPr lang="en-US" sz="3200" b="0">
              <a:solidFill>
                <a:srgbClr val="541400"/>
              </a:solidFill>
            </a:endParaRPr>
          </a:p>
          <a:p>
            <a:pPr lvl="1" indent="-457200" eaLnBrk="0" hangingPunct="0">
              <a:lnSpc>
                <a:spcPct val="95000"/>
              </a:lnSpc>
              <a:spcBef>
                <a:spcPct val="5000"/>
              </a:spcBef>
              <a:buFont typeface="Arial" charset="0"/>
              <a:buChar char="•"/>
            </a:pPr>
            <a:r>
              <a:rPr lang="en-US" sz="3200" b="0">
                <a:solidFill>
                  <a:srgbClr val="541400"/>
                </a:solidFill>
              </a:rPr>
              <a:t>How do your investment strategies relate?</a:t>
            </a:r>
          </a:p>
          <a:p>
            <a:pPr lvl="1" indent="-457200" eaLnBrk="0" hangingPunct="0">
              <a:lnSpc>
                <a:spcPct val="95000"/>
              </a:lnSpc>
              <a:spcBef>
                <a:spcPct val="5000"/>
              </a:spcBef>
              <a:buFont typeface="Arial" charset="0"/>
              <a:buChar char="•"/>
            </a:pPr>
            <a:endParaRPr lang="en-US" sz="3200" b="0">
              <a:solidFill>
                <a:srgbClr val="541400"/>
              </a:solidFill>
            </a:endParaRPr>
          </a:p>
        </p:txBody>
      </p:sp>
      <p:sp>
        <p:nvSpPr>
          <p:cNvPr id="161795"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Operations and Business Review</a:t>
            </a:r>
          </a:p>
        </p:txBody>
      </p:sp>
    </p:spTree>
  </p:cSld>
  <p:clrMapOvr>
    <a:masterClrMapping/>
  </p:clrMapOvr>
  <p:transition>
    <p:randomBa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4419600" y="4038600"/>
            <a:ext cx="2971800" cy="2230138"/>
          </a:xfrm>
          <a:prstGeom prst="rect">
            <a:avLst/>
          </a:prstGeom>
          <a:ln>
            <a:noFill/>
          </a:ln>
          <a:effectLst>
            <a:softEdge rad="112500"/>
          </a:effectLst>
        </p:spPr>
      </p:pic>
      <p:sp>
        <p:nvSpPr>
          <p:cNvPr id="163842" name="Rectangle 3"/>
          <p:cNvSpPr>
            <a:spLocks noChangeArrowheads="1"/>
          </p:cNvSpPr>
          <p:nvPr/>
        </p:nvSpPr>
        <p:spPr bwMode="auto">
          <a:xfrm>
            <a:off x="541338" y="1295400"/>
            <a:ext cx="8297862" cy="5254625"/>
          </a:xfrm>
          <a:prstGeom prst="rect">
            <a:avLst/>
          </a:prstGeom>
          <a:noFill/>
          <a:ln w="9525">
            <a:noFill/>
            <a:miter lim="800000"/>
            <a:headEnd/>
            <a:tailEnd/>
          </a:ln>
        </p:spPr>
        <p:txBody>
          <a:bodyPr lIns="63500" tIns="25400" rIns="63500" bIns="25400">
            <a:spAutoFit/>
          </a:bodyPr>
          <a:lstStyle/>
          <a:p>
            <a:pPr lvl="1" indent="-457200" eaLnBrk="0" hangingPunct="0">
              <a:lnSpc>
                <a:spcPct val="150000"/>
              </a:lnSpc>
              <a:spcBef>
                <a:spcPct val="5000"/>
              </a:spcBef>
              <a:buFont typeface="Arial" charset="0"/>
              <a:buChar char="•"/>
            </a:pPr>
            <a:r>
              <a:rPr lang="en-US" sz="3200" b="0">
                <a:solidFill>
                  <a:srgbClr val="541400"/>
                </a:solidFill>
              </a:rPr>
              <a:t>Who are your benchmarking partners?</a:t>
            </a:r>
          </a:p>
          <a:p>
            <a:pPr lvl="1" indent="-457200" eaLnBrk="0" hangingPunct="0">
              <a:lnSpc>
                <a:spcPct val="150000"/>
              </a:lnSpc>
              <a:spcBef>
                <a:spcPct val="5000"/>
              </a:spcBef>
              <a:buFont typeface="Arial" charset="0"/>
              <a:buChar char="•"/>
            </a:pPr>
            <a:r>
              <a:rPr lang="en-US" sz="3200" b="0">
                <a:solidFill>
                  <a:srgbClr val="541400"/>
                </a:solidFill>
              </a:rPr>
              <a:t>Why these companies?</a:t>
            </a:r>
          </a:p>
          <a:p>
            <a:pPr lvl="1" indent="-457200" eaLnBrk="0" hangingPunct="0">
              <a:lnSpc>
                <a:spcPct val="150000"/>
              </a:lnSpc>
              <a:spcBef>
                <a:spcPct val="5000"/>
              </a:spcBef>
              <a:buFont typeface="Arial" charset="0"/>
              <a:buChar char="•"/>
            </a:pPr>
            <a:r>
              <a:rPr lang="en-US" sz="3200" b="0">
                <a:solidFill>
                  <a:srgbClr val="541400"/>
                </a:solidFill>
              </a:rPr>
              <a:t>What have you learned?</a:t>
            </a:r>
          </a:p>
          <a:p>
            <a:pPr lvl="1" indent="-457200" eaLnBrk="0" hangingPunct="0">
              <a:lnSpc>
                <a:spcPct val="150000"/>
              </a:lnSpc>
              <a:spcBef>
                <a:spcPct val="5000"/>
              </a:spcBef>
              <a:buFont typeface="Arial" charset="0"/>
              <a:buChar char="•"/>
            </a:pPr>
            <a:r>
              <a:rPr lang="en-US" sz="3200" b="0">
                <a:solidFill>
                  <a:srgbClr val="541400"/>
                </a:solidFill>
              </a:rPr>
              <a:t>How have you used this intelligence to help set new performance goals?</a:t>
            </a:r>
          </a:p>
          <a:p>
            <a:pPr lvl="1" indent="-457200" eaLnBrk="0" hangingPunct="0">
              <a:lnSpc>
                <a:spcPct val="150000"/>
              </a:lnSpc>
              <a:spcBef>
                <a:spcPct val="5000"/>
              </a:spcBef>
              <a:buFont typeface="Arial" charset="0"/>
              <a:buChar char="•"/>
            </a:pPr>
            <a:r>
              <a:rPr lang="en-US" sz="3200" b="0">
                <a:solidFill>
                  <a:srgbClr val="541400"/>
                </a:solidFill>
              </a:rPr>
              <a:t>What are your recommendations?</a:t>
            </a:r>
          </a:p>
          <a:p>
            <a:pPr lvl="1" indent="-457200" eaLnBrk="0" hangingPunct="0">
              <a:lnSpc>
                <a:spcPct val="150000"/>
              </a:lnSpc>
              <a:spcBef>
                <a:spcPct val="5000"/>
              </a:spcBef>
              <a:buFont typeface="Arial" charset="0"/>
              <a:buChar char="•"/>
            </a:pPr>
            <a:endParaRPr lang="en-US" sz="3200" b="0">
              <a:solidFill>
                <a:srgbClr val="541400"/>
              </a:solidFill>
            </a:endParaRPr>
          </a:p>
        </p:txBody>
      </p:sp>
      <p:sp>
        <p:nvSpPr>
          <p:cNvPr id="163843"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Benchmarking Team Review</a:t>
            </a:r>
          </a:p>
        </p:txBody>
      </p:sp>
    </p:spTree>
  </p:cSld>
  <p:clrMapOvr>
    <a:masterClrMapping/>
  </p:clrMapOvr>
  <p:transition>
    <p:randomBa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2"/>
          <p:cNvPicPr>
            <a:picLocks noChangeAspect="1" noChangeArrowheads="1"/>
          </p:cNvPicPr>
          <p:nvPr/>
        </p:nvPicPr>
        <p:blipFill>
          <a:blip r:embed="rId3"/>
          <a:srcRect/>
          <a:stretch>
            <a:fillRect/>
          </a:stretch>
        </p:blipFill>
        <p:spPr bwMode="auto">
          <a:xfrm>
            <a:off x="5867400" y="2574925"/>
            <a:ext cx="3200400" cy="2530475"/>
          </a:xfrm>
          <a:prstGeom prst="rect">
            <a:avLst/>
          </a:prstGeom>
          <a:noFill/>
          <a:ln w="9525">
            <a:noFill/>
            <a:miter lim="800000"/>
            <a:headEnd/>
            <a:tailEnd/>
          </a:ln>
        </p:spPr>
      </p:pic>
      <p:sp>
        <p:nvSpPr>
          <p:cNvPr id="165890" name="Rectangle 3"/>
          <p:cNvSpPr>
            <a:spLocks noChangeArrowheads="1"/>
          </p:cNvSpPr>
          <p:nvPr/>
        </p:nvSpPr>
        <p:spPr bwMode="auto">
          <a:xfrm>
            <a:off x="541338" y="1295400"/>
            <a:ext cx="8297862" cy="5345113"/>
          </a:xfrm>
          <a:prstGeom prst="rect">
            <a:avLst/>
          </a:prstGeom>
          <a:noFill/>
          <a:ln w="9525">
            <a:noFill/>
            <a:miter lim="800000"/>
            <a:headEnd/>
            <a:tailEnd/>
          </a:ln>
        </p:spPr>
        <p:txBody>
          <a:bodyPr lIns="63500" tIns="25400" rIns="63500" bIns="25400">
            <a:spAutoFit/>
          </a:bodyPr>
          <a:lstStyle/>
          <a:p>
            <a:pPr lvl="1" indent="-457200" eaLnBrk="0" hangingPunct="0">
              <a:lnSpc>
                <a:spcPct val="150000"/>
              </a:lnSpc>
              <a:spcBef>
                <a:spcPct val="5000"/>
              </a:spcBef>
              <a:buFont typeface="Arial" charset="0"/>
              <a:buChar char="•"/>
            </a:pPr>
            <a:r>
              <a:rPr lang="en-US" sz="3200" b="0">
                <a:solidFill>
                  <a:srgbClr val="541400"/>
                </a:solidFill>
              </a:rPr>
              <a:t>Provide leadership in planning and organizing</a:t>
            </a:r>
          </a:p>
          <a:p>
            <a:pPr lvl="1" indent="-457200" eaLnBrk="0" hangingPunct="0">
              <a:lnSpc>
                <a:spcPct val="150000"/>
              </a:lnSpc>
              <a:spcBef>
                <a:spcPct val="5000"/>
              </a:spcBef>
              <a:buFont typeface="Arial" charset="0"/>
              <a:buChar char="•"/>
            </a:pPr>
            <a:r>
              <a:rPr lang="en-US" sz="3200" b="0">
                <a:solidFill>
                  <a:srgbClr val="541400"/>
                </a:solidFill>
              </a:rPr>
              <a:t>Agree on the partnership companies</a:t>
            </a:r>
          </a:p>
          <a:p>
            <a:pPr lvl="1" indent="-457200" eaLnBrk="0" hangingPunct="0">
              <a:lnSpc>
                <a:spcPct val="150000"/>
              </a:lnSpc>
              <a:spcBef>
                <a:spcPct val="5000"/>
              </a:spcBef>
              <a:buFont typeface="Arial" charset="0"/>
              <a:buChar char="•"/>
            </a:pPr>
            <a:r>
              <a:rPr lang="en-US" sz="3200" b="0">
                <a:solidFill>
                  <a:srgbClr val="541400"/>
                </a:solidFill>
              </a:rPr>
              <a:t>Agree on the data collection methods</a:t>
            </a:r>
          </a:p>
          <a:p>
            <a:pPr lvl="1" indent="-457200" eaLnBrk="0" hangingPunct="0">
              <a:lnSpc>
                <a:spcPct val="150000"/>
              </a:lnSpc>
              <a:spcBef>
                <a:spcPct val="5000"/>
              </a:spcBef>
              <a:buFont typeface="Arial" charset="0"/>
              <a:buChar char="•"/>
            </a:pPr>
            <a:r>
              <a:rPr lang="en-US" sz="3200" b="0">
                <a:solidFill>
                  <a:srgbClr val="541400"/>
                </a:solidFill>
              </a:rPr>
              <a:t>Pick team members</a:t>
            </a:r>
          </a:p>
          <a:p>
            <a:pPr lvl="1" indent="-457200" eaLnBrk="0" hangingPunct="0">
              <a:lnSpc>
                <a:spcPct val="150000"/>
              </a:lnSpc>
              <a:spcBef>
                <a:spcPct val="5000"/>
              </a:spcBef>
              <a:buFont typeface="Arial" charset="0"/>
              <a:buChar char="•"/>
            </a:pPr>
            <a:r>
              <a:rPr lang="en-US" sz="3200" b="0">
                <a:solidFill>
                  <a:srgbClr val="541400"/>
                </a:solidFill>
              </a:rPr>
              <a:t>Remove obstacles to benchmarking</a:t>
            </a:r>
          </a:p>
          <a:p>
            <a:pPr lvl="1" indent="-457200" eaLnBrk="0" hangingPunct="0">
              <a:lnSpc>
                <a:spcPct val="150000"/>
              </a:lnSpc>
              <a:spcBef>
                <a:spcPct val="5000"/>
              </a:spcBef>
              <a:buFont typeface="Arial" charset="0"/>
              <a:buChar char="•"/>
            </a:pPr>
            <a:endParaRPr lang="en-US" sz="3200" b="0">
              <a:solidFill>
                <a:srgbClr val="541400"/>
              </a:solidFill>
            </a:endParaRPr>
          </a:p>
        </p:txBody>
      </p:sp>
      <p:sp>
        <p:nvSpPr>
          <p:cNvPr id="165891"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Senior Management Task</a:t>
            </a:r>
          </a:p>
        </p:txBody>
      </p:sp>
    </p:spTree>
  </p:cSld>
  <p:clrMapOvr>
    <a:masterClrMapping/>
  </p:clrMapOvr>
  <p:transition>
    <p:randomBa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Picture 2"/>
          <p:cNvPicPr>
            <a:picLocks noChangeAspect="1" noChangeArrowheads="1"/>
          </p:cNvPicPr>
          <p:nvPr/>
        </p:nvPicPr>
        <p:blipFill>
          <a:blip r:embed="rId3"/>
          <a:srcRect/>
          <a:stretch>
            <a:fillRect/>
          </a:stretch>
        </p:blipFill>
        <p:spPr bwMode="auto">
          <a:xfrm>
            <a:off x="5867400" y="2574925"/>
            <a:ext cx="3200400" cy="2530475"/>
          </a:xfrm>
          <a:prstGeom prst="rect">
            <a:avLst/>
          </a:prstGeom>
          <a:noFill/>
          <a:ln w="9525">
            <a:noFill/>
            <a:miter lim="800000"/>
            <a:headEnd/>
            <a:tailEnd/>
          </a:ln>
        </p:spPr>
      </p:pic>
      <p:sp>
        <p:nvSpPr>
          <p:cNvPr id="167938" name="Rectangle 3"/>
          <p:cNvSpPr>
            <a:spLocks noChangeArrowheads="1"/>
          </p:cNvSpPr>
          <p:nvPr/>
        </p:nvSpPr>
        <p:spPr bwMode="auto">
          <a:xfrm>
            <a:off x="541338" y="1295400"/>
            <a:ext cx="8297862" cy="6083300"/>
          </a:xfrm>
          <a:prstGeom prst="rect">
            <a:avLst/>
          </a:prstGeom>
          <a:noFill/>
          <a:ln w="9525">
            <a:noFill/>
            <a:miter lim="800000"/>
            <a:headEnd/>
            <a:tailEnd/>
          </a:ln>
        </p:spPr>
        <p:txBody>
          <a:bodyPr lIns="63500" tIns="25400" rIns="63500" bIns="25400">
            <a:spAutoFit/>
          </a:bodyPr>
          <a:lstStyle/>
          <a:p>
            <a:pPr lvl="1" indent="-457200" eaLnBrk="0" hangingPunct="0">
              <a:lnSpc>
                <a:spcPct val="150000"/>
              </a:lnSpc>
              <a:spcBef>
                <a:spcPct val="5000"/>
              </a:spcBef>
              <a:buFont typeface="Arial" charset="0"/>
              <a:buChar char="•"/>
            </a:pPr>
            <a:r>
              <a:rPr lang="en-US" sz="3200" b="0">
                <a:solidFill>
                  <a:srgbClr val="541400"/>
                </a:solidFill>
              </a:rPr>
              <a:t>Communicate and utilize findings</a:t>
            </a:r>
          </a:p>
          <a:p>
            <a:pPr lvl="1" indent="-457200" eaLnBrk="0" hangingPunct="0">
              <a:lnSpc>
                <a:spcPct val="150000"/>
              </a:lnSpc>
              <a:spcBef>
                <a:spcPct val="5000"/>
              </a:spcBef>
              <a:buFont typeface="Arial" charset="0"/>
              <a:buChar char="•"/>
            </a:pPr>
            <a:r>
              <a:rPr lang="en-US" sz="3200" b="0">
                <a:solidFill>
                  <a:srgbClr val="541400"/>
                </a:solidFill>
              </a:rPr>
              <a:t>Re-calibrate periodically</a:t>
            </a:r>
          </a:p>
          <a:p>
            <a:pPr lvl="1" indent="-457200" eaLnBrk="0" hangingPunct="0">
              <a:lnSpc>
                <a:spcPct val="150000"/>
              </a:lnSpc>
              <a:spcBef>
                <a:spcPct val="5000"/>
              </a:spcBef>
              <a:buFont typeface="Arial" charset="0"/>
              <a:buChar char="•"/>
            </a:pPr>
            <a:r>
              <a:rPr lang="en-US" sz="3200" b="0">
                <a:solidFill>
                  <a:srgbClr val="541400"/>
                </a:solidFill>
              </a:rPr>
              <a:t>Integrate with strategic quantity planning and TQM</a:t>
            </a:r>
          </a:p>
          <a:p>
            <a:pPr lvl="1" indent="-457200" eaLnBrk="0" hangingPunct="0">
              <a:lnSpc>
                <a:spcPct val="150000"/>
              </a:lnSpc>
              <a:spcBef>
                <a:spcPct val="5000"/>
              </a:spcBef>
              <a:buFont typeface="Arial" charset="0"/>
              <a:buChar char="•"/>
            </a:pPr>
            <a:r>
              <a:rPr lang="en-US" sz="3200" b="0">
                <a:solidFill>
                  <a:srgbClr val="541400"/>
                </a:solidFill>
              </a:rPr>
              <a:t>Publicize successful benchmarking examples</a:t>
            </a:r>
          </a:p>
          <a:p>
            <a:pPr lvl="1" indent="-457200" eaLnBrk="0" hangingPunct="0">
              <a:lnSpc>
                <a:spcPct val="150000"/>
              </a:lnSpc>
              <a:spcBef>
                <a:spcPct val="5000"/>
              </a:spcBef>
              <a:buFont typeface="Arial" charset="0"/>
              <a:buChar char="•"/>
            </a:pPr>
            <a:r>
              <a:rPr lang="en-US" sz="3200" b="0">
                <a:solidFill>
                  <a:srgbClr val="541400"/>
                </a:solidFill>
              </a:rPr>
              <a:t>Revise the reward system</a:t>
            </a:r>
          </a:p>
          <a:p>
            <a:pPr lvl="1" indent="-457200" eaLnBrk="0" hangingPunct="0">
              <a:lnSpc>
                <a:spcPct val="150000"/>
              </a:lnSpc>
              <a:spcBef>
                <a:spcPct val="5000"/>
              </a:spcBef>
              <a:buFont typeface="Arial" charset="0"/>
              <a:buChar char="•"/>
            </a:pPr>
            <a:endParaRPr lang="en-US" sz="3200" b="0">
              <a:solidFill>
                <a:srgbClr val="541400"/>
              </a:solidFill>
            </a:endParaRPr>
          </a:p>
        </p:txBody>
      </p:sp>
      <p:sp>
        <p:nvSpPr>
          <p:cNvPr id="167939"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Senior Management Task (cont’d)</a:t>
            </a:r>
          </a:p>
        </p:txBody>
      </p:sp>
    </p:spTree>
  </p:cSld>
  <p:clrMapOvr>
    <a:masterClrMapping/>
  </p:clrMapOvr>
  <p:transition>
    <p:randomBa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3"/>
          <p:cNvSpPr>
            <a:spLocks noChangeArrowheads="1"/>
          </p:cNvSpPr>
          <p:nvPr/>
        </p:nvSpPr>
        <p:spPr bwMode="auto">
          <a:xfrm>
            <a:off x="541338" y="1295400"/>
            <a:ext cx="8297862" cy="3030538"/>
          </a:xfrm>
          <a:prstGeom prst="rect">
            <a:avLst/>
          </a:prstGeom>
          <a:noFill/>
          <a:ln w="9525">
            <a:noFill/>
            <a:miter lim="800000"/>
            <a:headEnd/>
            <a:tailEnd/>
          </a:ln>
        </p:spPr>
        <p:txBody>
          <a:bodyPr lIns="63500" tIns="25400" rIns="63500" bIns="25400">
            <a:spAutoFit/>
          </a:bodyPr>
          <a:lstStyle/>
          <a:p>
            <a:pPr lvl="1" indent="-457200" eaLnBrk="0" hangingPunct="0">
              <a:lnSpc>
                <a:spcPct val="150000"/>
              </a:lnSpc>
              <a:spcBef>
                <a:spcPct val="5000"/>
              </a:spcBef>
              <a:buFont typeface="Arial" charset="0"/>
              <a:buChar char="•"/>
            </a:pPr>
            <a:r>
              <a:rPr lang="en-US" sz="3200" b="0">
                <a:solidFill>
                  <a:srgbClr val="541400"/>
                </a:solidFill>
              </a:rPr>
              <a:t>List actions that senior management might inadvertently do that may derail the benchmarking initiative.</a:t>
            </a:r>
          </a:p>
          <a:p>
            <a:pPr lvl="1" indent="-457200" eaLnBrk="0" hangingPunct="0">
              <a:lnSpc>
                <a:spcPct val="150000"/>
              </a:lnSpc>
              <a:spcBef>
                <a:spcPct val="5000"/>
              </a:spcBef>
              <a:buFont typeface="Arial" charset="0"/>
              <a:buChar char="•"/>
            </a:pPr>
            <a:endParaRPr lang="en-US" sz="3200" b="0">
              <a:solidFill>
                <a:srgbClr val="541400"/>
              </a:solidFill>
            </a:endParaRPr>
          </a:p>
        </p:txBody>
      </p:sp>
      <p:sp>
        <p:nvSpPr>
          <p:cNvPr id="169986"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Exercise: Benchmarking Obstacle</a:t>
            </a:r>
          </a:p>
        </p:txBody>
      </p:sp>
    </p:spTree>
  </p:cSld>
  <p:clrMapOvr>
    <a:masterClrMapping/>
  </p:clrMapOvr>
  <p:transition>
    <p:randomBa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rategicPlanning.jpg"/>
          <p:cNvPicPr>
            <a:picLocks noChangeAspect="1"/>
          </p:cNvPicPr>
          <p:nvPr/>
        </p:nvPicPr>
        <p:blipFill>
          <a:blip r:embed="rId3" cstate="print"/>
          <a:stretch>
            <a:fillRect/>
          </a:stretch>
        </p:blipFill>
        <p:spPr>
          <a:xfrm>
            <a:off x="1600200" y="1600200"/>
            <a:ext cx="5943600" cy="4457700"/>
          </a:xfrm>
          <a:prstGeom prst="rect">
            <a:avLst/>
          </a:prstGeom>
          <a:ln>
            <a:noFill/>
          </a:ln>
          <a:effectLst>
            <a:softEdge rad="112500"/>
          </a:effectLst>
        </p:spPr>
      </p:pic>
      <p:sp>
        <p:nvSpPr>
          <p:cNvPr id="172034" name="Rectangle 2"/>
          <p:cNvSpPr>
            <a:spLocks noChangeArrowheads="1"/>
          </p:cNvSpPr>
          <p:nvPr/>
        </p:nvSpPr>
        <p:spPr bwMode="auto">
          <a:xfrm>
            <a:off x="533400" y="3200400"/>
            <a:ext cx="8077200" cy="838200"/>
          </a:xfrm>
          <a:prstGeom prst="rect">
            <a:avLst/>
          </a:prstGeom>
          <a:noFill/>
          <a:ln w="9525">
            <a:noFill/>
            <a:miter lim="800000"/>
            <a:headEnd/>
            <a:tailEnd/>
          </a:ln>
        </p:spPr>
        <p:txBody>
          <a:bodyPr lIns="63500" tIns="25400" rIns="63500" bIns="25400" anchor="ctr"/>
          <a:lstStyle/>
          <a:p>
            <a:pPr algn="ctr" eaLnBrk="0" hangingPunct="0">
              <a:lnSpc>
                <a:spcPct val="90000"/>
              </a:lnSpc>
            </a:pPr>
            <a:r>
              <a:rPr lang="en-US" sz="6000">
                <a:solidFill>
                  <a:srgbClr val="000000"/>
                </a:solidFill>
              </a:rPr>
              <a:t>ACTION PLANNING </a:t>
            </a:r>
          </a:p>
        </p:txBody>
      </p:sp>
    </p:spTree>
  </p:cSld>
  <p:clrMapOvr>
    <a:masterClrMapping/>
  </p:clrMapOvr>
  <p:transition>
    <p:randomBa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3"/>
          <p:cNvSpPr>
            <a:spLocks noChangeArrowheads="1"/>
          </p:cNvSpPr>
          <p:nvPr/>
        </p:nvSpPr>
        <p:spPr bwMode="auto">
          <a:xfrm>
            <a:off x="541338" y="1143000"/>
            <a:ext cx="8297862" cy="790575"/>
          </a:xfrm>
          <a:prstGeom prst="rect">
            <a:avLst/>
          </a:prstGeom>
          <a:noFill/>
          <a:ln w="9525">
            <a:noFill/>
            <a:miter lim="800000"/>
            <a:headEnd/>
            <a:tailEnd/>
          </a:ln>
        </p:spPr>
        <p:txBody>
          <a:bodyPr lIns="63500" tIns="25400" rIns="63500" bIns="25400">
            <a:spAutoFit/>
          </a:bodyPr>
          <a:lstStyle/>
          <a:p>
            <a:pPr marL="0" lvl="1" eaLnBrk="0" hangingPunct="0">
              <a:spcBef>
                <a:spcPct val="5000"/>
              </a:spcBef>
            </a:pPr>
            <a:r>
              <a:rPr lang="en-US" sz="2400" b="0">
                <a:solidFill>
                  <a:srgbClr val="541400"/>
                </a:solidFill>
              </a:rPr>
              <a:t>Step: Review Strategic Quality Plans to identify benchmarking opportunities.</a:t>
            </a:r>
          </a:p>
        </p:txBody>
      </p:sp>
      <p:sp>
        <p:nvSpPr>
          <p:cNvPr id="174082"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200" b="0">
                <a:solidFill>
                  <a:schemeClr val="bg1"/>
                </a:solidFill>
              </a:rPr>
              <a:t>Benchmarking Action Plan: Getting Started</a:t>
            </a:r>
          </a:p>
        </p:txBody>
      </p:sp>
      <p:graphicFrame>
        <p:nvGraphicFramePr>
          <p:cNvPr id="4" name="Table 3"/>
          <p:cNvGraphicFramePr>
            <a:graphicFrameLocks noGrp="1"/>
          </p:cNvGraphicFramePr>
          <p:nvPr/>
        </p:nvGraphicFramePr>
        <p:xfrm>
          <a:off x="533400" y="2057400"/>
          <a:ext cx="8126413" cy="4479925"/>
        </p:xfrm>
        <a:graphic>
          <a:graphicData uri="http://schemas.openxmlformats.org/drawingml/2006/table">
            <a:tbl>
              <a:tblPr firstRow="1" bandRow="1">
                <a:tableStyleId>{C4B1156A-380E-4F78-BDF5-A606A8083BF9}</a:tableStyleId>
              </a:tblPr>
              <a:tblGrid>
                <a:gridCol w="2011680"/>
                <a:gridCol w="2038350"/>
                <a:gridCol w="2038350"/>
                <a:gridCol w="2038350"/>
              </a:tblGrid>
              <a:tr h="370840">
                <a:tc>
                  <a:txBody>
                    <a:bodyPr/>
                    <a:lstStyle/>
                    <a:p>
                      <a:pPr algn="ctr"/>
                      <a:r>
                        <a:rPr lang="en-US" dirty="0" smtClean="0">
                          <a:latin typeface="Arial" pitchFamily="34" charset="0"/>
                          <a:cs typeface="Arial" pitchFamily="34" charset="0"/>
                        </a:rPr>
                        <a:t>Action</a:t>
                      </a:r>
                      <a:endParaRPr lang="en-US" dirty="0">
                        <a:latin typeface="Arial" pitchFamily="34" charset="0"/>
                        <a:cs typeface="Arial" pitchFamily="34" charset="0"/>
                      </a:endParaRPr>
                    </a:p>
                  </a:txBody>
                  <a:tcPr anchor="ctr"/>
                </a:tc>
                <a:tc>
                  <a:txBody>
                    <a:bodyPr/>
                    <a:lstStyle/>
                    <a:p>
                      <a:pPr algn="ctr"/>
                      <a:r>
                        <a:rPr lang="en-US" dirty="0" smtClean="0">
                          <a:latin typeface="Arial" pitchFamily="34" charset="0"/>
                          <a:cs typeface="Arial" pitchFamily="34" charset="0"/>
                        </a:rPr>
                        <a:t>Who is responsible</a:t>
                      </a:r>
                      <a:endParaRPr lang="en-US" dirty="0">
                        <a:latin typeface="Arial" pitchFamily="34" charset="0"/>
                        <a:cs typeface="Arial" pitchFamily="34" charset="0"/>
                      </a:endParaRPr>
                    </a:p>
                  </a:txBody>
                  <a:tcPr anchor="ctr"/>
                </a:tc>
                <a:tc>
                  <a:txBody>
                    <a:bodyPr/>
                    <a:lstStyle/>
                    <a:p>
                      <a:pPr algn="ctr"/>
                      <a:r>
                        <a:rPr lang="en-US" dirty="0" smtClean="0">
                          <a:latin typeface="Arial" pitchFamily="34" charset="0"/>
                          <a:cs typeface="Arial" pitchFamily="34" charset="0"/>
                        </a:rPr>
                        <a:t>Resources Required</a:t>
                      </a:r>
                      <a:endParaRPr lang="en-US" dirty="0">
                        <a:latin typeface="Arial" pitchFamily="34" charset="0"/>
                        <a:cs typeface="Arial" pitchFamily="34" charset="0"/>
                      </a:endParaRPr>
                    </a:p>
                  </a:txBody>
                  <a:tcPr anchor="ctr"/>
                </a:tc>
                <a:tc>
                  <a:txBody>
                    <a:bodyPr/>
                    <a:lstStyle/>
                    <a:p>
                      <a:pPr algn="ctr"/>
                      <a:r>
                        <a:rPr lang="en-US" dirty="0" smtClean="0">
                          <a:latin typeface="Arial" pitchFamily="34" charset="0"/>
                          <a:cs typeface="Arial" pitchFamily="34" charset="0"/>
                        </a:rPr>
                        <a:t>When completed</a:t>
                      </a:r>
                      <a:endParaRPr lang="en-US" dirty="0">
                        <a:latin typeface="Arial" pitchFamily="34" charset="0"/>
                        <a:cs typeface="Arial" pitchFamily="34" charset="0"/>
                      </a:endParaRPr>
                    </a:p>
                  </a:txBody>
                  <a:tcPr anchor="ctr"/>
                </a:tc>
              </a:tr>
              <a:tr h="1280160">
                <a:tc>
                  <a:txBody>
                    <a:bodyPr/>
                    <a:lstStyle/>
                    <a:p>
                      <a:pPr algn="l"/>
                      <a:r>
                        <a:rPr lang="en-US"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r>
              <a:tr h="1280160">
                <a:tc>
                  <a:txBody>
                    <a:bodyPr/>
                    <a:lstStyle/>
                    <a:p>
                      <a:pPr algn="l"/>
                      <a:r>
                        <a:rPr lang="en-US"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r>
              <a:tr h="1280160">
                <a:tc>
                  <a:txBody>
                    <a:bodyPr/>
                    <a:lstStyle/>
                    <a:p>
                      <a:pPr algn="l"/>
                      <a:r>
                        <a:rPr lang="en-US" dirty="0" smtClean="0">
                          <a:latin typeface="Arial" pitchFamily="34" charset="0"/>
                          <a:cs typeface="Arial" pitchFamily="34" charset="0"/>
                        </a:rPr>
                        <a:t>3.</a:t>
                      </a:r>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r>
            </a:tbl>
          </a:graphicData>
        </a:graphic>
      </p:graphicFrame>
    </p:spTree>
  </p:cSld>
  <p:clrMapOvr>
    <a:masterClrMapping/>
  </p:clrMapOvr>
  <p:transition>
    <p:randomBa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3"/>
          <p:cNvSpPr>
            <a:spLocks noChangeArrowheads="1"/>
          </p:cNvSpPr>
          <p:nvPr/>
        </p:nvSpPr>
        <p:spPr bwMode="auto">
          <a:xfrm>
            <a:off x="541338" y="1314450"/>
            <a:ext cx="8297862" cy="666750"/>
          </a:xfrm>
          <a:prstGeom prst="rect">
            <a:avLst/>
          </a:prstGeom>
          <a:noFill/>
          <a:ln w="9525">
            <a:noFill/>
            <a:miter lim="800000"/>
            <a:headEnd/>
            <a:tailEnd/>
          </a:ln>
        </p:spPr>
        <p:txBody>
          <a:bodyPr lIns="63500" tIns="25400" rIns="63500" bIns="25400">
            <a:spAutoFit/>
          </a:bodyPr>
          <a:lstStyle/>
          <a:p>
            <a:pPr marL="0" lvl="1" eaLnBrk="0" hangingPunct="0">
              <a:spcBef>
                <a:spcPct val="5000"/>
              </a:spcBef>
            </a:pPr>
            <a:r>
              <a:rPr lang="en-US" sz="2000" b="0">
                <a:solidFill>
                  <a:srgbClr val="541400"/>
                </a:solidFill>
              </a:rPr>
              <a:t>Step: Build the infrastructure that supports benchmarking including recognition and reward systems, training, organization, and budget.</a:t>
            </a:r>
          </a:p>
        </p:txBody>
      </p:sp>
      <p:sp>
        <p:nvSpPr>
          <p:cNvPr id="176130"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200" b="0">
                <a:solidFill>
                  <a:schemeClr val="bg1"/>
                </a:solidFill>
              </a:rPr>
              <a:t>Benchmarking Action Plan: Getting Started</a:t>
            </a:r>
          </a:p>
        </p:txBody>
      </p:sp>
      <p:graphicFrame>
        <p:nvGraphicFramePr>
          <p:cNvPr id="4" name="Table 3"/>
          <p:cNvGraphicFramePr>
            <a:graphicFrameLocks noGrp="1"/>
          </p:cNvGraphicFramePr>
          <p:nvPr/>
        </p:nvGraphicFramePr>
        <p:xfrm>
          <a:off x="533400" y="2057400"/>
          <a:ext cx="8126413" cy="4479925"/>
        </p:xfrm>
        <a:graphic>
          <a:graphicData uri="http://schemas.openxmlformats.org/drawingml/2006/table">
            <a:tbl>
              <a:tblPr firstRow="1" bandRow="1">
                <a:tableStyleId>{C4B1156A-380E-4F78-BDF5-A606A8083BF9}</a:tableStyleId>
              </a:tblPr>
              <a:tblGrid>
                <a:gridCol w="2011680"/>
                <a:gridCol w="2038350"/>
                <a:gridCol w="2038350"/>
                <a:gridCol w="2038350"/>
              </a:tblGrid>
              <a:tr h="370840">
                <a:tc>
                  <a:txBody>
                    <a:bodyPr/>
                    <a:lstStyle/>
                    <a:p>
                      <a:pPr algn="ctr"/>
                      <a:r>
                        <a:rPr lang="en-US" dirty="0" smtClean="0">
                          <a:latin typeface="Arial" pitchFamily="34" charset="0"/>
                          <a:cs typeface="Arial" pitchFamily="34" charset="0"/>
                        </a:rPr>
                        <a:t>Action</a:t>
                      </a:r>
                      <a:endParaRPr lang="en-US" dirty="0">
                        <a:latin typeface="Arial" pitchFamily="34" charset="0"/>
                        <a:cs typeface="Arial" pitchFamily="34" charset="0"/>
                      </a:endParaRPr>
                    </a:p>
                  </a:txBody>
                  <a:tcPr anchor="ctr"/>
                </a:tc>
                <a:tc>
                  <a:txBody>
                    <a:bodyPr/>
                    <a:lstStyle/>
                    <a:p>
                      <a:pPr algn="ctr"/>
                      <a:r>
                        <a:rPr lang="en-US" dirty="0" smtClean="0">
                          <a:latin typeface="Arial" pitchFamily="34" charset="0"/>
                          <a:cs typeface="Arial" pitchFamily="34" charset="0"/>
                        </a:rPr>
                        <a:t>Who is responsible</a:t>
                      </a:r>
                      <a:endParaRPr lang="en-US" dirty="0">
                        <a:latin typeface="Arial" pitchFamily="34" charset="0"/>
                        <a:cs typeface="Arial" pitchFamily="34" charset="0"/>
                      </a:endParaRPr>
                    </a:p>
                  </a:txBody>
                  <a:tcPr anchor="ctr"/>
                </a:tc>
                <a:tc>
                  <a:txBody>
                    <a:bodyPr/>
                    <a:lstStyle/>
                    <a:p>
                      <a:pPr algn="ctr"/>
                      <a:r>
                        <a:rPr lang="en-US" dirty="0" smtClean="0">
                          <a:latin typeface="Arial" pitchFamily="34" charset="0"/>
                          <a:cs typeface="Arial" pitchFamily="34" charset="0"/>
                        </a:rPr>
                        <a:t>Resources Required</a:t>
                      </a:r>
                      <a:endParaRPr lang="en-US" dirty="0">
                        <a:latin typeface="Arial" pitchFamily="34" charset="0"/>
                        <a:cs typeface="Arial" pitchFamily="34" charset="0"/>
                      </a:endParaRPr>
                    </a:p>
                  </a:txBody>
                  <a:tcPr anchor="ctr"/>
                </a:tc>
                <a:tc>
                  <a:txBody>
                    <a:bodyPr/>
                    <a:lstStyle/>
                    <a:p>
                      <a:pPr algn="ctr"/>
                      <a:r>
                        <a:rPr lang="en-US" dirty="0" smtClean="0">
                          <a:latin typeface="Arial" pitchFamily="34" charset="0"/>
                          <a:cs typeface="Arial" pitchFamily="34" charset="0"/>
                        </a:rPr>
                        <a:t>When completed</a:t>
                      </a:r>
                      <a:endParaRPr lang="en-US" dirty="0">
                        <a:latin typeface="Arial" pitchFamily="34" charset="0"/>
                        <a:cs typeface="Arial" pitchFamily="34" charset="0"/>
                      </a:endParaRPr>
                    </a:p>
                  </a:txBody>
                  <a:tcPr anchor="ctr"/>
                </a:tc>
              </a:tr>
              <a:tr h="1280160">
                <a:tc>
                  <a:txBody>
                    <a:bodyPr/>
                    <a:lstStyle/>
                    <a:p>
                      <a:pPr algn="l"/>
                      <a:r>
                        <a:rPr lang="en-US"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r>
              <a:tr h="1280160">
                <a:tc>
                  <a:txBody>
                    <a:bodyPr/>
                    <a:lstStyle/>
                    <a:p>
                      <a:pPr algn="l"/>
                      <a:r>
                        <a:rPr lang="en-US"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r>
              <a:tr h="1280160">
                <a:tc>
                  <a:txBody>
                    <a:bodyPr/>
                    <a:lstStyle/>
                    <a:p>
                      <a:pPr algn="l"/>
                      <a:r>
                        <a:rPr lang="en-US" dirty="0" smtClean="0">
                          <a:latin typeface="Arial" pitchFamily="34" charset="0"/>
                          <a:cs typeface="Arial" pitchFamily="34" charset="0"/>
                        </a:rPr>
                        <a:t>3.</a:t>
                      </a:r>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r>
            </a:tbl>
          </a:graphicData>
        </a:graphic>
      </p:graphicFrame>
    </p:spTree>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3"/>
          <a:srcRect/>
          <a:stretch>
            <a:fillRect/>
          </a:stretch>
        </p:blipFill>
        <p:spPr bwMode="auto">
          <a:xfrm>
            <a:off x="5562600" y="3886200"/>
            <a:ext cx="2682875" cy="2552700"/>
          </a:xfrm>
          <a:prstGeom prst="rect">
            <a:avLst/>
          </a:prstGeom>
          <a:noFill/>
          <a:ln w="9525">
            <a:noFill/>
            <a:miter lim="800000"/>
            <a:headEnd/>
            <a:tailEnd/>
          </a:ln>
        </p:spPr>
      </p:pic>
      <p:sp>
        <p:nvSpPr>
          <p:cNvPr id="29698"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4400" b="0">
                <a:solidFill>
                  <a:schemeClr val="bg1"/>
                </a:solidFill>
              </a:rPr>
              <a:t>Benchmarking measurement</a:t>
            </a:r>
          </a:p>
        </p:txBody>
      </p:sp>
      <p:cxnSp>
        <p:nvCxnSpPr>
          <p:cNvPr id="29699" name="Straight Connector 4"/>
          <p:cNvCxnSpPr>
            <a:cxnSpLocks noChangeShapeType="1"/>
          </p:cNvCxnSpPr>
          <p:nvPr/>
        </p:nvCxnSpPr>
        <p:spPr bwMode="auto">
          <a:xfrm rot="5400000">
            <a:off x="-533400" y="3657600"/>
            <a:ext cx="3810000" cy="0"/>
          </a:xfrm>
          <a:prstGeom prst="line">
            <a:avLst/>
          </a:prstGeom>
          <a:noFill/>
          <a:ln w="60325" algn="ctr">
            <a:solidFill>
              <a:schemeClr val="tx1"/>
            </a:solidFill>
            <a:round/>
            <a:headEnd/>
            <a:tailEnd/>
          </a:ln>
        </p:spPr>
      </p:cxnSp>
      <p:cxnSp>
        <p:nvCxnSpPr>
          <p:cNvPr id="29700" name="Straight Connector 7"/>
          <p:cNvCxnSpPr>
            <a:cxnSpLocks noChangeShapeType="1"/>
          </p:cNvCxnSpPr>
          <p:nvPr/>
        </p:nvCxnSpPr>
        <p:spPr bwMode="auto">
          <a:xfrm>
            <a:off x="990600" y="5334000"/>
            <a:ext cx="6858000" cy="0"/>
          </a:xfrm>
          <a:prstGeom prst="line">
            <a:avLst/>
          </a:prstGeom>
          <a:noFill/>
          <a:ln w="60325" algn="ctr">
            <a:solidFill>
              <a:schemeClr val="tx1"/>
            </a:solidFill>
            <a:round/>
            <a:headEnd/>
            <a:tailEnd/>
          </a:ln>
        </p:spPr>
      </p:cxnSp>
      <p:sp>
        <p:nvSpPr>
          <p:cNvPr id="29701" name="Rectangle 8"/>
          <p:cNvSpPr>
            <a:spLocks noChangeArrowheads="1"/>
          </p:cNvSpPr>
          <p:nvPr/>
        </p:nvSpPr>
        <p:spPr bwMode="auto">
          <a:xfrm>
            <a:off x="1981200" y="4038600"/>
            <a:ext cx="2133600" cy="990600"/>
          </a:xfrm>
          <a:prstGeom prst="rect">
            <a:avLst/>
          </a:prstGeom>
          <a:solidFill>
            <a:schemeClr val="accent1"/>
          </a:solidFill>
          <a:ln w="9525" algn="ctr">
            <a:solidFill>
              <a:schemeClr val="tx1"/>
            </a:solidFill>
            <a:round/>
            <a:headEnd/>
            <a:tailEnd/>
          </a:ln>
        </p:spPr>
        <p:txBody>
          <a:bodyPr anchor="ctr"/>
          <a:lstStyle/>
          <a:p>
            <a:pPr algn="ctr"/>
            <a:r>
              <a:rPr lang="en-US" sz="1800">
                <a:latin typeface="Arial" charset="0"/>
                <a:cs typeface="Arial" charset="0"/>
              </a:rPr>
              <a:t>Your Operation’s Performance</a:t>
            </a:r>
          </a:p>
        </p:txBody>
      </p:sp>
      <p:cxnSp>
        <p:nvCxnSpPr>
          <p:cNvPr id="29702" name="Straight Arrow Connector 12"/>
          <p:cNvCxnSpPr>
            <a:cxnSpLocks noChangeShapeType="1"/>
          </p:cNvCxnSpPr>
          <p:nvPr/>
        </p:nvCxnSpPr>
        <p:spPr bwMode="auto">
          <a:xfrm>
            <a:off x="4572000" y="2514600"/>
            <a:ext cx="914400" cy="304800"/>
          </a:xfrm>
          <a:prstGeom prst="straightConnector1">
            <a:avLst/>
          </a:prstGeom>
          <a:noFill/>
          <a:ln w="53975" algn="ctr">
            <a:solidFill>
              <a:schemeClr val="tx1"/>
            </a:solidFill>
            <a:round/>
            <a:headEnd/>
            <a:tailEnd type="arrow" w="med" len="med"/>
          </a:ln>
        </p:spPr>
      </p:cxnSp>
      <p:sp>
        <p:nvSpPr>
          <p:cNvPr id="29703" name="TextBox 13"/>
          <p:cNvSpPr txBox="1">
            <a:spLocks noChangeArrowheads="1"/>
          </p:cNvSpPr>
          <p:nvPr/>
        </p:nvSpPr>
        <p:spPr bwMode="auto">
          <a:xfrm rot="1076874">
            <a:off x="4313238" y="2130425"/>
            <a:ext cx="1530350" cy="396875"/>
          </a:xfrm>
          <a:prstGeom prst="rect">
            <a:avLst/>
          </a:prstGeom>
          <a:noFill/>
          <a:ln w="9525">
            <a:noFill/>
            <a:miter lim="800000"/>
            <a:headEnd/>
            <a:tailEnd/>
          </a:ln>
        </p:spPr>
        <p:txBody>
          <a:bodyPr>
            <a:spAutoFit/>
          </a:bodyPr>
          <a:lstStyle/>
          <a:p>
            <a:pPr algn="ctr"/>
            <a:r>
              <a:rPr lang="en-US" sz="2000">
                <a:latin typeface="Arial" charset="0"/>
                <a:cs typeface="Arial" charset="0"/>
              </a:rPr>
              <a:t>The “gap”</a:t>
            </a:r>
          </a:p>
        </p:txBody>
      </p:sp>
      <p:sp>
        <p:nvSpPr>
          <p:cNvPr id="29704" name="TextBox 14"/>
          <p:cNvSpPr txBox="1">
            <a:spLocks noChangeArrowheads="1"/>
          </p:cNvSpPr>
          <p:nvPr/>
        </p:nvSpPr>
        <p:spPr bwMode="auto">
          <a:xfrm rot="-5400000">
            <a:off x="-488950" y="3343275"/>
            <a:ext cx="2819400" cy="400050"/>
          </a:xfrm>
          <a:prstGeom prst="rect">
            <a:avLst/>
          </a:prstGeom>
          <a:noFill/>
          <a:ln w="9525">
            <a:noFill/>
            <a:miter lim="800000"/>
            <a:headEnd/>
            <a:tailEnd/>
          </a:ln>
        </p:spPr>
        <p:txBody>
          <a:bodyPr>
            <a:spAutoFit/>
          </a:bodyPr>
          <a:lstStyle/>
          <a:p>
            <a:pPr algn="ctr"/>
            <a:r>
              <a:rPr lang="en-US" sz="2000">
                <a:latin typeface="Arial" charset="0"/>
                <a:cs typeface="Arial" charset="0"/>
              </a:rPr>
              <a:t>Performance</a:t>
            </a:r>
          </a:p>
        </p:txBody>
      </p:sp>
      <p:sp>
        <p:nvSpPr>
          <p:cNvPr id="29705" name="TextBox 15"/>
          <p:cNvSpPr txBox="1">
            <a:spLocks noChangeArrowheads="1"/>
          </p:cNvSpPr>
          <p:nvPr/>
        </p:nvSpPr>
        <p:spPr bwMode="auto">
          <a:xfrm>
            <a:off x="3124200" y="5467350"/>
            <a:ext cx="2819400" cy="396875"/>
          </a:xfrm>
          <a:prstGeom prst="rect">
            <a:avLst/>
          </a:prstGeom>
          <a:noFill/>
          <a:ln w="9525">
            <a:noFill/>
            <a:miter lim="800000"/>
            <a:headEnd/>
            <a:tailEnd/>
          </a:ln>
        </p:spPr>
        <p:txBody>
          <a:bodyPr>
            <a:spAutoFit/>
          </a:bodyPr>
          <a:lstStyle/>
          <a:p>
            <a:pPr algn="ctr"/>
            <a:r>
              <a:rPr lang="en-US" sz="2000">
                <a:latin typeface="Arial" charset="0"/>
                <a:cs typeface="Arial" charset="0"/>
              </a:rPr>
              <a:t>The future</a:t>
            </a:r>
          </a:p>
        </p:txBody>
      </p:sp>
      <p:sp>
        <p:nvSpPr>
          <p:cNvPr id="29706" name="Rectangle 11"/>
          <p:cNvSpPr>
            <a:spLocks noChangeArrowheads="1"/>
          </p:cNvSpPr>
          <p:nvPr/>
        </p:nvSpPr>
        <p:spPr bwMode="auto">
          <a:xfrm>
            <a:off x="2133600" y="3124200"/>
            <a:ext cx="2133600" cy="990600"/>
          </a:xfrm>
          <a:prstGeom prst="rect">
            <a:avLst/>
          </a:prstGeom>
          <a:solidFill>
            <a:schemeClr val="accent1"/>
          </a:solidFill>
          <a:ln w="9525" algn="ctr">
            <a:solidFill>
              <a:schemeClr val="tx1"/>
            </a:solidFill>
            <a:round/>
            <a:headEnd/>
            <a:tailEnd/>
          </a:ln>
        </p:spPr>
        <p:txBody>
          <a:bodyPr anchor="ctr"/>
          <a:lstStyle/>
          <a:p>
            <a:pPr algn="ctr"/>
            <a:r>
              <a:rPr lang="en-US" sz="1800">
                <a:latin typeface="Arial" charset="0"/>
                <a:cs typeface="Arial" charset="0"/>
              </a:rPr>
              <a:t>Your Operation’s Performance</a:t>
            </a:r>
          </a:p>
        </p:txBody>
      </p:sp>
      <p:sp>
        <p:nvSpPr>
          <p:cNvPr id="29707" name="Rectangle 16"/>
          <p:cNvSpPr>
            <a:spLocks noChangeArrowheads="1"/>
          </p:cNvSpPr>
          <p:nvPr/>
        </p:nvSpPr>
        <p:spPr bwMode="auto">
          <a:xfrm>
            <a:off x="2286000" y="2209800"/>
            <a:ext cx="2133600" cy="990600"/>
          </a:xfrm>
          <a:prstGeom prst="rect">
            <a:avLst/>
          </a:prstGeom>
          <a:solidFill>
            <a:schemeClr val="accent1"/>
          </a:solidFill>
          <a:ln w="9525" algn="ctr">
            <a:solidFill>
              <a:schemeClr val="tx1"/>
            </a:solidFill>
            <a:round/>
            <a:headEnd/>
            <a:tailEnd/>
          </a:ln>
        </p:spPr>
        <p:txBody>
          <a:bodyPr anchor="ctr"/>
          <a:lstStyle/>
          <a:p>
            <a:pPr algn="ctr"/>
            <a:r>
              <a:rPr lang="en-US" sz="1800">
                <a:latin typeface="Arial" charset="0"/>
                <a:cs typeface="Arial" charset="0"/>
              </a:rPr>
              <a:t>Your Operation’s Performance (new benchmark)</a:t>
            </a:r>
          </a:p>
        </p:txBody>
      </p:sp>
      <p:sp>
        <p:nvSpPr>
          <p:cNvPr id="29708" name="Rectangle 17"/>
          <p:cNvSpPr>
            <a:spLocks noChangeArrowheads="1"/>
          </p:cNvSpPr>
          <p:nvPr/>
        </p:nvSpPr>
        <p:spPr bwMode="auto">
          <a:xfrm>
            <a:off x="5562600" y="2514600"/>
            <a:ext cx="2133600" cy="990600"/>
          </a:xfrm>
          <a:prstGeom prst="rect">
            <a:avLst/>
          </a:prstGeom>
          <a:solidFill>
            <a:schemeClr val="accent1"/>
          </a:solidFill>
          <a:ln w="9525" algn="ctr">
            <a:solidFill>
              <a:schemeClr val="tx1"/>
            </a:solidFill>
            <a:round/>
            <a:headEnd/>
            <a:tailEnd/>
          </a:ln>
        </p:spPr>
        <p:txBody>
          <a:bodyPr anchor="ctr"/>
          <a:lstStyle/>
          <a:p>
            <a:pPr algn="ctr"/>
            <a:r>
              <a:rPr lang="en-US" sz="2000">
                <a:latin typeface="Arial" charset="0"/>
                <a:cs typeface="Arial" charset="0"/>
              </a:rPr>
              <a:t>Benchmark Company</a:t>
            </a:r>
          </a:p>
        </p:txBody>
      </p:sp>
      <p:sp>
        <p:nvSpPr>
          <p:cNvPr id="29709" name="TextBox 20"/>
          <p:cNvSpPr txBox="1">
            <a:spLocks noChangeArrowheads="1"/>
          </p:cNvSpPr>
          <p:nvPr/>
        </p:nvSpPr>
        <p:spPr bwMode="auto">
          <a:xfrm rot="-4538958">
            <a:off x="915194" y="3545681"/>
            <a:ext cx="1447800" cy="338138"/>
          </a:xfrm>
          <a:prstGeom prst="rect">
            <a:avLst/>
          </a:prstGeom>
          <a:noFill/>
          <a:ln w="9525">
            <a:noFill/>
            <a:miter lim="800000"/>
            <a:headEnd/>
            <a:tailEnd/>
          </a:ln>
        </p:spPr>
        <p:txBody>
          <a:bodyPr>
            <a:spAutoFit/>
          </a:bodyPr>
          <a:lstStyle/>
          <a:p>
            <a:pPr algn="ctr"/>
            <a:r>
              <a:rPr lang="en-US" sz="1600">
                <a:latin typeface="Arial" charset="0"/>
                <a:cs typeface="Arial" charset="0"/>
              </a:rPr>
              <a:t>Programs</a:t>
            </a:r>
          </a:p>
        </p:txBody>
      </p:sp>
      <p:sp>
        <p:nvSpPr>
          <p:cNvPr id="29710" name="TextBox 21"/>
          <p:cNvSpPr txBox="1">
            <a:spLocks noChangeArrowheads="1"/>
          </p:cNvSpPr>
          <p:nvPr/>
        </p:nvSpPr>
        <p:spPr bwMode="auto">
          <a:xfrm rot="-4538958">
            <a:off x="1067594" y="2478881"/>
            <a:ext cx="1447800" cy="338138"/>
          </a:xfrm>
          <a:prstGeom prst="rect">
            <a:avLst/>
          </a:prstGeom>
          <a:noFill/>
          <a:ln w="9525">
            <a:noFill/>
            <a:miter lim="800000"/>
            <a:headEnd/>
            <a:tailEnd/>
          </a:ln>
        </p:spPr>
        <p:txBody>
          <a:bodyPr>
            <a:spAutoFit/>
          </a:bodyPr>
          <a:lstStyle/>
          <a:p>
            <a:pPr algn="ctr"/>
            <a:r>
              <a:rPr lang="en-US" sz="1600">
                <a:latin typeface="Arial" charset="0"/>
                <a:cs typeface="Arial" charset="0"/>
              </a:rPr>
              <a:t>Programs</a:t>
            </a:r>
          </a:p>
        </p:txBody>
      </p:sp>
      <p:sp>
        <p:nvSpPr>
          <p:cNvPr id="29711" name="Curved Left Arrow 22"/>
          <p:cNvSpPr>
            <a:spLocks noChangeArrowheads="1"/>
          </p:cNvSpPr>
          <p:nvPr/>
        </p:nvSpPr>
        <p:spPr bwMode="auto">
          <a:xfrm rot="-10154757">
            <a:off x="1728788" y="3590925"/>
            <a:ext cx="384175" cy="838200"/>
          </a:xfrm>
          <a:prstGeom prst="curvedLeftArrow">
            <a:avLst>
              <a:gd name="adj1" fmla="val 24909"/>
              <a:gd name="adj2" fmla="val 52525"/>
              <a:gd name="adj3" fmla="val 25000"/>
            </a:avLst>
          </a:prstGeom>
          <a:solidFill>
            <a:schemeClr val="accent1"/>
          </a:solidFill>
          <a:ln w="9525" algn="ctr">
            <a:solidFill>
              <a:schemeClr val="tx1"/>
            </a:solidFill>
            <a:round/>
            <a:headEnd/>
            <a:tailEnd/>
          </a:ln>
        </p:spPr>
        <p:txBody>
          <a:bodyPr/>
          <a:lstStyle/>
          <a:p>
            <a:endParaRPr lang="en-US"/>
          </a:p>
        </p:txBody>
      </p:sp>
      <p:sp>
        <p:nvSpPr>
          <p:cNvPr id="29712" name="Curved Left Arrow 23"/>
          <p:cNvSpPr>
            <a:spLocks noChangeArrowheads="1"/>
          </p:cNvSpPr>
          <p:nvPr/>
        </p:nvSpPr>
        <p:spPr bwMode="auto">
          <a:xfrm rot="-10154757">
            <a:off x="1827213" y="2695575"/>
            <a:ext cx="382587" cy="838200"/>
          </a:xfrm>
          <a:prstGeom prst="curvedLeftArrow">
            <a:avLst>
              <a:gd name="adj1" fmla="val 25012"/>
              <a:gd name="adj2" fmla="val 52743"/>
              <a:gd name="adj3" fmla="val 25000"/>
            </a:avLst>
          </a:prstGeom>
          <a:solidFill>
            <a:schemeClr val="accent1"/>
          </a:solidFill>
          <a:ln w="9525" algn="ctr">
            <a:solidFill>
              <a:schemeClr val="tx1"/>
            </a:solidFill>
            <a:round/>
            <a:headEnd/>
            <a:tailEnd/>
          </a:ln>
        </p:spPr>
        <p:txBody>
          <a:bodyPr/>
          <a:lstStyle/>
          <a:p>
            <a:endParaRPr lang="en-US"/>
          </a:p>
        </p:txBody>
      </p:sp>
    </p:spTree>
  </p:cSld>
  <p:clrMapOvr>
    <a:masterClrMapping/>
  </p:clrMapOvr>
  <p:transition>
    <p:randomBa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3"/>
          <p:cNvSpPr>
            <a:spLocks noChangeArrowheads="1"/>
          </p:cNvSpPr>
          <p:nvPr/>
        </p:nvSpPr>
        <p:spPr bwMode="auto">
          <a:xfrm>
            <a:off x="541338" y="1219200"/>
            <a:ext cx="8297862" cy="358775"/>
          </a:xfrm>
          <a:prstGeom prst="rect">
            <a:avLst/>
          </a:prstGeom>
          <a:noFill/>
          <a:ln w="9525">
            <a:noFill/>
            <a:miter lim="800000"/>
            <a:headEnd/>
            <a:tailEnd/>
          </a:ln>
        </p:spPr>
        <p:txBody>
          <a:bodyPr lIns="63500" tIns="25400" rIns="63500" bIns="25400">
            <a:spAutoFit/>
          </a:bodyPr>
          <a:lstStyle/>
          <a:p>
            <a:pPr marL="0" lvl="1" eaLnBrk="0" hangingPunct="0">
              <a:spcBef>
                <a:spcPct val="5000"/>
              </a:spcBef>
            </a:pPr>
            <a:r>
              <a:rPr lang="en-US" sz="2000" b="0">
                <a:solidFill>
                  <a:srgbClr val="541400"/>
                </a:solidFill>
              </a:rPr>
              <a:t>Step: Assemble and charge the first benchmarking team.</a:t>
            </a:r>
          </a:p>
        </p:txBody>
      </p:sp>
      <p:sp>
        <p:nvSpPr>
          <p:cNvPr id="178178"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200" b="0">
                <a:solidFill>
                  <a:schemeClr val="bg1"/>
                </a:solidFill>
              </a:rPr>
              <a:t>Benchmarking Action Plan: Getting Started</a:t>
            </a:r>
          </a:p>
        </p:txBody>
      </p:sp>
      <p:graphicFrame>
        <p:nvGraphicFramePr>
          <p:cNvPr id="4" name="Table 3"/>
          <p:cNvGraphicFramePr>
            <a:graphicFrameLocks noGrp="1"/>
          </p:cNvGraphicFramePr>
          <p:nvPr/>
        </p:nvGraphicFramePr>
        <p:xfrm>
          <a:off x="533400" y="1905000"/>
          <a:ext cx="8126413" cy="4479925"/>
        </p:xfrm>
        <a:graphic>
          <a:graphicData uri="http://schemas.openxmlformats.org/drawingml/2006/table">
            <a:tbl>
              <a:tblPr firstRow="1" bandRow="1">
                <a:tableStyleId>{C4B1156A-380E-4F78-BDF5-A606A8083BF9}</a:tableStyleId>
              </a:tblPr>
              <a:tblGrid>
                <a:gridCol w="2011680"/>
                <a:gridCol w="2038350"/>
                <a:gridCol w="2038350"/>
                <a:gridCol w="2038350"/>
              </a:tblGrid>
              <a:tr h="370840">
                <a:tc>
                  <a:txBody>
                    <a:bodyPr/>
                    <a:lstStyle/>
                    <a:p>
                      <a:pPr algn="ctr"/>
                      <a:r>
                        <a:rPr lang="en-US" dirty="0" smtClean="0">
                          <a:latin typeface="Arial" pitchFamily="34" charset="0"/>
                          <a:cs typeface="Arial" pitchFamily="34" charset="0"/>
                        </a:rPr>
                        <a:t>Action</a:t>
                      </a:r>
                      <a:endParaRPr lang="en-US" dirty="0">
                        <a:latin typeface="Arial" pitchFamily="34" charset="0"/>
                        <a:cs typeface="Arial" pitchFamily="34" charset="0"/>
                      </a:endParaRPr>
                    </a:p>
                  </a:txBody>
                  <a:tcPr anchor="ctr"/>
                </a:tc>
                <a:tc>
                  <a:txBody>
                    <a:bodyPr/>
                    <a:lstStyle/>
                    <a:p>
                      <a:pPr algn="ctr"/>
                      <a:r>
                        <a:rPr lang="en-US" dirty="0" smtClean="0">
                          <a:latin typeface="Arial" pitchFamily="34" charset="0"/>
                          <a:cs typeface="Arial" pitchFamily="34" charset="0"/>
                        </a:rPr>
                        <a:t>Who is responsible</a:t>
                      </a:r>
                      <a:endParaRPr lang="en-US" dirty="0">
                        <a:latin typeface="Arial" pitchFamily="34" charset="0"/>
                        <a:cs typeface="Arial" pitchFamily="34" charset="0"/>
                      </a:endParaRPr>
                    </a:p>
                  </a:txBody>
                  <a:tcPr anchor="ctr"/>
                </a:tc>
                <a:tc>
                  <a:txBody>
                    <a:bodyPr/>
                    <a:lstStyle/>
                    <a:p>
                      <a:pPr algn="ctr"/>
                      <a:r>
                        <a:rPr lang="en-US" dirty="0" smtClean="0">
                          <a:latin typeface="Arial" pitchFamily="34" charset="0"/>
                          <a:cs typeface="Arial" pitchFamily="34" charset="0"/>
                        </a:rPr>
                        <a:t>Resources Required</a:t>
                      </a:r>
                      <a:endParaRPr lang="en-US" dirty="0">
                        <a:latin typeface="Arial" pitchFamily="34" charset="0"/>
                        <a:cs typeface="Arial" pitchFamily="34" charset="0"/>
                      </a:endParaRPr>
                    </a:p>
                  </a:txBody>
                  <a:tcPr anchor="ctr"/>
                </a:tc>
                <a:tc>
                  <a:txBody>
                    <a:bodyPr/>
                    <a:lstStyle/>
                    <a:p>
                      <a:pPr algn="ctr"/>
                      <a:r>
                        <a:rPr lang="en-US" dirty="0" smtClean="0">
                          <a:latin typeface="Arial" pitchFamily="34" charset="0"/>
                          <a:cs typeface="Arial" pitchFamily="34" charset="0"/>
                        </a:rPr>
                        <a:t>When completed</a:t>
                      </a:r>
                      <a:endParaRPr lang="en-US" dirty="0">
                        <a:latin typeface="Arial" pitchFamily="34" charset="0"/>
                        <a:cs typeface="Arial" pitchFamily="34" charset="0"/>
                      </a:endParaRPr>
                    </a:p>
                  </a:txBody>
                  <a:tcPr anchor="ctr"/>
                </a:tc>
              </a:tr>
              <a:tr h="1280160">
                <a:tc>
                  <a:txBody>
                    <a:bodyPr/>
                    <a:lstStyle/>
                    <a:p>
                      <a:pPr algn="l"/>
                      <a:r>
                        <a:rPr lang="en-US"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r>
              <a:tr h="1280160">
                <a:tc>
                  <a:txBody>
                    <a:bodyPr/>
                    <a:lstStyle/>
                    <a:p>
                      <a:pPr algn="l"/>
                      <a:r>
                        <a:rPr lang="en-US"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r>
              <a:tr h="1280160">
                <a:tc>
                  <a:txBody>
                    <a:bodyPr/>
                    <a:lstStyle/>
                    <a:p>
                      <a:pPr algn="l"/>
                      <a:r>
                        <a:rPr lang="en-US" dirty="0" smtClean="0">
                          <a:latin typeface="Arial" pitchFamily="34" charset="0"/>
                          <a:cs typeface="Arial" pitchFamily="34" charset="0"/>
                        </a:rPr>
                        <a:t>3.</a:t>
                      </a:r>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r>
            </a:tbl>
          </a:graphicData>
        </a:graphic>
      </p:graphicFrame>
    </p:spTree>
  </p:cSld>
  <p:clrMapOvr>
    <a:masterClrMapping/>
  </p:clrMapOvr>
  <p:transition>
    <p:randomBa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3"/>
          <p:cNvSpPr>
            <a:spLocks noChangeArrowheads="1"/>
          </p:cNvSpPr>
          <p:nvPr/>
        </p:nvSpPr>
        <p:spPr bwMode="auto">
          <a:xfrm>
            <a:off x="541338" y="1219200"/>
            <a:ext cx="8297862" cy="358775"/>
          </a:xfrm>
          <a:prstGeom prst="rect">
            <a:avLst/>
          </a:prstGeom>
          <a:noFill/>
          <a:ln w="9525">
            <a:noFill/>
            <a:miter lim="800000"/>
            <a:headEnd/>
            <a:tailEnd/>
          </a:ln>
        </p:spPr>
        <p:txBody>
          <a:bodyPr lIns="63500" tIns="25400" rIns="63500" bIns="25400">
            <a:spAutoFit/>
          </a:bodyPr>
          <a:lstStyle/>
          <a:p>
            <a:pPr marL="0" lvl="1" eaLnBrk="0" hangingPunct="0">
              <a:spcBef>
                <a:spcPct val="5000"/>
              </a:spcBef>
            </a:pPr>
            <a:r>
              <a:rPr lang="en-US" sz="2000" b="0">
                <a:solidFill>
                  <a:srgbClr val="541400"/>
                </a:solidFill>
              </a:rPr>
              <a:t>Step: Provide in-depth training for the benchmarking team.</a:t>
            </a:r>
          </a:p>
        </p:txBody>
      </p:sp>
      <p:sp>
        <p:nvSpPr>
          <p:cNvPr id="180226"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200" b="0">
                <a:solidFill>
                  <a:schemeClr val="bg1"/>
                </a:solidFill>
              </a:rPr>
              <a:t>Benchmarking Action Plan: Getting Started</a:t>
            </a:r>
          </a:p>
        </p:txBody>
      </p:sp>
      <p:graphicFrame>
        <p:nvGraphicFramePr>
          <p:cNvPr id="4" name="Table 3"/>
          <p:cNvGraphicFramePr>
            <a:graphicFrameLocks noGrp="1"/>
          </p:cNvGraphicFramePr>
          <p:nvPr/>
        </p:nvGraphicFramePr>
        <p:xfrm>
          <a:off x="533400" y="1905000"/>
          <a:ext cx="8126413" cy="4479925"/>
        </p:xfrm>
        <a:graphic>
          <a:graphicData uri="http://schemas.openxmlformats.org/drawingml/2006/table">
            <a:tbl>
              <a:tblPr firstRow="1" bandRow="1">
                <a:tableStyleId>{C4B1156A-380E-4F78-BDF5-A606A8083BF9}</a:tableStyleId>
              </a:tblPr>
              <a:tblGrid>
                <a:gridCol w="2011680"/>
                <a:gridCol w="2038350"/>
                <a:gridCol w="2038350"/>
                <a:gridCol w="2038350"/>
              </a:tblGrid>
              <a:tr h="370840">
                <a:tc>
                  <a:txBody>
                    <a:bodyPr/>
                    <a:lstStyle/>
                    <a:p>
                      <a:pPr algn="ctr"/>
                      <a:r>
                        <a:rPr lang="en-US" dirty="0" smtClean="0">
                          <a:latin typeface="Arial" pitchFamily="34" charset="0"/>
                          <a:cs typeface="Arial" pitchFamily="34" charset="0"/>
                        </a:rPr>
                        <a:t>Action</a:t>
                      </a:r>
                      <a:endParaRPr lang="en-US" dirty="0">
                        <a:latin typeface="Arial" pitchFamily="34" charset="0"/>
                        <a:cs typeface="Arial" pitchFamily="34" charset="0"/>
                      </a:endParaRPr>
                    </a:p>
                  </a:txBody>
                  <a:tcPr anchor="ctr"/>
                </a:tc>
                <a:tc>
                  <a:txBody>
                    <a:bodyPr/>
                    <a:lstStyle/>
                    <a:p>
                      <a:pPr algn="ctr"/>
                      <a:r>
                        <a:rPr lang="en-US" dirty="0" smtClean="0">
                          <a:latin typeface="Arial" pitchFamily="34" charset="0"/>
                          <a:cs typeface="Arial" pitchFamily="34" charset="0"/>
                        </a:rPr>
                        <a:t>Who is responsible</a:t>
                      </a:r>
                      <a:endParaRPr lang="en-US" dirty="0">
                        <a:latin typeface="Arial" pitchFamily="34" charset="0"/>
                        <a:cs typeface="Arial" pitchFamily="34" charset="0"/>
                      </a:endParaRPr>
                    </a:p>
                  </a:txBody>
                  <a:tcPr anchor="ctr"/>
                </a:tc>
                <a:tc>
                  <a:txBody>
                    <a:bodyPr/>
                    <a:lstStyle/>
                    <a:p>
                      <a:pPr algn="ctr"/>
                      <a:r>
                        <a:rPr lang="en-US" dirty="0" smtClean="0">
                          <a:latin typeface="Arial" pitchFamily="34" charset="0"/>
                          <a:cs typeface="Arial" pitchFamily="34" charset="0"/>
                        </a:rPr>
                        <a:t>Resources Required</a:t>
                      </a:r>
                      <a:endParaRPr lang="en-US" dirty="0">
                        <a:latin typeface="Arial" pitchFamily="34" charset="0"/>
                        <a:cs typeface="Arial" pitchFamily="34" charset="0"/>
                      </a:endParaRPr>
                    </a:p>
                  </a:txBody>
                  <a:tcPr anchor="ctr"/>
                </a:tc>
                <a:tc>
                  <a:txBody>
                    <a:bodyPr/>
                    <a:lstStyle/>
                    <a:p>
                      <a:pPr algn="ctr"/>
                      <a:r>
                        <a:rPr lang="en-US" dirty="0" smtClean="0">
                          <a:latin typeface="Arial" pitchFamily="34" charset="0"/>
                          <a:cs typeface="Arial" pitchFamily="34" charset="0"/>
                        </a:rPr>
                        <a:t>When completed</a:t>
                      </a:r>
                      <a:endParaRPr lang="en-US" dirty="0">
                        <a:latin typeface="Arial" pitchFamily="34" charset="0"/>
                        <a:cs typeface="Arial" pitchFamily="34" charset="0"/>
                      </a:endParaRPr>
                    </a:p>
                  </a:txBody>
                  <a:tcPr anchor="ctr"/>
                </a:tc>
              </a:tr>
              <a:tr h="1280160">
                <a:tc>
                  <a:txBody>
                    <a:bodyPr/>
                    <a:lstStyle/>
                    <a:p>
                      <a:pPr algn="l"/>
                      <a:r>
                        <a:rPr lang="en-US"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r>
              <a:tr h="1280160">
                <a:tc>
                  <a:txBody>
                    <a:bodyPr/>
                    <a:lstStyle/>
                    <a:p>
                      <a:pPr algn="l"/>
                      <a:r>
                        <a:rPr lang="en-US"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r>
              <a:tr h="1280160">
                <a:tc>
                  <a:txBody>
                    <a:bodyPr/>
                    <a:lstStyle/>
                    <a:p>
                      <a:pPr algn="l"/>
                      <a:r>
                        <a:rPr lang="en-US" dirty="0" smtClean="0">
                          <a:latin typeface="Arial" pitchFamily="34" charset="0"/>
                          <a:cs typeface="Arial" pitchFamily="34" charset="0"/>
                        </a:rPr>
                        <a:t>3.</a:t>
                      </a:r>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r>
            </a:tbl>
          </a:graphicData>
        </a:graphic>
      </p:graphicFrame>
    </p:spTree>
  </p:cSld>
  <p:clrMapOvr>
    <a:masterClrMapping/>
  </p:clrMapOvr>
  <p:transition>
    <p:randomBa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3"/>
          <p:cNvSpPr>
            <a:spLocks noChangeArrowheads="1"/>
          </p:cNvSpPr>
          <p:nvPr/>
        </p:nvSpPr>
        <p:spPr bwMode="auto">
          <a:xfrm>
            <a:off x="541338" y="1219200"/>
            <a:ext cx="8297862" cy="666750"/>
          </a:xfrm>
          <a:prstGeom prst="rect">
            <a:avLst/>
          </a:prstGeom>
          <a:noFill/>
          <a:ln w="9525">
            <a:noFill/>
            <a:miter lim="800000"/>
            <a:headEnd/>
            <a:tailEnd/>
          </a:ln>
        </p:spPr>
        <p:txBody>
          <a:bodyPr lIns="63500" tIns="25400" rIns="63500" bIns="25400">
            <a:spAutoFit/>
          </a:bodyPr>
          <a:lstStyle/>
          <a:p>
            <a:pPr marL="0" lvl="1" eaLnBrk="0" hangingPunct="0">
              <a:spcBef>
                <a:spcPct val="5000"/>
              </a:spcBef>
            </a:pPr>
            <a:r>
              <a:rPr lang="en-US" sz="2000" b="0">
                <a:solidFill>
                  <a:srgbClr val="541400"/>
                </a:solidFill>
              </a:rPr>
              <a:t>Step: Establish a process for monitoring benchmarking project progress and overall benchmarking initiative.</a:t>
            </a:r>
          </a:p>
        </p:txBody>
      </p:sp>
      <p:sp>
        <p:nvSpPr>
          <p:cNvPr id="182274"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200" b="0">
                <a:solidFill>
                  <a:schemeClr val="bg1"/>
                </a:solidFill>
              </a:rPr>
              <a:t>Benchmarking Action Plan: Getting Started</a:t>
            </a:r>
          </a:p>
        </p:txBody>
      </p:sp>
      <p:graphicFrame>
        <p:nvGraphicFramePr>
          <p:cNvPr id="4" name="Table 3"/>
          <p:cNvGraphicFramePr>
            <a:graphicFrameLocks noGrp="1"/>
          </p:cNvGraphicFramePr>
          <p:nvPr/>
        </p:nvGraphicFramePr>
        <p:xfrm>
          <a:off x="533400" y="1905000"/>
          <a:ext cx="8126413" cy="4479925"/>
        </p:xfrm>
        <a:graphic>
          <a:graphicData uri="http://schemas.openxmlformats.org/drawingml/2006/table">
            <a:tbl>
              <a:tblPr firstRow="1" bandRow="1">
                <a:tableStyleId>{C4B1156A-380E-4F78-BDF5-A606A8083BF9}</a:tableStyleId>
              </a:tblPr>
              <a:tblGrid>
                <a:gridCol w="2011680"/>
                <a:gridCol w="2038350"/>
                <a:gridCol w="2038350"/>
                <a:gridCol w="2038350"/>
              </a:tblGrid>
              <a:tr h="370840">
                <a:tc>
                  <a:txBody>
                    <a:bodyPr/>
                    <a:lstStyle/>
                    <a:p>
                      <a:pPr algn="ctr"/>
                      <a:r>
                        <a:rPr lang="en-US" dirty="0" smtClean="0">
                          <a:latin typeface="Arial" pitchFamily="34" charset="0"/>
                          <a:cs typeface="Arial" pitchFamily="34" charset="0"/>
                        </a:rPr>
                        <a:t>Action</a:t>
                      </a:r>
                      <a:endParaRPr lang="en-US" dirty="0">
                        <a:latin typeface="Arial" pitchFamily="34" charset="0"/>
                        <a:cs typeface="Arial" pitchFamily="34" charset="0"/>
                      </a:endParaRPr>
                    </a:p>
                  </a:txBody>
                  <a:tcPr anchor="ctr"/>
                </a:tc>
                <a:tc>
                  <a:txBody>
                    <a:bodyPr/>
                    <a:lstStyle/>
                    <a:p>
                      <a:pPr algn="ctr"/>
                      <a:r>
                        <a:rPr lang="en-US" dirty="0" smtClean="0">
                          <a:latin typeface="Arial" pitchFamily="34" charset="0"/>
                          <a:cs typeface="Arial" pitchFamily="34" charset="0"/>
                        </a:rPr>
                        <a:t>Who is responsible</a:t>
                      </a:r>
                      <a:endParaRPr lang="en-US" dirty="0">
                        <a:latin typeface="Arial" pitchFamily="34" charset="0"/>
                        <a:cs typeface="Arial" pitchFamily="34" charset="0"/>
                      </a:endParaRPr>
                    </a:p>
                  </a:txBody>
                  <a:tcPr anchor="ctr"/>
                </a:tc>
                <a:tc>
                  <a:txBody>
                    <a:bodyPr/>
                    <a:lstStyle/>
                    <a:p>
                      <a:pPr algn="ctr"/>
                      <a:r>
                        <a:rPr lang="en-US" dirty="0" smtClean="0">
                          <a:latin typeface="Arial" pitchFamily="34" charset="0"/>
                          <a:cs typeface="Arial" pitchFamily="34" charset="0"/>
                        </a:rPr>
                        <a:t>Resources Required</a:t>
                      </a:r>
                      <a:endParaRPr lang="en-US" dirty="0">
                        <a:latin typeface="Arial" pitchFamily="34" charset="0"/>
                        <a:cs typeface="Arial" pitchFamily="34" charset="0"/>
                      </a:endParaRPr>
                    </a:p>
                  </a:txBody>
                  <a:tcPr anchor="ctr"/>
                </a:tc>
                <a:tc>
                  <a:txBody>
                    <a:bodyPr/>
                    <a:lstStyle/>
                    <a:p>
                      <a:pPr algn="ctr"/>
                      <a:r>
                        <a:rPr lang="en-US" dirty="0" smtClean="0">
                          <a:latin typeface="Arial" pitchFamily="34" charset="0"/>
                          <a:cs typeface="Arial" pitchFamily="34" charset="0"/>
                        </a:rPr>
                        <a:t>When completed</a:t>
                      </a:r>
                      <a:endParaRPr lang="en-US" dirty="0">
                        <a:latin typeface="Arial" pitchFamily="34" charset="0"/>
                        <a:cs typeface="Arial" pitchFamily="34" charset="0"/>
                      </a:endParaRPr>
                    </a:p>
                  </a:txBody>
                  <a:tcPr anchor="ctr"/>
                </a:tc>
              </a:tr>
              <a:tr h="1280160">
                <a:tc>
                  <a:txBody>
                    <a:bodyPr/>
                    <a:lstStyle/>
                    <a:p>
                      <a:pPr algn="l"/>
                      <a:r>
                        <a:rPr lang="en-US"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r>
              <a:tr h="1280160">
                <a:tc>
                  <a:txBody>
                    <a:bodyPr/>
                    <a:lstStyle/>
                    <a:p>
                      <a:pPr algn="l"/>
                      <a:r>
                        <a:rPr lang="en-US"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r>
              <a:tr h="1280160">
                <a:tc>
                  <a:txBody>
                    <a:bodyPr/>
                    <a:lstStyle/>
                    <a:p>
                      <a:pPr algn="l"/>
                      <a:r>
                        <a:rPr lang="en-US" dirty="0" smtClean="0">
                          <a:latin typeface="Arial" pitchFamily="34" charset="0"/>
                          <a:cs typeface="Arial" pitchFamily="34" charset="0"/>
                        </a:rPr>
                        <a:t>3.</a:t>
                      </a:r>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r>
            </a:tbl>
          </a:graphicData>
        </a:graphic>
      </p:graphicFrame>
    </p:spTree>
  </p:cSld>
  <p:clrMapOvr>
    <a:masterClrMapping/>
  </p:clrMapOvr>
  <p:transition>
    <p:randomBa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3"/>
          <p:cNvSpPr>
            <a:spLocks noChangeArrowheads="1"/>
          </p:cNvSpPr>
          <p:nvPr/>
        </p:nvSpPr>
        <p:spPr bwMode="auto">
          <a:xfrm>
            <a:off x="541338" y="1143000"/>
            <a:ext cx="8297862" cy="666750"/>
          </a:xfrm>
          <a:prstGeom prst="rect">
            <a:avLst/>
          </a:prstGeom>
          <a:noFill/>
          <a:ln w="9525">
            <a:noFill/>
            <a:miter lim="800000"/>
            <a:headEnd/>
            <a:tailEnd/>
          </a:ln>
        </p:spPr>
        <p:txBody>
          <a:bodyPr lIns="63500" tIns="25400" rIns="63500" bIns="25400">
            <a:spAutoFit/>
          </a:bodyPr>
          <a:lstStyle/>
          <a:p>
            <a:pPr marL="0" lvl="1" eaLnBrk="0" hangingPunct="0">
              <a:spcBef>
                <a:spcPct val="5000"/>
              </a:spcBef>
            </a:pPr>
            <a:r>
              <a:rPr lang="en-US" sz="2000" b="0">
                <a:solidFill>
                  <a:srgbClr val="541400"/>
                </a:solidFill>
              </a:rPr>
              <a:t>Step: Develop and communication strategy to announce commencement of benchmarking initiative and progress of benchmarking projects.</a:t>
            </a:r>
          </a:p>
        </p:txBody>
      </p:sp>
      <p:sp>
        <p:nvSpPr>
          <p:cNvPr id="184322"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200" b="0">
                <a:solidFill>
                  <a:schemeClr val="bg1"/>
                </a:solidFill>
              </a:rPr>
              <a:t>Benchmarking Action Plan: Getting Started</a:t>
            </a:r>
          </a:p>
        </p:txBody>
      </p:sp>
      <p:graphicFrame>
        <p:nvGraphicFramePr>
          <p:cNvPr id="4" name="Table 3"/>
          <p:cNvGraphicFramePr>
            <a:graphicFrameLocks noGrp="1"/>
          </p:cNvGraphicFramePr>
          <p:nvPr/>
        </p:nvGraphicFramePr>
        <p:xfrm>
          <a:off x="533400" y="1905000"/>
          <a:ext cx="8126413" cy="4479925"/>
        </p:xfrm>
        <a:graphic>
          <a:graphicData uri="http://schemas.openxmlformats.org/drawingml/2006/table">
            <a:tbl>
              <a:tblPr firstRow="1" bandRow="1">
                <a:tableStyleId>{C4B1156A-380E-4F78-BDF5-A606A8083BF9}</a:tableStyleId>
              </a:tblPr>
              <a:tblGrid>
                <a:gridCol w="2011680"/>
                <a:gridCol w="2038350"/>
                <a:gridCol w="2038350"/>
                <a:gridCol w="2038350"/>
              </a:tblGrid>
              <a:tr h="370840">
                <a:tc>
                  <a:txBody>
                    <a:bodyPr/>
                    <a:lstStyle/>
                    <a:p>
                      <a:pPr algn="ctr"/>
                      <a:r>
                        <a:rPr lang="en-US" dirty="0" smtClean="0">
                          <a:latin typeface="Arial" pitchFamily="34" charset="0"/>
                          <a:cs typeface="Arial" pitchFamily="34" charset="0"/>
                        </a:rPr>
                        <a:t>Action</a:t>
                      </a:r>
                      <a:endParaRPr lang="en-US" dirty="0">
                        <a:latin typeface="Arial" pitchFamily="34" charset="0"/>
                        <a:cs typeface="Arial" pitchFamily="34" charset="0"/>
                      </a:endParaRPr>
                    </a:p>
                  </a:txBody>
                  <a:tcPr anchor="ctr"/>
                </a:tc>
                <a:tc>
                  <a:txBody>
                    <a:bodyPr/>
                    <a:lstStyle/>
                    <a:p>
                      <a:pPr algn="ctr"/>
                      <a:r>
                        <a:rPr lang="en-US" dirty="0" smtClean="0">
                          <a:latin typeface="Arial" pitchFamily="34" charset="0"/>
                          <a:cs typeface="Arial" pitchFamily="34" charset="0"/>
                        </a:rPr>
                        <a:t>Who is responsible</a:t>
                      </a:r>
                      <a:endParaRPr lang="en-US" dirty="0">
                        <a:latin typeface="Arial" pitchFamily="34" charset="0"/>
                        <a:cs typeface="Arial" pitchFamily="34" charset="0"/>
                      </a:endParaRPr>
                    </a:p>
                  </a:txBody>
                  <a:tcPr anchor="ctr"/>
                </a:tc>
                <a:tc>
                  <a:txBody>
                    <a:bodyPr/>
                    <a:lstStyle/>
                    <a:p>
                      <a:pPr algn="ctr"/>
                      <a:r>
                        <a:rPr lang="en-US" dirty="0" smtClean="0">
                          <a:latin typeface="Arial" pitchFamily="34" charset="0"/>
                          <a:cs typeface="Arial" pitchFamily="34" charset="0"/>
                        </a:rPr>
                        <a:t>Resources Required</a:t>
                      </a:r>
                      <a:endParaRPr lang="en-US" dirty="0">
                        <a:latin typeface="Arial" pitchFamily="34" charset="0"/>
                        <a:cs typeface="Arial" pitchFamily="34" charset="0"/>
                      </a:endParaRPr>
                    </a:p>
                  </a:txBody>
                  <a:tcPr anchor="ctr"/>
                </a:tc>
                <a:tc>
                  <a:txBody>
                    <a:bodyPr/>
                    <a:lstStyle/>
                    <a:p>
                      <a:pPr algn="ctr"/>
                      <a:r>
                        <a:rPr lang="en-US" dirty="0" smtClean="0">
                          <a:latin typeface="Arial" pitchFamily="34" charset="0"/>
                          <a:cs typeface="Arial" pitchFamily="34" charset="0"/>
                        </a:rPr>
                        <a:t>When completed</a:t>
                      </a:r>
                      <a:endParaRPr lang="en-US" dirty="0">
                        <a:latin typeface="Arial" pitchFamily="34" charset="0"/>
                        <a:cs typeface="Arial" pitchFamily="34" charset="0"/>
                      </a:endParaRPr>
                    </a:p>
                  </a:txBody>
                  <a:tcPr anchor="ctr"/>
                </a:tc>
              </a:tr>
              <a:tr h="1280160">
                <a:tc>
                  <a:txBody>
                    <a:bodyPr/>
                    <a:lstStyle/>
                    <a:p>
                      <a:pPr algn="l"/>
                      <a:r>
                        <a:rPr lang="en-US"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r>
              <a:tr h="1280160">
                <a:tc>
                  <a:txBody>
                    <a:bodyPr/>
                    <a:lstStyle/>
                    <a:p>
                      <a:pPr algn="l"/>
                      <a:r>
                        <a:rPr lang="en-US"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r>
              <a:tr h="1280160">
                <a:tc>
                  <a:txBody>
                    <a:bodyPr/>
                    <a:lstStyle/>
                    <a:p>
                      <a:pPr algn="l"/>
                      <a:r>
                        <a:rPr lang="en-US" dirty="0" smtClean="0">
                          <a:latin typeface="Arial" pitchFamily="34" charset="0"/>
                          <a:cs typeface="Arial" pitchFamily="34" charset="0"/>
                        </a:rPr>
                        <a:t>3.</a:t>
                      </a:r>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c>
                  <a:txBody>
                    <a:bodyPr/>
                    <a:lstStyle/>
                    <a:p>
                      <a:pPr algn="l"/>
                      <a:endParaRPr lang="en-US" dirty="0">
                        <a:latin typeface="Arial" pitchFamily="34" charset="0"/>
                        <a:cs typeface="Arial" pitchFamily="34" charset="0"/>
                      </a:endParaRPr>
                    </a:p>
                  </a:txBody>
                  <a:tcPr/>
                </a:tc>
              </a:tr>
            </a:tbl>
          </a:graphicData>
        </a:graphic>
      </p:graphicFrame>
    </p:spTree>
  </p:cSld>
  <p:clrMapOvr>
    <a:masterClrMapping/>
  </p:clrMapOvr>
  <p:transition>
    <p:randomBa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3"/>
          <p:cNvSpPr>
            <a:spLocks noChangeArrowheads="1"/>
          </p:cNvSpPr>
          <p:nvPr/>
        </p:nvSpPr>
        <p:spPr bwMode="auto">
          <a:xfrm>
            <a:off x="541338" y="1295400"/>
            <a:ext cx="8297862" cy="700088"/>
          </a:xfrm>
          <a:prstGeom prst="rect">
            <a:avLst/>
          </a:prstGeom>
          <a:noFill/>
          <a:ln w="9525">
            <a:noFill/>
            <a:miter lim="800000"/>
            <a:headEnd/>
            <a:tailEnd/>
          </a:ln>
        </p:spPr>
        <p:txBody>
          <a:bodyPr lIns="63500" tIns="25400" rIns="63500" bIns="25400">
            <a:spAutoFit/>
          </a:bodyPr>
          <a:lstStyle/>
          <a:p>
            <a:pPr lvl="1" indent="-457200" eaLnBrk="0" hangingPunct="0">
              <a:lnSpc>
                <a:spcPct val="150000"/>
              </a:lnSpc>
              <a:spcBef>
                <a:spcPct val="5000"/>
              </a:spcBef>
            </a:pPr>
            <a:r>
              <a:rPr lang="en-US" sz="3200" b="0">
                <a:solidFill>
                  <a:srgbClr val="541400"/>
                </a:solidFill>
              </a:rPr>
              <a:t>Phases of Benchmarking Implementation</a:t>
            </a:r>
          </a:p>
        </p:txBody>
      </p:sp>
      <p:sp>
        <p:nvSpPr>
          <p:cNvPr id="186370"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Implementation</a:t>
            </a:r>
          </a:p>
        </p:txBody>
      </p:sp>
      <p:graphicFrame>
        <p:nvGraphicFramePr>
          <p:cNvPr id="4" name="Diagram 3"/>
          <p:cNvGraphicFramePr/>
          <p:nvPr/>
        </p:nvGraphicFramePr>
        <p:xfrm>
          <a:off x="228600" y="2590800"/>
          <a:ext cx="84582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3"/>
          <p:cNvSpPr>
            <a:spLocks noChangeArrowheads="1"/>
          </p:cNvSpPr>
          <p:nvPr/>
        </p:nvSpPr>
        <p:spPr bwMode="auto">
          <a:xfrm>
            <a:off x="457200" y="1295400"/>
            <a:ext cx="8297863" cy="3079750"/>
          </a:xfrm>
          <a:prstGeom prst="rect">
            <a:avLst/>
          </a:prstGeom>
          <a:noFill/>
          <a:ln w="9525">
            <a:noFill/>
            <a:miter lim="800000"/>
            <a:headEnd/>
            <a:tailEnd/>
          </a:ln>
        </p:spPr>
        <p:txBody>
          <a:bodyPr lIns="63500" tIns="25400" rIns="63500" bIns="25400">
            <a:spAutoFit/>
          </a:bodyPr>
          <a:lstStyle/>
          <a:p>
            <a:pPr lvl="1" indent="-457200" eaLnBrk="0" hangingPunct="0">
              <a:lnSpc>
                <a:spcPct val="150000"/>
              </a:lnSpc>
              <a:spcBef>
                <a:spcPct val="5000"/>
              </a:spcBef>
              <a:buFont typeface="Arial" charset="0"/>
              <a:buChar char="•"/>
            </a:pPr>
            <a:r>
              <a:rPr lang="en-US" sz="3200" b="0">
                <a:solidFill>
                  <a:srgbClr val="541400"/>
                </a:solidFill>
              </a:rPr>
              <a:t>Senior management “buy-in” and training</a:t>
            </a:r>
          </a:p>
          <a:p>
            <a:pPr lvl="1" indent="-457200" eaLnBrk="0" hangingPunct="0">
              <a:lnSpc>
                <a:spcPct val="150000"/>
              </a:lnSpc>
              <a:spcBef>
                <a:spcPct val="5000"/>
              </a:spcBef>
              <a:buFont typeface="Arial" charset="0"/>
              <a:buChar char="•"/>
            </a:pPr>
            <a:r>
              <a:rPr lang="en-US" sz="3200" b="0">
                <a:solidFill>
                  <a:srgbClr val="541400"/>
                </a:solidFill>
              </a:rPr>
              <a:t>Pilot project</a:t>
            </a:r>
          </a:p>
          <a:p>
            <a:pPr lvl="1" indent="-457200" eaLnBrk="0" hangingPunct="0">
              <a:lnSpc>
                <a:spcPct val="150000"/>
              </a:lnSpc>
              <a:spcBef>
                <a:spcPct val="5000"/>
              </a:spcBef>
              <a:buFont typeface="Arial" charset="0"/>
              <a:buChar char="•"/>
            </a:pPr>
            <a:r>
              <a:rPr lang="en-US" sz="3200" b="0">
                <a:solidFill>
                  <a:srgbClr val="541400"/>
                </a:solidFill>
              </a:rPr>
              <a:t>Choose high-impact project</a:t>
            </a:r>
          </a:p>
          <a:p>
            <a:pPr lvl="1" indent="-457200" eaLnBrk="0" hangingPunct="0">
              <a:lnSpc>
                <a:spcPct val="150000"/>
              </a:lnSpc>
              <a:spcBef>
                <a:spcPct val="5000"/>
              </a:spcBef>
              <a:buFont typeface="Arial" charset="0"/>
              <a:buChar char="•"/>
            </a:pPr>
            <a:r>
              <a:rPr lang="en-US" sz="3200" b="0">
                <a:solidFill>
                  <a:srgbClr val="541400"/>
                </a:solidFill>
              </a:rPr>
              <a:t>Study lessons learned</a:t>
            </a:r>
          </a:p>
        </p:txBody>
      </p:sp>
      <p:sp>
        <p:nvSpPr>
          <p:cNvPr id="188418"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Implementation</a:t>
            </a:r>
          </a:p>
        </p:txBody>
      </p:sp>
      <p:pic>
        <p:nvPicPr>
          <p:cNvPr id="188419" name="Picture 2"/>
          <p:cNvPicPr>
            <a:picLocks noChangeAspect="1" noChangeArrowheads="1"/>
          </p:cNvPicPr>
          <p:nvPr/>
        </p:nvPicPr>
        <p:blipFill>
          <a:blip r:embed="rId3"/>
          <a:srcRect/>
          <a:stretch>
            <a:fillRect/>
          </a:stretch>
        </p:blipFill>
        <p:spPr bwMode="auto">
          <a:xfrm>
            <a:off x="4953000" y="3556000"/>
            <a:ext cx="3581400" cy="2593975"/>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3"/>
          <p:cNvSpPr>
            <a:spLocks noChangeArrowheads="1"/>
          </p:cNvSpPr>
          <p:nvPr/>
        </p:nvSpPr>
        <p:spPr bwMode="auto">
          <a:xfrm>
            <a:off x="457200" y="1295400"/>
            <a:ext cx="8297863" cy="4606925"/>
          </a:xfrm>
          <a:prstGeom prst="rect">
            <a:avLst/>
          </a:prstGeom>
          <a:noFill/>
          <a:ln w="9525">
            <a:noFill/>
            <a:miter lim="800000"/>
            <a:headEnd/>
            <a:tailEnd/>
          </a:ln>
        </p:spPr>
        <p:txBody>
          <a:bodyPr lIns="63500" tIns="25400" rIns="63500" bIns="25400">
            <a:spAutoFit/>
          </a:bodyPr>
          <a:lstStyle/>
          <a:p>
            <a:pPr lvl="1" indent="-457200" eaLnBrk="0" hangingPunct="0">
              <a:lnSpc>
                <a:spcPct val="150000"/>
              </a:lnSpc>
              <a:spcBef>
                <a:spcPct val="5000"/>
              </a:spcBef>
              <a:buFont typeface="Arial" charset="0"/>
              <a:buChar char="•"/>
            </a:pPr>
            <a:r>
              <a:rPr lang="en-US" sz="3200" b="0">
                <a:solidFill>
                  <a:srgbClr val="541400"/>
                </a:solidFill>
              </a:rPr>
              <a:t>High payback</a:t>
            </a:r>
          </a:p>
          <a:p>
            <a:pPr lvl="1" indent="-457200" eaLnBrk="0" hangingPunct="0">
              <a:lnSpc>
                <a:spcPct val="150000"/>
              </a:lnSpc>
              <a:spcBef>
                <a:spcPct val="5000"/>
              </a:spcBef>
              <a:buFont typeface="Arial" charset="0"/>
              <a:buChar char="•"/>
            </a:pPr>
            <a:r>
              <a:rPr lang="en-US" sz="3200" b="0">
                <a:solidFill>
                  <a:srgbClr val="541400"/>
                </a:solidFill>
              </a:rPr>
              <a:t>High visibility</a:t>
            </a:r>
          </a:p>
          <a:p>
            <a:pPr lvl="1" indent="-457200" eaLnBrk="0" hangingPunct="0">
              <a:lnSpc>
                <a:spcPct val="150000"/>
              </a:lnSpc>
              <a:spcBef>
                <a:spcPct val="5000"/>
              </a:spcBef>
              <a:buFont typeface="Arial" charset="0"/>
              <a:buChar char="•"/>
            </a:pPr>
            <a:r>
              <a:rPr lang="en-US" sz="3200" b="0">
                <a:solidFill>
                  <a:srgbClr val="541400"/>
                </a:solidFill>
              </a:rPr>
              <a:t>Measurable</a:t>
            </a:r>
          </a:p>
          <a:p>
            <a:pPr lvl="1" indent="-457200" eaLnBrk="0" hangingPunct="0">
              <a:lnSpc>
                <a:spcPct val="150000"/>
              </a:lnSpc>
              <a:spcBef>
                <a:spcPct val="5000"/>
              </a:spcBef>
              <a:buFont typeface="Arial" charset="0"/>
              <a:buChar char="•"/>
            </a:pPr>
            <a:r>
              <a:rPr lang="en-US" sz="3200" b="0">
                <a:solidFill>
                  <a:srgbClr val="541400"/>
                </a:solidFill>
              </a:rPr>
              <a:t>Short-term results</a:t>
            </a:r>
          </a:p>
          <a:p>
            <a:pPr lvl="1" indent="-457200" eaLnBrk="0" hangingPunct="0">
              <a:lnSpc>
                <a:spcPct val="150000"/>
              </a:lnSpc>
              <a:spcBef>
                <a:spcPct val="5000"/>
              </a:spcBef>
              <a:buFont typeface="Arial" charset="0"/>
              <a:buChar char="•"/>
            </a:pPr>
            <a:r>
              <a:rPr lang="en-US" sz="3200" b="0">
                <a:solidFill>
                  <a:srgbClr val="541400"/>
                </a:solidFill>
              </a:rPr>
              <a:t>High profitability of success</a:t>
            </a:r>
          </a:p>
          <a:p>
            <a:pPr lvl="1" indent="-457200" eaLnBrk="0" hangingPunct="0">
              <a:lnSpc>
                <a:spcPct val="150000"/>
              </a:lnSpc>
              <a:spcBef>
                <a:spcPct val="5000"/>
              </a:spcBef>
              <a:buFont typeface="Arial" charset="0"/>
              <a:buChar char="•"/>
            </a:pPr>
            <a:r>
              <a:rPr lang="en-US" sz="3200" b="0">
                <a:solidFill>
                  <a:srgbClr val="541400"/>
                </a:solidFill>
              </a:rPr>
              <a:t>Customer satisfaction issue</a:t>
            </a:r>
          </a:p>
        </p:txBody>
      </p:sp>
      <p:sp>
        <p:nvSpPr>
          <p:cNvPr id="190466"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Project Criteria</a:t>
            </a:r>
          </a:p>
        </p:txBody>
      </p:sp>
    </p:spTree>
  </p:cSld>
  <p:clrMapOvr>
    <a:masterClrMapping/>
  </p:clrMapOvr>
  <p:transition>
    <p:randomBa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3"/>
          <p:cNvSpPr>
            <a:spLocks noChangeArrowheads="1"/>
          </p:cNvSpPr>
          <p:nvPr/>
        </p:nvSpPr>
        <p:spPr bwMode="auto">
          <a:xfrm>
            <a:off x="457200" y="1295400"/>
            <a:ext cx="8297863" cy="5249863"/>
          </a:xfrm>
          <a:prstGeom prst="rect">
            <a:avLst/>
          </a:prstGeom>
          <a:noFill/>
          <a:ln w="9525">
            <a:noFill/>
            <a:miter lim="800000"/>
            <a:headEnd/>
            <a:tailEnd/>
          </a:ln>
        </p:spPr>
        <p:txBody>
          <a:bodyPr lIns="63500" tIns="25400" rIns="63500" bIns="25400">
            <a:spAutoFit/>
          </a:bodyPr>
          <a:lstStyle/>
          <a:p>
            <a:pPr lvl="1" indent="-457200" eaLnBrk="0" hangingPunct="0">
              <a:spcBef>
                <a:spcPct val="5000"/>
              </a:spcBef>
              <a:buFont typeface="Arial" charset="0"/>
              <a:buChar char="•"/>
            </a:pPr>
            <a:r>
              <a:rPr lang="en-US" sz="3200" b="0">
                <a:solidFill>
                  <a:srgbClr val="541400"/>
                </a:solidFill>
              </a:rPr>
              <a:t>Organization – must be re-examined prior implementation in order to assess whether the existing structure and resources will support the benchmarking activity.</a:t>
            </a:r>
          </a:p>
          <a:p>
            <a:pPr lvl="1" indent="-457200" eaLnBrk="0" hangingPunct="0">
              <a:spcBef>
                <a:spcPct val="5000"/>
              </a:spcBef>
              <a:buFont typeface="Arial" charset="0"/>
              <a:buChar char="•"/>
            </a:pPr>
            <a:r>
              <a:rPr lang="en-US" sz="3200" b="0">
                <a:solidFill>
                  <a:srgbClr val="541400"/>
                </a:solidFill>
              </a:rPr>
              <a:t>Elements of the organization to examine include:</a:t>
            </a:r>
          </a:p>
          <a:p>
            <a:pPr lvl="2" indent="-457200" eaLnBrk="0" hangingPunct="0">
              <a:spcBef>
                <a:spcPct val="5000"/>
              </a:spcBef>
              <a:buFont typeface="Wingdings" pitchFamily="2" charset="2"/>
              <a:buChar char="§"/>
            </a:pPr>
            <a:r>
              <a:rPr lang="en-US" sz="2800" b="0">
                <a:solidFill>
                  <a:srgbClr val="541400"/>
                </a:solidFill>
              </a:rPr>
              <a:t>Organizational self-assessment conducted to establish baseline performance</a:t>
            </a:r>
          </a:p>
          <a:p>
            <a:pPr lvl="2" indent="-457200" eaLnBrk="0" hangingPunct="0">
              <a:spcBef>
                <a:spcPct val="5000"/>
              </a:spcBef>
              <a:buFont typeface="Wingdings" pitchFamily="2" charset="2"/>
              <a:buChar char="§"/>
            </a:pPr>
            <a:r>
              <a:rPr lang="en-US" sz="2800" b="0">
                <a:solidFill>
                  <a:srgbClr val="541400"/>
                </a:solidFill>
              </a:rPr>
              <a:t>Linkages to TQM processes clearly established</a:t>
            </a:r>
          </a:p>
          <a:p>
            <a:pPr lvl="2" indent="-457200" eaLnBrk="0" hangingPunct="0">
              <a:spcBef>
                <a:spcPct val="5000"/>
              </a:spcBef>
              <a:buFont typeface="Wingdings" pitchFamily="2" charset="2"/>
              <a:buChar char="§"/>
            </a:pPr>
            <a:r>
              <a:rPr lang="en-US" sz="2800" b="0">
                <a:solidFill>
                  <a:srgbClr val="541400"/>
                </a:solidFill>
              </a:rPr>
              <a:t>Linkages to strategic quality planning defined</a:t>
            </a:r>
          </a:p>
        </p:txBody>
      </p:sp>
      <p:sp>
        <p:nvSpPr>
          <p:cNvPr id="192514"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Ongoing implementation</a:t>
            </a:r>
          </a:p>
        </p:txBody>
      </p:sp>
    </p:spTree>
  </p:cSld>
  <p:clrMapOvr>
    <a:masterClrMapping/>
  </p:clrMapOvr>
  <p:transition>
    <p:randomBa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3"/>
          <p:cNvSpPr>
            <a:spLocks noChangeArrowheads="1"/>
          </p:cNvSpPr>
          <p:nvPr/>
        </p:nvSpPr>
        <p:spPr bwMode="auto">
          <a:xfrm>
            <a:off x="457200" y="1295400"/>
            <a:ext cx="8297863" cy="4548188"/>
          </a:xfrm>
          <a:prstGeom prst="rect">
            <a:avLst/>
          </a:prstGeom>
          <a:noFill/>
          <a:ln w="9525">
            <a:noFill/>
            <a:miter lim="800000"/>
            <a:headEnd/>
            <a:tailEnd/>
          </a:ln>
        </p:spPr>
        <p:txBody>
          <a:bodyPr lIns="63500" tIns="25400" rIns="63500" bIns="25400">
            <a:spAutoFit/>
          </a:bodyPr>
          <a:lstStyle/>
          <a:p>
            <a:pPr lvl="1" indent="-457200" eaLnBrk="0" hangingPunct="0">
              <a:spcBef>
                <a:spcPct val="5000"/>
              </a:spcBef>
              <a:buFont typeface="Arial" charset="0"/>
              <a:buChar char="•"/>
            </a:pPr>
            <a:r>
              <a:rPr lang="en-US" sz="3200" b="0">
                <a:solidFill>
                  <a:srgbClr val="541400"/>
                </a:solidFill>
              </a:rPr>
              <a:t>Elements of the organization to examine include (cont’d):</a:t>
            </a:r>
          </a:p>
          <a:p>
            <a:pPr lvl="2" indent="-457200" eaLnBrk="0" hangingPunct="0">
              <a:spcBef>
                <a:spcPct val="5000"/>
              </a:spcBef>
              <a:buFont typeface="Wingdings" pitchFamily="2" charset="2"/>
              <a:buChar char="§"/>
            </a:pPr>
            <a:r>
              <a:rPr lang="en-US" sz="2800" b="0">
                <a:solidFill>
                  <a:srgbClr val="541400"/>
                </a:solidFill>
              </a:rPr>
              <a:t>Skilled education and training resources available to teach benchmarking skills</a:t>
            </a:r>
          </a:p>
          <a:p>
            <a:pPr lvl="2" indent="-457200" eaLnBrk="0" hangingPunct="0">
              <a:spcBef>
                <a:spcPct val="5000"/>
              </a:spcBef>
              <a:buFont typeface="Wingdings" pitchFamily="2" charset="2"/>
              <a:buChar char="§"/>
            </a:pPr>
            <a:r>
              <a:rPr lang="en-US" sz="2800" b="0">
                <a:solidFill>
                  <a:srgbClr val="541400"/>
                </a:solidFill>
              </a:rPr>
              <a:t>Cross-functional benchmarking teams of appropriate line managers appointed and trained</a:t>
            </a:r>
          </a:p>
          <a:p>
            <a:pPr lvl="2" indent="-457200" eaLnBrk="0" hangingPunct="0">
              <a:spcBef>
                <a:spcPct val="5000"/>
              </a:spcBef>
              <a:buFont typeface="Wingdings" pitchFamily="2" charset="2"/>
              <a:buChar char="§"/>
            </a:pPr>
            <a:r>
              <a:rPr lang="en-US" sz="2800" b="0">
                <a:solidFill>
                  <a:srgbClr val="541400"/>
                </a:solidFill>
              </a:rPr>
              <a:t>Empowered employees exist to implement changes resulting from benchmarking recommendations</a:t>
            </a:r>
          </a:p>
        </p:txBody>
      </p:sp>
      <p:sp>
        <p:nvSpPr>
          <p:cNvPr id="194562"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Ongoing implementation</a:t>
            </a:r>
          </a:p>
        </p:txBody>
      </p:sp>
    </p:spTree>
  </p:cSld>
  <p:clrMapOvr>
    <a:masterClrMapping/>
  </p:clrMapOvr>
  <p:transition>
    <p:randomBa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3"/>
          <p:cNvSpPr>
            <a:spLocks noChangeArrowheads="1"/>
          </p:cNvSpPr>
          <p:nvPr/>
        </p:nvSpPr>
        <p:spPr bwMode="auto">
          <a:xfrm>
            <a:off x="457200" y="1295400"/>
            <a:ext cx="8297863" cy="5040313"/>
          </a:xfrm>
          <a:prstGeom prst="rect">
            <a:avLst/>
          </a:prstGeom>
          <a:noFill/>
          <a:ln w="9525">
            <a:noFill/>
            <a:miter lim="800000"/>
            <a:headEnd/>
            <a:tailEnd/>
          </a:ln>
        </p:spPr>
        <p:txBody>
          <a:bodyPr lIns="63500" tIns="25400" rIns="63500" bIns="25400">
            <a:spAutoFit/>
          </a:bodyPr>
          <a:lstStyle/>
          <a:p>
            <a:pPr lvl="1" indent="-457200" eaLnBrk="0" hangingPunct="0">
              <a:spcBef>
                <a:spcPct val="5000"/>
              </a:spcBef>
              <a:buFont typeface="Arial" charset="0"/>
              <a:buChar char="•"/>
            </a:pPr>
            <a:r>
              <a:rPr lang="en-US" sz="3200" b="0">
                <a:solidFill>
                  <a:srgbClr val="541400"/>
                </a:solidFill>
              </a:rPr>
              <a:t>Support systems – some of the systems that are critical to benchmarking’s success include:</a:t>
            </a:r>
          </a:p>
          <a:p>
            <a:pPr lvl="2" indent="-457200" eaLnBrk="0" hangingPunct="0">
              <a:spcBef>
                <a:spcPct val="5000"/>
              </a:spcBef>
              <a:buFont typeface="Wingdings" pitchFamily="2" charset="2"/>
              <a:buChar char="§"/>
            </a:pPr>
            <a:r>
              <a:rPr lang="en-US" sz="2800" b="0">
                <a:solidFill>
                  <a:srgbClr val="541400"/>
                </a:solidFill>
              </a:rPr>
              <a:t>Prior adoption of TQM  is a prerequisite condition for the introduction of benchmarking</a:t>
            </a:r>
          </a:p>
          <a:p>
            <a:pPr lvl="2" indent="-457200" eaLnBrk="0" hangingPunct="0">
              <a:spcBef>
                <a:spcPct val="5000"/>
              </a:spcBef>
              <a:buFont typeface="Wingdings" pitchFamily="2" charset="2"/>
              <a:buChar char="§"/>
            </a:pPr>
            <a:r>
              <a:rPr lang="en-US" sz="2800" b="0">
                <a:solidFill>
                  <a:srgbClr val="541400"/>
                </a:solidFill>
              </a:rPr>
              <a:t>Data base of external industry, competition, and best practice companies created</a:t>
            </a:r>
          </a:p>
          <a:p>
            <a:pPr lvl="2" indent="-457200" eaLnBrk="0" hangingPunct="0">
              <a:spcBef>
                <a:spcPct val="5000"/>
              </a:spcBef>
              <a:buFont typeface="Wingdings" pitchFamily="2" charset="2"/>
              <a:buChar char="§"/>
            </a:pPr>
            <a:r>
              <a:rPr lang="en-US" sz="2800" b="0">
                <a:solidFill>
                  <a:srgbClr val="541400"/>
                </a:solidFill>
              </a:rPr>
              <a:t>Critical metrics identified, measurement techniques implemented, and findings documented.</a:t>
            </a:r>
          </a:p>
        </p:txBody>
      </p:sp>
      <p:sp>
        <p:nvSpPr>
          <p:cNvPr id="196610"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Ongoing implementation</a:t>
            </a:r>
          </a:p>
        </p:txBody>
      </p:sp>
    </p:spTree>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competition.jpg"/>
          <p:cNvPicPr>
            <a:picLocks noChangeAspect="1"/>
          </p:cNvPicPr>
          <p:nvPr/>
        </p:nvPicPr>
        <p:blipFill>
          <a:blip r:embed="rId3" cstate="print"/>
          <a:stretch>
            <a:fillRect/>
          </a:stretch>
        </p:blipFill>
        <p:spPr>
          <a:xfrm>
            <a:off x="685800" y="1766248"/>
            <a:ext cx="7772400" cy="4419600"/>
          </a:xfrm>
          <a:prstGeom prst="rect">
            <a:avLst/>
          </a:prstGeom>
          <a:noFill/>
          <a:ln>
            <a:noFill/>
          </a:ln>
          <a:effectLst>
            <a:outerShdw dist="50800" dir="3420000" algn="ctr" rotWithShape="0">
              <a:srgbClr val="000000">
                <a:alpha val="0"/>
              </a:srgbClr>
            </a:outerShdw>
            <a:softEdge rad="112500"/>
          </a:effectLst>
        </p:spPr>
      </p:pic>
      <p:sp>
        <p:nvSpPr>
          <p:cNvPr id="31746" name="Rectangle 21"/>
          <p:cNvSpPr>
            <a:spLocks noChangeArrowheads="1"/>
          </p:cNvSpPr>
          <p:nvPr/>
        </p:nvSpPr>
        <p:spPr bwMode="auto">
          <a:xfrm>
            <a:off x="762000" y="1828800"/>
            <a:ext cx="7620000" cy="4267200"/>
          </a:xfrm>
          <a:prstGeom prst="rect">
            <a:avLst/>
          </a:prstGeom>
          <a:solidFill>
            <a:schemeClr val="accent1">
              <a:alpha val="34901"/>
            </a:schemeClr>
          </a:solidFill>
          <a:ln w="9525" algn="ctr">
            <a:noFill/>
            <a:round/>
            <a:headEnd/>
            <a:tailEnd/>
          </a:ln>
        </p:spPr>
        <p:txBody>
          <a:bodyPr/>
          <a:lstStyle/>
          <a:p>
            <a:endParaRPr lang="en-US"/>
          </a:p>
        </p:txBody>
      </p:sp>
      <p:sp>
        <p:nvSpPr>
          <p:cNvPr id="31747"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Benchmarking, market research and competitive analysis</a:t>
            </a:r>
          </a:p>
        </p:txBody>
      </p:sp>
      <p:cxnSp>
        <p:nvCxnSpPr>
          <p:cNvPr id="31748" name="Straight Connector 4"/>
          <p:cNvCxnSpPr>
            <a:cxnSpLocks noChangeShapeType="1"/>
          </p:cNvCxnSpPr>
          <p:nvPr/>
        </p:nvCxnSpPr>
        <p:spPr bwMode="auto">
          <a:xfrm rot="5400000">
            <a:off x="-304800" y="3962400"/>
            <a:ext cx="4419600" cy="0"/>
          </a:xfrm>
          <a:prstGeom prst="line">
            <a:avLst/>
          </a:prstGeom>
          <a:noFill/>
          <a:ln w="60325" algn="ctr">
            <a:solidFill>
              <a:schemeClr val="tx1"/>
            </a:solidFill>
            <a:round/>
            <a:headEnd/>
            <a:tailEnd/>
          </a:ln>
        </p:spPr>
      </p:cxnSp>
      <p:cxnSp>
        <p:nvCxnSpPr>
          <p:cNvPr id="31749" name="Straight Connector 7"/>
          <p:cNvCxnSpPr>
            <a:cxnSpLocks noChangeShapeType="1"/>
          </p:cNvCxnSpPr>
          <p:nvPr/>
        </p:nvCxnSpPr>
        <p:spPr bwMode="auto">
          <a:xfrm>
            <a:off x="685800" y="2286000"/>
            <a:ext cx="7696200" cy="0"/>
          </a:xfrm>
          <a:prstGeom prst="line">
            <a:avLst/>
          </a:prstGeom>
          <a:noFill/>
          <a:ln w="60325" algn="ctr">
            <a:solidFill>
              <a:schemeClr val="tx1"/>
            </a:solidFill>
            <a:round/>
            <a:headEnd/>
            <a:tailEnd/>
          </a:ln>
        </p:spPr>
      </p:cxnSp>
      <p:sp>
        <p:nvSpPr>
          <p:cNvPr id="31750" name="TextBox 14"/>
          <p:cNvSpPr txBox="1">
            <a:spLocks noChangeArrowheads="1"/>
          </p:cNvSpPr>
          <p:nvPr/>
        </p:nvSpPr>
        <p:spPr bwMode="auto">
          <a:xfrm>
            <a:off x="2057400" y="1639888"/>
            <a:ext cx="1447800" cy="646112"/>
          </a:xfrm>
          <a:prstGeom prst="rect">
            <a:avLst/>
          </a:prstGeom>
          <a:noFill/>
          <a:ln w="9525">
            <a:noFill/>
            <a:miter lim="800000"/>
            <a:headEnd/>
            <a:tailEnd/>
          </a:ln>
        </p:spPr>
        <p:txBody>
          <a:bodyPr>
            <a:spAutoFit/>
          </a:bodyPr>
          <a:lstStyle/>
          <a:p>
            <a:r>
              <a:rPr lang="en-US" sz="1800">
                <a:solidFill>
                  <a:srgbClr val="000000"/>
                </a:solidFill>
                <a:latin typeface="Arial" charset="0"/>
                <a:cs typeface="Arial" charset="0"/>
              </a:rPr>
              <a:t>Market research</a:t>
            </a:r>
          </a:p>
        </p:txBody>
      </p:sp>
      <p:sp>
        <p:nvSpPr>
          <p:cNvPr id="31751" name="TextBox 18"/>
          <p:cNvSpPr txBox="1">
            <a:spLocks noChangeArrowheads="1"/>
          </p:cNvSpPr>
          <p:nvPr/>
        </p:nvSpPr>
        <p:spPr bwMode="auto">
          <a:xfrm>
            <a:off x="4267200" y="1639888"/>
            <a:ext cx="1828800" cy="646112"/>
          </a:xfrm>
          <a:prstGeom prst="rect">
            <a:avLst/>
          </a:prstGeom>
          <a:noFill/>
          <a:ln w="9525">
            <a:noFill/>
            <a:miter lim="800000"/>
            <a:headEnd/>
            <a:tailEnd/>
          </a:ln>
        </p:spPr>
        <p:txBody>
          <a:bodyPr>
            <a:spAutoFit/>
          </a:bodyPr>
          <a:lstStyle/>
          <a:p>
            <a:r>
              <a:rPr lang="en-US" sz="1800">
                <a:solidFill>
                  <a:srgbClr val="000000"/>
                </a:solidFill>
                <a:latin typeface="Arial" charset="0"/>
                <a:cs typeface="Arial" charset="0"/>
              </a:rPr>
              <a:t>Competitive Analysis</a:t>
            </a:r>
          </a:p>
        </p:txBody>
      </p:sp>
      <p:sp>
        <p:nvSpPr>
          <p:cNvPr id="31752" name="TextBox 19"/>
          <p:cNvSpPr txBox="1">
            <a:spLocks noChangeArrowheads="1"/>
          </p:cNvSpPr>
          <p:nvPr/>
        </p:nvSpPr>
        <p:spPr bwMode="auto">
          <a:xfrm>
            <a:off x="6477000" y="1839913"/>
            <a:ext cx="1905000" cy="369887"/>
          </a:xfrm>
          <a:prstGeom prst="rect">
            <a:avLst/>
          </a:prstGeom>
          <a:noFill/>
          <a:ln w="9525">
            <a:noFill/>
            <a:miter lim="800000"/>
            <a:headEnd/>
            <a:tailEnd/>
          </a:ln>
        </p:spPr>
        <p:txBody>
          <a:bodyPr>
            <a:spAutoFit/>
          </a:bodyPr>
          <a:lstStyle/>
          <a:p>
            <a:r>
              <a:rPr lang="en-US" sz="1800">
                <a:solidFill>
                  <a:srgbClr val="000000"/>
                </a:solidFill>
                <a:latin typeface="Arial" charset="0"/>
                <a:cs typeface="Arial" charset="0"/>
              </a:rPr>
              <a:t>Benchmarking</a:t>
            </a:r>
          </a:p>
        </p:txBody>
      </p:sp>
      <p:sp>
        <p:nvSpPr>
          <p:cNvPr id="31753" name="TextBox 24"/>
          <p:cNvSpPr txBox="1">
            <a:spLocks noChangeArrowheads="1"/>
          </p:cNvSpPr>
          <p:nvPr/>
        </p:nvSpPr>
        <p:spPr bwMode="auto">
          <a:xfrm>
            <a:off x="533400" y="2514600"/>
            <a:ext cx="1447800" cy="369888"/>
          </a:xfrm>
          <a:prstGeom prst="rect">
            <a:avLst/>
          </a:prstGeom>
          <a:noFill/>
          <a:ln w="9525">
            <a:noFill/>
            <a:miter lim="800000"/>
            <a:headEnd/>
            <a:tailEnd/>
          </a:ln>
        </p:spPr>
        <p:txBody>
          <a:bodyPr>
            <a:spAutoFit/>
          </a:bodyPr>
          <a:lstStyle/>
          <a:p>
            <a:r>
              <a:rPr lang="en-US" sz="1800">
                <a:solidFill>
                  <a:srgbClr val="000000"/>
                </a:solidFill>
                <a:latin typeface="Arial" charset="0"/>
                <a:cs typeface="Arial" charset="0"/>
              </a:rPr>
              <a:t>Purpose</a:t>
            </a:r>
          </a:p>
        </p:txBody>
      </p:sp>
      <p:sp>
        <p:nvSpPr>
          <p:cNvPr id="31754" name="TextBox 25"/>
          <p:cNvSpPr txBox="1">
            <a:spLocks noChangeArrowheads="1"/>
          </p:cNvSpPr>
          <p:nvPr/>
        </p:nvSpPr>
        <p:spPr bwMode="auto">
          <a:xfrm>
            <a:off x="533400" y="3770313"/>
            <a:ext cx="1447800" cy="369887"/>
          </a:xfrm>
          <a:prstGeom prst="rect">
            <a:avLst/>
          </a:prstGeom>
          <a:noFill/>
          <a:ln w="9525">
            <a:noFill/>
            <a:miter lim="800000"/>
            <a:headEnd/>
            <a:tailEnd/>
          </a:ln>
        </p:spPr>
        <p:txBody>
          <a:bodyPr>
            <a:spAutoFit/>
          </a:bodyPr>
          <a:lstStyle/>
          <a:p>
            <a:r>
              <a:rPr lang="en-US" sz="1800">
                <a:solidFill>
                  <a:srgbClr val="000000"/>
                </a:solidFill>
                <a:latin typeface="Arial" charset="0"/>
                <a:cs typeface="Arial" charset="0"/>
              </a:rPr>
              <a:t>Focus</a:t>
            </a:r>
          </a:p>
        </p:txBody>
      </p:sp>
      <p:sp>
        <p:nvSpPr>
          <p:cNvPr id="31755" name="TextBox 26"/>
          <p:cNvSpPr txBox="1">
            <a:spLocks noChangeArrowheads="1"/>
          </p:cNvSpPr>
          <p:nvPr/>
        </p:nvSpPr>
        <p:spPr bwMode="auto">
          <a:xfrm>
            <a:off x="533400" y="4989513"/>
            <a:ext cx="1447800" cy="369887"/>
          </a:xfrm>
          <a:prstGeom prst="rect">
            <a:avLst/>
          </a:prstGeom>
          <a:noFill/>
          <a:ln w="9525">
            <a:noFill/>
            <a:miter lim="800000"/>
            <a:headEnd/>
            <a:tailEnd/>
          </a:ln>
        </p:spPr>
        <p:txBody>
          <a:bodyPr>
            <a:spAutoFit/>
          </a:bodyPr>
          <a:lstStyle/>
          <a:p>
            <a:r>
              <a:rPr lang="en-US" sz="1800">
                <a:solidFill>
                  <a:srgbClr val="000000"/>
                </a:solidFill>
                <a:latin typeface="Arial" charset="0"/>
                <a:cs typeface="Arial" charset="0"/>
              </a:rPr>
              <a:t>Sources</a:t>
            </a:r>
          </a:p>
        </p:txBody>
      </p:sp>
      <p:sp>
        <p:nvSpPr>
          <p:cNvPr id="31756" name="TextBox 27"/>
          <p:cNvSpPr txBox="1">
            <a:spLocks noChangeArrowheads="1"/>
          </p:cNvSpPr>
          <p:nvPr/>
        </p:nvSpPr>
        <p:spPr bwMode="auto">
          <a:xfrm>
            <a:off x="1981200" y="2514600"/>
            <a:ext cx="1447800" cy="954088"/>
          </a:xfrm>
          <a:prstGeom prst="rect">
            <a:avLst/>
          </a:prstGeom>
          <a:noFill/>
          <a:ln w="9525">
            <a:noFill/>
            <a:miter lim="800000"/>
            <a:headEnd/>
            <a:tailEnd/>
          </a:ln>
        </p:spPr>
        <p:txBody>
          <a:bodyPr>
            <a:spAutoFit/>
          </a:bodyPr>
          <a:lstStyle/>
          <a:p>
            <a:r>
              <a:rPr lang="en-US" sz="1400">
                <a:solidFill>
                  <a:srgbClr val="000000"/>
                </a:solidFill>
                <a:latin typeface="Arial" charset="0"/>
                <a:cs typeface="Arial" charset="0"/>
              </a:rPr>
              <a:t>Analyze markets or product acceptance</a:t>
            </a:r>
          </a:p>
        </p:txBody>
      </p:sp>
      <p:sp>
        <p:nvSpPr>
          <p:cNvPr id="31757" name="TextBox 28"/>
          <p:cNvSpPr txBox="1">
            <a:spLocks noChangeArrowheads="1"/>
          </p:cNvSpPr>
          <p:nvPr/>
        </p:nvSpPr>
        <p:spPr bwMode="auto">
          <a:xfrm>
            <a:off x="4267200" y="2514600"/>
            <a:ext cx="1447800" cy="738188"/>
          </a:xfrm>
          <a:prstGeom prst="rect">
            <a:avLst/>
          </a:prstGeom>
          <a:noFill/>
          <a:ln w="9525">
            <a:noFill/>
            <a:miter lim="800000"/>
            <a:headEnd/>
            <a:tailEnd/>
          </a:ln>
        </p:spPr>
        <p:txBody>
          <a:bodyPr>
            <a:spAutoFit/>
          </a:bodyPr>
          <a:lstStyle/>
          <a:p>
            <a:r>
              <a:rPr lang="en-US" sz="1400">
                <a:solidFill>
                  <a:srgbClr val="000000"/>
                </a:solidFill>
                <a:latin typeface="Arial" charset="0"/>
                <a:cs typeface="Arial" charset="0"/>
              </a:rPr>
              <a:t>Analyze competitors’ strategies</a:t>
            </a:r>
          </a:p>
        </p:txBody>
      </p:sp>
      <p:sp>
        <p:nvSpPr>
          <p:cNvPr id="31758" name="TextBox 29"/>
          <p:cNvSpPr txBox="1">
            <a:spLocks noChangeArrowheads="1"/>
          </p:cNvSpPr>
          <p:nvPr/>
        </p:nvSpPr>
        <p:spPr bwMode="auto">
          <a:xfrm>
            <a:off x="6553200" y="2514600"/>
            <a:ext cx="1447800" cy="1169988"/>
          </a:xfrm>
          <a:prstGeom prst="rect">
            <a:avLst/>
          </a:prstGeom>
          <a:noFill/>
          <a:ln w="9525">
            <a:noFill/>
            <a:miter lim="800000"/>
            <a:headEnd/>
            <a:tailEnd/>
          </a:ln>
        </p:spPr>
        <p:txBody>
          <a:bodyPr>
            <a:spAutoFit/>
          </a:bodyPr>
          <a:lstStyle/>
          <a:p>
            <a:r>
              <a:rPr lang="en-US" sz="1400">
                <a:solidFill>
                  <a:srgbClr val="000000"/>
                </a:solidFill>
                <a:latin typeface="Arial" charset="0"/>
                <a:cs typeface="Arial" charset="0"/>
              </a:rPr>
              <a:t>Analyze what, why and how well benchmarks are doing</a:t>
            </a:r>
          </a:p>
        </p:txBody>
      </p:sp>
      <p:sp>
        <p:nvSpPr>
          <p:cNvPr id="31759" name="TextBox 30"/>
          <p:cNvSpPr txBox="1">
            <a:spLocks noChangeArrowheads="1"/>
          </p:cNvSpPr>
          <p:nvPr/>
        </p:nvSpPr>
        <p:spPr bwMode="auto">
          <a:xfrm>
            <a:off x="1981200" y="3810000"/>
            <a:ext cx="1447800" cy="523875"/>
          </a:xfrm>
          <a:prstGeom prst="rect">
            <a:avLst/>
          </a:prstGeom>
          <a:noFill/>
          <a:ln w="9525">
            <a:noFill/>
            <a:miter lim="800000"/>
            <a:headEnd/>
            <a:tailEnd/>
          </a:ln>
        </p:spPr>
        <p:txBody>
          <a:bodyPr>
            <a:spAutoFit/>
          </a:bodyPr>
          <a:lstStyle/>
          <a:p>
            <a:r>
              <a:rPr lang="en-US" sz="1400">
                <a:solidFill>
                  <a:srgbClr val="000000"/>
                </a:solidFill>
                <a:latin typeface="Arial" charset="0"/>
                <a:cs typeface="Arial" charset="0"/>
              </a:rPr>
              <a:t>Customer needs	</a:t>
            </a:r>
          </a:p>
        </p:txBody>
      </p:sp>
      <p:sp>
        <p:nvSpPr>
          <p:cNvPr id="31760" name="TextBox 31"/>
          <p:cNvSpPr txBox="1">
            <a:spLocks noChangeArrowheads="1"/>
          </p:cNvSpPr>
          <p:nvPr/>
        </p:nvSpPr>
        <p:spPr bwMode="auto">
          <a:xfrm>
            <a:off x="4267200" y="3810000"/>
            <a:ext cx="1447800" cy="523875"/>
          </a:xfrm>
          <a:prstGeom prst="rect">
            <a:avLst/>
          </a:prstGeom>
          <a:noFill/>
          <a:ln w="9525">
            <a:noFill/>
            <a:miter lim="800000"/>
            <a:headEnd/>
            <a:tailEnd/>
          </a:ln>
        </p:spPr>
        <p:txBody>
          <a:bodyPr>
            <a:spAutoFit/>
          </a:bodyPr>
          <a:lstStyle/>
          <a:p>
            <a:r>
              <a:rPr lang="en-US" sz="1400">
                <a:solidFill>
                  <a:srgbClr val="000000"/>
                </a:solidFill>
                <a:latin typeface="Arial" charset="0"/>
                <a:cs typeface="Arial" charset="0"/>
              </a:rPr>
              <a:t>Competitive strategies</a:t>
            </a:r>
          </a:p>
        </p:txBody>
      </p:sp>
      <p:sp>
        <p:nvSpPr>
          <p:cNvPr id="31761" name="TextBox 32"/>
          <p:cNvSpPr txBox="1">
            <a:spLocks noChangeArrowheads="1"/>
          </p:cNvSpPr>
          <p:nvPr/>
        </p:nvSpPr>
        <p:spPr bwMode="auto">
          <a:xfrm>
            <a:off x="6553200" y="3810000"/>
            <a:ext cx="1447800" cy="954088"/>
          </a:xfrm>
          <a:prstGeom prst="rect">
            <a:avLst/>
          </a:prstGeom>
          <a:noFill/>
          <a:ln w="9525">
            <a:noFill/>
            <a:miter lim="800000"/>
            <a:headEnd/>
            <a:tailEnd/>
          </a:ln>
        </p:spPr>
        <p:txBody>
          <a:bodyPr>
            <a:spAutoFit/>
          </a:bodyPr>
          <a:lstStyle/>
          <a:p>
            <a:r>
              <a:rPr lang="en-US" sz="1400">
                <a:solidFill>
                  <a:srgbClr val="000000"/>
                </a:solidFill>
                <a:latin typeface="Arial" charset="0"/>
                <a:cs typeface="Arial" charset="0"/>
              </a:rPr>
              <a:t>Practices that satisfy customer needs</a:t>
            </a:r>
          </a:p>
        </p:txBody>
      </p:sp>
      <p:sp>
        <p:nvSpPr>
          <p:cNvPr id="31762" name="TextBox 33"/>
          <p:cNvSpPr txBox="1">
            <a:spLocks noChangeArrowheads="1"/>
          </p:cNvSpPr>
          <p:nvPr/>
        </p:nvSpPr>
        <p:spPr bwMode="auto">
          <a:xfrm>
            <a:off x="1981200" y="5043488"/>
            <a:ext cx="1447800" cy="307975"/>
          </a:xfrm>
          <a:prstGeom prst="rect">
            <a:avLst/>
          </a:prstGeom>
          <a:noFill/>
          <a:ln w="9525">
            <a:noFill/>
            <a:miter lim="800000"/>
            <a:headEnd/>
            <a:tailEnd/>
          </a:ln>
        </p:spPr>
        <p:txBody>
          <a:bodyPr>
            <a:spAutoFit/>
          </a:bodyPr>
          <a:lstStyle/>
          <a:p>
            <a:r>
              <a:rPr lang="en-US" sz="1400">
                <a:solidFill>
                  <a:srgbClr val="000000"/>
                </a:solidFill>
                <a:latin typeface="Arial" charset="0"/>
                <a:cs typeface="Arial" charset="0"/>
              </a:rPr>
              <a:t>Customers</a:t>
            </a:r>
          </a:p>
        </p:txBody>
      </p:sp>
      <p:sp>
        <p:nvSpPr>
          <p:cNvPr id="31763" name="TextBox 34"/>
          <p:cNvSpPr txBox="1">
            <a:spLocks noChangeArrowheads="1"/>
          </p:cNvSpPr>
          <p:nvPr/>
        </p:nvSpPr>
        <p:spPr bwMode="auto">
          <a:xfrm>
            <a:off x="4267200" y="5029200"/>
            <a:ext cx="1447800" cy="523875"/>
          </a:xfrm>
          <a:prstGeom prst="rect">
            <a:avLst/>
          </a:prstGeom>
          <a:noFill/>
          <a:ln w="9525">
            <a:noFill/>
            <a:miter lim="800000"/>
            <a:headEnd/>
            <a:tailEnd/>
          </a:ln>
        </p:spPr>
        <p:txBody>
          <a:bodyPr>
            <a:spAutoFit/>
          </a:bodyPr>
          <a:lstStyle/>
          <a:p>
            <a:r>
              <a:rPr lang="en-US" sz="1400">
                <a:solidFill>
                  <a:srgbClr val="000000"/>
                </a:solidFill>
                <a:latin typeface="Arial" charset="0"/>
                <a:cs typeface="Arial" charset="0"/>
              </a:rPr>
              <a:t>Industry analysts</a:t>
            </a:r>
          </a:p>
        </p:txBody>
      </p:sp>
      <p:sp>
        <p:nvSpPr>
          <p:cNvPr id="31764" name="TextBox 35"/>
          <p:cNvSpPr txBox="1">
            <a:spLocks noChangeArrowheads="1"/>
          </p:cNvSpPr>
          <p:nvPr/>
        </p:nvSpPr>
        <p:spPr bwMode="auto">
          <a:xfrm>
            <a:off x="6553200" y="5029200"/>
            <a:ext cx="1447800" cy="954088"/>
          </a:xfrm>
          <a:prstGeom prst="rect">
            <a:avLst/>
          </a:prstGeom>
          <a:noFill/>
          <a:ln w="9525">
            <a:noFill/>
            <a:miter lim="800000"/>
            <a:headEnd/>
            <a:tailEnd/>
          </a:ln>
        </p:spPr>
        <p:txBody>
          <a:bodyPr>
            <a:spAutoFit/>
          </a:bodyPr>
          <a:lstStyle/>
          <a:p>
            <a:r>
              <a:rPr lang="en-US" sz="1400">
                <a:solidFill>
                  <a:srgbClr val="000000"/>
                </a:solidFill>
                <a:latin typeface="Arial" charset="0"/>
                <a:cs typeface="Arial" charset="0"/>
              </a:rPr>
              <a:t>Internal and external data and original research</a:t>
            </a:r>
          </a:p>
        </p:txBody>
      </p:sp>
    </p:spTree>
  </p:cSld>
  <p:clrMapOvr>
    <a:masterClrMapping/>
  </p:clrMapOvr>
  <p:transition>
    <p:randomBa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3"/>
          <p:cNvSpPr>
            <a:spLocks noChangeArrowheads="1"/>
          </p:cNvSpPr>
          <p:nvPr/>
        </p:nvSpPr>
        <p:spPr bwMode="auto">
          <a:xfrm>
            <a:off x="457200" y="1295400"/>
            <a:ext cx="8297863" cy="5040313"/>
          </a:xfrm>
          <a:prstGeom prst="rect">
            <a:avLst/>
          </a:prstGeom>
          <a:noFill/>
          <a:ln w="9525">
            <a:noFill/>
            <a:miter lim="800000"/>
            <a:headEnd/>
            <a:tailEnd/>
          </a:ln>
        </p:spPr>
        <p:txBody>
          <a:bodyPr lIns="63500" tIns="25400" rIns="63500" bIns="25400">
            <a:spAutoFit/>
          </a:bodyPr>
          <a:lstStyle/>
          <a:p>
            <a:pPr lvl="1" indent="-457200" eaLnBrk="0" hangingPunct="0">
              <a:spcBef>
                <a:spcPct val="5000"/>
              </a:spcBef>
              <a:buFont typeface="Arial" charset="0"/>
              <a:buChar char="•"/>
            </a:pPr>
            <a:r>
              <a:rPr lang="en-US" sz="3200" b="0">
                <a:solidFill>
                  <a:srgbClr val="541400"/>
                </a:solidFill>
              </a:rPr>
              <a:t>Support systems – some of the systems that are critical to benchmarking’s success include (cont’d):</a:t>
            </a:r>
          </a:p>
          <a:p>
            <a:pPr lvl="2" indent="-457200" eaLnBrk="0" hangingPunct="0">
              <a:spcBef>
                <a:spcPct val="5000"/>
              </a:spcBef>
              <a:buFont typeface="Wingdings" pitchFamily="2" charset="2"/>
              <a:buChar char="§"/>
            </a:pPr>
            <a:r>
              <a:rPr lang="en-US" sz="2800" b="0">
                <a:solidFill>
                  <a:srgbClr val="541400"/>
                </a:solidFill>
              </a:rPr>
              <a:t>Researcher and financial analyst recruited to serve as ad hoc members of benchmarking teams</a:t>
            </a:r>
          </a:p>
          <a:p>
            <a:pPr lvl="2" indent="-457200" eaLnBrk="0" hangingPunct="0">
              <a:spcBef>
                <a:spcPct val="5000"/>
              </a:spcBef>
              <a:buFont typeface="Wingdings" pitchFamily="2" charset="2"/>
              <a:buChar char="§"/>
            </a:pPr>
            <a:r>
              <a:rPr lang="en-US" sz="2800" b="0">
                <a:solidFill>
                  <a:srgbClr val="541400"/>
                </a:solidFill>
              </a:rPr>
              <a:t>Time, team, and budget devoted to the benchmarking project</a:t>
            </a:r>
          </a:p>
          <a:p>
            <a:pPr lvl="2" indent="-457200" eaLnBrk="0" hangingPunct="0">
              <a:spcBef>
                <a:spcPct val="5000"/>
              </a:spcBef>
              <a:buFont typeface="Wingdings" pitchFamily="2" charset="2"/>
              <a:buChar char="§"/>
            </a:pPr>
            <a:r>
              <a:rPr lang="en-US" sz="2800" b="0">
                <a:solidFill>
                  <a:srgbClr val="541400"/>
                </a:solidFill>
              </a:rPr>
              <a:t>Customer-supplier partnerships developed through introduction of model-supplier and model-customer</a:t>
            </a:r>
          </a:p>
        </p:txBody>
      </p:sp>
      <p:sp>
        <p:nvSpPr>
          <p:cNvPr id="198658"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Ongoing implementation</a:t>
            </a:r>
          </a:p>
        </p:txBody>
      </p:sp>
    </p:spTree>
  </p:cSld>
  <p:clrMapOvr>
    <a:masterClrMapping/>
  </p:clrMapOvr>
  <p:transition>
    <p:randomBa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3"/>
          <p:cNvSpPr>
            <a:spLocks noChangeArrowheads="1"/>
          </p:cNvSpPr>
          <p:nvPr/>
        </p:nvSpPr>
        <p:spPr bwMode="auto">
          <a:xfrm>
            <a:off x="457200" y="1295400"/>
            <a:ext cx="8297863" cy="4157663"/>
          </a:xfrm>
          <a:prstGeom prst="rect">
            <a:avLst/>
          </a:prstGeom>
          <a:noFill/>
          <a:ln w="9525">
            <a:noFill/>
            <a:miter lim="800000"/>
            <a:headEnd/>
            <a:tailEnd/>
          </a:ln>
        </p:spPr>
        <p:txBody>
          <a:bodyPr lIns="63500" tIns="25400" rIns="63500" bIns="25400">
            <a:spAutoFit/>
          </a:bodyPr>
          <a:lstStyle/>
          <a:p>
            <a:pPr lvl="1" indent="-457200" eaLnBrk="0" hangingPunct="0">
              <a:spcBef>
                <a:spcPct val="5000"/>
              </a:spcBef>
              <a:buFont typeface="Arial" charset="0"/>
              <a:buChar char="•"/>
            </a:pPr>
            <a:r>
              <a:rPr lang="en-US" sz="3200" b="0">
                <a:solidFill>
                  <a:srgbClr val="541400"/>
                </a:solidFill>
              </a:rPr>
              <a:t>Support systems – some of the systems that are critical to benchmarking’s success include (cont’d):</a:t>
            </a:r>
          </a:p>
          <a:p>
            <a:pPr lvl="2" indent="-457200" eaLnBrk="0" hangingPunct="0">
              <a:spcBef>
                <a:spcPct val="5000"/>
              </a:spcBef>
              <a:buFont typeface="Wingdings" pitchFamily="2" charset="2"/>
              <a:buChar char="§"/>
            </a:pPr>
            <a:r>
              <a:rPr lang="en-US" sz="2800" b="0">
                <a:solidFill>
                  <a:srgbClr val="541400"/>
                </a:solidFill>
              </a:rPr>
              <a:t>Reward and recognition systems revised to support benchmarking team efforts.</a:t>
            </a:r>
          </a:p>
          <a:p>
            <a:pPr lvl="2" indent="-457200" eaLnBrk="0" hangingPunct="0">
              <a:spcBef>
                <a:spcPct val="5000"/>
              </a:spcBef>
              <a:buFont typeface="Wingdings" pitchFamily="2" charset="2"/>
              <a:buChar char="§"/>
            </a:pPr>
            <a:r>
              <a:rPr lang="en-US" sz="2800" b="0">
                <a:solidFill>
                  <a:srgbClr val="541400"/>
                </a:solidFill>
              </a:rPr>
              <a:t>Ongoing recalibration of benchmarks to assess progress towards benchmarks and possible introduction of new benchmarks companies</a:t>
            </a:r>
          </a:p>
        </p:txBody>
      </p:sp>
      <p:sp>
        <p:nvSpPr>
          <p:cNvPr id="200706"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Ongoing implementation</a:t>
            </a:r>
          </a:p>
        </p:txBody>
      </p:sp>
    </p:spTree>
  </p:cSld>
  <p:clrMapOvr>
    <a:masterClrMapping/>
  </p:clrMapOvr>
  <p:transition>
    <p:randomBa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3"/>
          <p:cNvSpPr>
            <a:spLocks noChangeArrowheads="1"/>
          </p:cNvSpPr>
          <p:nvPr/>
        </p:nvSpPr>
        <p:spPr bwMode="auto">
          <a:xfrm>
            <a:off x="457200" y="1295400"/>
            <a:ext cx="8297863" cy="4692650"/>
          </a:xfrm>
          <a:prstGeom prst="rect">
            <a:avLst/>
          </a:prstGeom>
          <a:noFill/>
          <a:ln w="9525">
            <a:noFill/>
            <a:miter lim="800000"/>
            <a:headEnd/>
            <a:tailEnd/>
          </a:ln>
        </p:spPr>
        <p:txBody>
          <a:bodyPr lIns="63500" tIns="25400" rIns="63500" bIns="25400">
            <a:spAutoFit/>
          </a:bodyPr>
          <a:lstStyle/>
          <a:p>
            <a:pPr lvl="1" indent="-457200" eaLnBrk="0" hangingPunct="0">
              <a:spcBef>
                <a:spcPct val="5000"/>
              </a:spcBef>
              <a:buFont typeface="Arial" charset="0"/>
              <a:buChar char="•"/>
            </a:pPr>
            <a:r>
              <a:rPr lang="en-US" sz="3200" b="0">
                <a:solidFill>
                  <a:srgbClr val="541400"/>
                </a:solidFill>
              </a:rPr>
              <a:t>Role Model Management – senior management is responsible for implementing benchmarking within the organization. Senior management must:</a:t>
            </a:r>
          </a:p>
          <a:p>
            <a:pPr lvl="2" indent="-457200" eaLnBrk="0" hangingPunct="0">
              <a:spcBef>
                <a:spcPct val="5000"/>
              </a:spcBef>
              <a:buFont typeface="Wingdings" pitchFamily="2" charset="2"/>
              <a:buChar char="§"/>
            </a:pPr>
            <a:r>
              <a:rPr lang="en-US" sz="2800" b="0">
                <a:solidFill>
                  <a:srgbClr val="541400"/>
                </a:solidFill>
              </a:rPr>
              <a:t>Understand benchmarking</a:t>
            </a:r>
          </a:p>
          <a:p>
            <a:pPr lvl="3" indent="-457200" eaLnBrk="0" hangingPunct="0">
              <a:spcBef>
                <a:spcPct val="5000"/>
              </a:spcBef>
              <a:buFont typeface="Calibri" pitchFamily="34" charset="0"/>
              <a:buChar char="―"/>
            </a:pPr>
            <a:r>
              <a:rPr lang="en-US" sz="2800" b="0">
                <a:solidFill>
                  <a:srgbClr val="541400"/>
                </a:solidFill>
              </a:rPr>
              <a:t>reviews and accepts benchmarking findings and results</a:t>
            </a:r>
          </a:p>
          <a:p>
            <a:pPr lvl="3" indent="-457200" eaLnBrk="0" hangingPunct="0">
              <a:spcBef>
                <a:spcPct val="5000"/>
              </a:spcBef>
              <a:buFont typeface="Calibri" pitchFamily="34" charset="0"/>
              <a:buChar char="―"/>
            </a:pPr>
            <a:r>
              <a:rPr lang="en-US" sz="2800" b="0">
                <a:solidFill>
                  <a:srgbClr val="541400"/>
                </a:solidFill>
              </a:rPr>
              <a:t>Recognizes the benefits of benchmarking to the organization</a:t>
            </a:r>
          </a:p>
          <a:p>
            <a:pPr lvl="3" indent="-457200" eaLnBrk="0" hangingPunct="0">
              <a:spcBef>
                <a:spcPct val="5000"/>
              </a:spcBef>
              <a:buFont typeface="Calibri" pitchFamily="34" charset="0"/>
              <a:buChar char="―"/>
            </a:pPr>
            <a:r>
              <a:rPr lang="en-US" sz="2800" b="0">
                <a:solidFill>
                  <a:srgbClr val="541400"/>
                </a:solidFill>
              </a:rPr>
              <a:t>Commits to achieving the benchmarks</a:t>
            </a:r>
          </a:p>
        </p:txBody>
      </p:sp>
      <p:sp>
        <p:nvSpPr>
          <p:cNvPr id="202754"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Ongoing implementation</a:t>
            </a:r>
          </a:p>
        </p:txBody>
      </p:sp>
    </p:spTree>
  </p:cSld>
  <p:clrMapOvr>
    <a:masterClrMapping/>
  </p:clrMapOvr>
  <p:transition>
    <p:randomBa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3"/>
          <p:cNvSpPr>
            <a:spLocks noChangeArrowheads="1"/>
          </p:cNvSpPr>
          <p:nvPr/>
        </p:nvSpPr>
        <p:spPr bwMode="auto">
          <a:xfrm>
            <a:off x="457200" y="1066800"/>
            <a:ext cx="8297863" cy="5865813"/>
          </a:xfrm>
          <a:prstGeom prst="rect">
            <a:avLst/>
          </a:prstGeom>
          <a:noFill/>
          <a:ln w="9525">
            <a:noFill/>
            <a:miter lim="800000"/>
            <a:headEnd/>
            <a:tailEnd/>
          </a:ln>
        </p:spPr>
        <p:txBody>
          <a:bodyPr lIns="63500" tIns="25400" rIns="63500" bIns="25400">
            <a:spAutoFit/>
          </a:bodyPr>
          <a:lstStyle/>
          <a:p>
            <a:pPr lvl="1" indent="-457200" eaLnBrk="0" hangingPunct="0">
              <a:spcBef>
                <a:spcPct val="5000"/>
              </a:spcBef>
              <a:buFont typeface="Arial" charset="0"/>
              <a:buChar char="•"/>
            </a:pPr>
            <a:r>
              <a:rPr lang="en-US" sz="3200" b="0">
                <a:solidFill>
                  <a:srgbClr val="541400"/>
                </a:solidFill>
              </a:rPr>
              <a:t>Senior management must (cont’d):</a:t>
            </a:r>
          </a:p>
          <a:p>
            <a:pPr lvl="2" indent="-457200" eaLnBrk="0" hangingPunct="0">
              <a:spcBef>
                <a:spcPct val="5000"/>
              </a:spcBef>
              <a:buFont typeface="Wingdings" pitchFamily="2" charset="2"/>
              <a:buChar char="§"/>
            </a:pPr>
            <a:r>
              <a:rPr lang="en-US" sz="2800" b="0">
                <a:solidFill>
                  <a:srgbClr val="541400"/>
                </a:solidFill>
              </a:rPr>
              <a:t>Support benchmarking</a:t>
            </a:r>
          </a:p>
          <a:p>
            <a:pPr lvl="3" indent="-457200" eaLnBrk="0" hangingPunct="0">
              <a:spcBef>
                <a:spcPct val="5000"/>
              </a:spcBef>
              <a:buFont typeface="Calibri" pitchFamily="34" charset="0"/>
              <a:buChar char="―"/>
            </a:pPr>
            <a:r>
              <a:rPr lang="en-US" sz="2800" b="0">
                <a:solidFill>
                  <a:srgbClr val="541400"/>
                </a:solidFill>
              </a:rPr>
              <a:t>Personal actions reinforce benchmarking; makes needed changes in own behavior</a:t>
            </a:r>
          </a:p>
          <a:p>
            <a:pPr lvl="3" indent="-457200" eaLnBrk="0" hangingPunct="0">
              <a:spcBef>
                <a:spcPct val="5000"/>
              </a:spcBef>
              <a:buFont typeface="Calibri" pitchFamily="34" charset="0"/>
              <a:buChar char="―"/>
            </a:pPr>
            <a:r>
              <a:rPr lang="en-US" sz="2800" b="0">
                <a:solidFill>
                  <a:srgbClr val="541400"/>
                </a:solidFill>
              </a:rPr>
              <a:t>Trust and openness evident in management style</a:t>
            </a:r>
          </a:p>
          <a:p>
            <a:pPr lvl="3" indent="-457200" eaLnBrk="0" hangingPunct="0">
              <a:spcBef>
                <a:spcPct val="5000"/>
              </a:spcBef>
              <a:buFont typeface="Calibri" pitchFamily="34" charset="0"/>
              <a:buChar char="―"/>
            </a:pPr>
            <a:r>
              <a:rPr lang="en-US" sz="2800" b="0">
                <a:solidFill>
                  <a:srgbClr val="541400"/>
                </a:solidFill>
              </a:rPr>
              <a:t>Asks about benchmarking data at every operations review</a:t>
            </a:r>
          </a:p>
          <a:p>
            <a:pPr lvl="2" indent="-457200" eaLnBrk="0" hangingPunct="0">
              <a:spcBef>
                <a:spcPct val="5000"/>
              </a:spcBef>
              <a:buFont typeface="Wingdings" pitchFamily="2" charset="2"/>
              <a:buChar char="§"/>
            </a:pPr>
            <a:r>
              <a:rPr lang="en-US" sz="2800" b="0">
                <a:solidFill>
                  <a:srgbClr val="541400"/>
                </a:solidFill>
              </a:rPr>
              <a:t>Use benchmarking</a:t>
            </a:r>
          </a:p>
          <a:p>
            <a:pPr lvl="3" indent="-457200" eaLnBrk="0" hangingPunct="0">
              <a:spcBef>
                <a:spcPct val="5000"/>
              </a:spcBef>
              <a:buFont typeface="Calibri" pitchFamily="34" charset="0"/>
              <a:buChar char="―"/>
            </a:pPr>
            <a:r>
              <a:rPr lang="en-US" sz="2800" b="0">
                <a:solidFill>
                  <a:srgbClr val="541400"/>
                </a:solidFill>
              </a:rPr>
              <a:t>Personally involved in conducting benchmarking of strategic issues</a:t>
            </a:r>
          </a:p>
          <a:p>
            <a:pPr lvl="3" indent="-457200" eaLnBrk="0" hangingPunct="0">
              <a:spcBef>
                <a:spcPct val="5000"/>
              </a:spcBef>
              <a:buFont typeface="Calibri" pitchFamily="34" charset="0"/>
              <a:buChar char="―"/>
            </a:pPr>
            <a:r>
              <a:rPr lang="en-US" sz="2800" b="0">
                <a:solidFill>
                  <a:srgbClr val="541400"/>
                </a:solidFill>
              </a:rPr>
              <a:t>Integrates benchmarking into TQM and strategic quality planning</a:t>
            </a:r>
          </a:p>
        </p:txBody>
      </p:sp>
      <p:sp>
        <p:nvSpPr>
          <p:cNvPr id="204802"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Ongoing implementation</a:t>
            </a:r>
          </a:p>
        </p:txBody>
      </p:sp>
    </p:spTree>
  </p:cSld>
  <p:clrMapOvr>
    <a:masterClrMapping/>
  </p:clrMapOvr>
  <p:transition>
    <p:randomBa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3"/>
          <p:cNvSpPr>
            <a:spLocks noChangeArrowheads="1"/>
          </p:cNvSpPr>
          <p:nvPr/>
        </p:nvSpPr>
        <p:spPr bwMode="auto">
          <a:xfrm>
            <a:off x="457200" y="1295400"/>
            <a:ext cx="8297863" cy="5470525"/>
          </a:xfrm>
          <a:prstGeom prst="rect">
            <a:avLst/>
          </a:prstGeom>
          <a:noFill/>
          <a:ln w="9525">
            <a:noFill/>
            <a:miter lim="800000"/>
            <a:headEnd/>
            <a:tailEnd/>
          </a:ln>
        </p:spPr>
        <p:txBody>
          <a:bodyPr lIns="63500" tIns="25400" rIns="63500" bIns="25400">
            <a:spAutoFit/>
          </a:bodyPr>
          <a:lstStyle/>
          <a:p>
            <a:pPr lvl="1" indent="-457200" eaLnBrk="0" hangingPunct="0">
              <a:spcBef>
                <a:spcPct val="5000"/>
              </a:spcBef>
              <a:buFont typeface="Arial" charset="0"/>
              <a:buChar char="•"/>
            </a:pPr>
            <a:r>
              <a:rPr lang="en-US" sz="3200" b="0">
                <a:solidFill>
                  <a:srgbClr val="541400"/>
                </a:solidFill>
              </a:rPr>
              <a:t>Strategic Quality Planning – senior mgt. must integrate benchmarking findings into strategic quality planning.</a:t>
            </a:r>
          </a:p>
          <a:p>
            <a:pPr lvl="2" indent="-457200" eaLnBrk="0" hangingPunct="0">
              <a:spcBef>
                <a:spcPct val="5000"/>
              </a:spcBef>
              <a:buFont typeface="Wingdings" pitchFamily="2" charset="2"/>
              <a:buChar char="§"/>
            </a:pPr>
            <a:r>
              <a:rPr lang="en-US" sz="2800" b="0">
                <a:solidFill>
                  <a:srgbClr val="541400"/>
                </a:solidFill>
              </a:rPr>
              <a:t>The benchmarking vision that is developed from wanting to leapfrog over other companies must be linked to the vision that is developed as part of the strategic quality planning process.</a:t>
            </a:r>
          </a:p>
          <a:p>
            <a:pPr lvl="2" indent="-457200" eaLnBrk="0" hangingPunct="0">
              <a:spcBef>
                <a:spcPct val="5000"/>
              </a:spcBef>
              <a:buFont typeface="Wingdings" pitchFamily="2" charset="2"/>
              <a:buChar char="§"/>
            </a:pPr>
            <a:r>
              <a:rPr lang="en-US" sz="2800" b="0">
                <a:solidFill>
                  <a:srgbClr val="541400"/>
                </a:solidFill>
              </a:rPr>
              <a:t>Customer satisfaction is the guiding principle for everything the company does.</a:t>
            </a:r>
          </a:p>
          <a:p>
            <a:pPr lvl="2" indent="-457200" eaLnBrk="0" hangingPunct="0">
              <a:spcBef>
                <a:spcPct val="5000"/>
              </a:spcBef>
              <a:buFont typeface="Wingdings" pitchFamily="2" charset="2"/>
              <a:buChar char="§"/>
            </a:pPr>
            <a:r>
              <a:rPr lang="en-US" sz="2800" b="0">
                <a:solidFill>
                  <a:srgbClr val="541400"/>
                </a:solidFill>
              </a:rPr>
              <a:t>Benchmarks become inherent in strategies and goals.</a:t>
            </a:r>
          </a:p>
        </p:txBody>
      </p:sp>
      <p:sp>
        <p:nvSpPr>
          <p:cNvPr id="206850"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Ongoing implementation</a:t>
            </a:r>
          </a:p>
        </p:txBody>
      </p:sp>
    </p:spTree>
  </p:cSld>
  <p:clrMapOvr>
    <a:masterClrMapping/>
  </p:clrMapOvr>
  <p:transition>
    <p:randomBa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3"/>
          <p:cNvSpPr>
            <a:spLocks noChangeArrowheads="1"/>
          </p:cNvSpPr>
          <p:nvPr/>
        </p:nvSpPr>
        <p:spPr bwMode="auto">
          <a:xfrm>
            <a:off x="457200" y="1295400"/>
            <a:ext cx="8297863" cy="3171825"/>
          </a:xfrm>
          <a:prstGeom prst="rect">
            <a:avLst/>
          </a:prstGeom>
          <a:noFill/>
          <a:ln w="9525">
            <a:noFill/>
            <a:miter lim="800000"/>
            <a:headEnd/>
            <a:tailEnd/>
          </a:ln>
        </p:spPr>
        <p:txBody>
          <a:bodyPr lIns="63500" tIns="25400" rIns="63500" bIns="25400">
            <a:spAutoFit/>
          </a:bodyPr>
          <a:lstStyle/>
          <a:p>
            <a:pPr lvl="1" indent="-457200" eaLnBrk="0" hangingPunct="0">
              <a:spcBef>
                <a:spcPct val="5000"/>
              </a:spcBef>
              <a:buFont typeface="Arial" charset="0"/>
              <a:buChar char="•"/>
            </a:pPr>
            <a:r>
              <a:rPr lang="en-US" sz="3200" b="0">
                <a:solidFill>
                  <a:srgbClr val="541400"/>
                </a:solidFill>
              </a:rPr>
              <a:t>Strategic Quality Planning (cont’d)</a:t>
            </a:r>
          </a:p>
          <a:p>
            <a:pPr lvl="2" indent="-457200" eaLnBrk="0" hangingPunct="0">
              <a:spcBef>
                <a:spcPct val="5000"/>
              </a:spcBef>
              <a:buFont typeface="Wingdings" pitchFamily="2" charset="2"/>
              <a:buChar char="§"/>
            </a:pPr>
            <a:r>
              <a:rPr lang="en-US" sz="2800" b="0">
                <a:solidFill>
                  <a:srgbClr val="541400"/>
                </a:solidFill>
              </a:rPr>
              <a:t>Model-supplier and model-customer concepts are developed and integrated into company direction.</a:t>
            </a:r>
          </a:p>
          <a:p>
            <a:pPr lvl="2" indent="-457200" eaLnBrk="0" hangingPunct="0">
              <a:spcBef>
                <a:spcPct val="5000"/>
              </a:spcBef>
              <a:buFont typeface="Wingdings" pitchFamily="2" charset="2"/>
              <a:buChar char="§"/>
            </a:pPr>
            <a:r>
              <a:rPr lang="en-US" sz="2800" b="0">
                <a:solidFill>
                  <a:srgbClr val="541400"/>
                </a:solidFill>
              </a:rPr>
              <a:t>Implementation of plans are developed for all major divisions and cascaded throughout the organization.</a:t>
            </a:r>
          </a:p>
        </p:txBody>
      </p:sp>
      <p:sp>
        <p:nvSpPr>
          <p:cNvPr id="208898"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Ongoing implementation</a:t>
            </a:r>
          </a:p>
        </p:txBody>
      </p:sp>
    </p:spTree>
  </p:cSld>
  <p:clrMapOvr>
    <a:masterClrMapping/>
  </p:clrMapOvr>
  <p:transition>
    <p:randomBa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3"/>
          <p:cNvSpPr>
            <a:spLocks noChangeArrowheads="1"/>
          </p:cNvSpPr>
          <p:nvPr/>
        </p:nvSpPr>
        <p:spPr bwMode="auto">
          <a:xfrm>
            <a:off x="457200" y="1295400"/>
            <a:ext cx="8297863" cy="4732338"/>
          </a:xfrm>
          <a:prstGeom prst="rect">
            <a:avLst/>
          </a:prstGeom>
          <a:noFill/>
          <a:ln w="9525">
            <a:noFill/>
            <a:miter lim="800000"/>
            <a:headEnd/>
            <a:tailEnd/>
          </a:ln>
        </p:spPr>
        <p:txBody>
          <a:bodyPr lIns="63500" tIns="25400" rIns="63500" bIns="25400">
            <a:spAutoFit/>
          </a:bodyPr>
          <a:lstStyle/>
          <a:p>
            <a:pPr lvl="1" indent="-457200" eaLnBrk="0" hangingPunct="0">
              <a:spcBef>
                <a:spcPct val="5000"/>
              </a:spcBef>
              <a:buFont typeface="Arial" charset="0"/>
              <a:buChar char="•"/>
            </a:pPr>
            <a:r>
              <a:rPr lang="en-US" sz="3200" b="0">
                <a:solidFill>
                  <a:srgbClr val="541400"/>
                </a:solidFill>
              </a:rPr>
              <a:t>Communication and training – key elements that will help bring about the desired changes required to successfully implement benchmarking. Elements of the communication plan include:</a:t>
            </a:r>
          </a:p>
          <a:p>
            <a:pPr lvl="2" indent="-457200" eaLnBrk="0" hangingPunct="0">
              <a:spcBef>
                <a:spcPct val="5000"/>
              </a:spcBef>
              <a:buFont typeface="Wingdings" pitchFamily="2" charset="2"/>
              <a:buChar char="§"/>
            </a:pPr>
            <a:r>
              <a:rPr lang="en-US" sz="2800" b="0">
                <a:solidFill>
                  <a:srgbClr val="541400"/>
                </a:solidFill>
              </a:rPr>
              <a:t>Develop communication plan to roll out benchmarking program</a:t>
            </a:r>
          </a:p>
          <a:p>
            <a:pPr lvl="3" indent="-457200" eaLnBrk="0" hangingPunct="0">
              <a:spcBef>
                <a:spcPct val="5000"/>
              </a:spcBef>
              <a:buFont typeface="Calibri" pitchFamily="34" charset="0"/>
              <a:buChar char="―"/>
            </a:pPr>
            <a:r>
              <a:rPr lang="en-US" sz="2800" b="0">
                <a:solidFill>
                  <a:srgbClr val="541400"/>
                </a:solidFill>
              </a:rPr>
              <a:t>Communicate benchmarking findings</a:t>
            </a:r>
          </a:p>
          <a:p>
            <a:pPr lvl="3" indent="-457200" eaLnBrk="0" hangingPunct="0">
              <a:spcBef>
                <a:spcPct val="5000"/>
              </a:spcBef>
              <a:buFont typeface="Calibri" pitchFamily="34" charset="0"/>
              <a:buChar char="―"/>
            </a:pPr>
            <a:r>
              <a:rPr lang="en-US" sz="2800" b="0">
                <a:solidFill>
                  <a:srgbClr val="541400"/>
                </a:solidFill>
              </a:rPr>
              <a:t>Communicate benchmarking recommendations and results</a:t>
            </a:r>
          </a:p>
        </p:txBody>
      </p:sp>
      <p:sp>
        <p:nvSpPr>
          <p:cNvPr id="210946"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Ongoing implementation</a:t>
            </a:r>
          </a:p>
        </p:txBody>
      </p:sp>
    </p:spTree>
  </p:cSld>
  <p:clrMapOvr>
    <a:masterClrMapping/>
  </p:clrMapOvr>
  <p:transition>
    <p:randomBa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3"/>
          <p:cNvSpPr>
            <a:spLocks noChangeArrowheads="1"/>
          </p:cNvSpPr>
          <p:nvPr/>
        </p:nvSpPr>
        <p:spPr bwMode="auto">
          <a:xfrm>
            <a:off x="457200" y="1295400"/>
            <a:ext cx="8297863" cy="3584575"/>
          </a:xfrm>
          <a:prstGeom prst="rect">
            <a:avLst/>
          </a:prstGeom>
          <a:noFill/>
          <a:ln w="9525">
            <a:noFill/>
            <a:miter lim="800000"/>
            <a:headEnd/>
            <a:tailEnd/>
          </a:ln>
        </p:spPr>
        <p:txBody>
          <a:bodyPr lIns="63500" tIns="25400" rIns="63500" bIns="25400">
            <a:spAutoFit/>
          </a:bodyPr>
          <a:lstStyle/>
          <a:p>
            <a:pPr lvl="2" indent="-457200" eaLnBrk="0" hangingPunct="0">
              <a:spcBef>
                <a:spcPct val="5000"/>
              </a:spcBef>
              <a:buFont typeface="Wingdings" pitchFamily="2" charset="2"/>
              <a:buChar char="§"/>
            </a:pPr>
            <a:r>
              <a:rPr lang="en-US" sz="2800" b="0">
                <a:solidFill>
                  <a:srgbClr val="541400"/>
                </a:solidFill>
              </a:rPr>
              <a:t>Develop communication plan to roll out benchmarking program (cont’d)</a:t>
            </a:r>
          </a:p>
          <a:p>
            <a:pPr lvl="3" indent="-457200" eaLnBrk="0" hangingPunct="0">
              <a:spcBef>
                <a:spcPct val="5000"/>
              </a:spcBef>
              <a:buFont typeface="Calibri" pitchFamily="34" charset="0"/>
              <a:buChar char="―"/>
            </a:pPr>
            <a:r>
              <a:rPr lang="en-US" sz="2800" b="0">
                <a:solidFill>
                  <a:srgbClr val="541400"/>
                </a:solidFill>
              </a:rPr>
              <a:t>Recognize benchmarking team successes</a:t>
            </a:r>
          </a:p>
          <a:p>
            <a:pPr lvl="3" indent="-457200" eaLnBrk="0" hangingPunct="0">
              <a:spcBef>
                <a:spcPct val="5000"/>
              </a:spcBef>
              <a:buFont typeface="Calibri" pitchFamily="34" charset="0"/>
              <a:buChar char="―"/>
            </a:pPr>
            <a:r>
              <a:rPr lang="en-US" sz="2800" b="0">
                <a:solidFill>
                  <a:srgbClr val="541400"/>
                </a:solidFill>
              </a:rPr>
              <a:t>Spread news about the relationship with customers and suppliers</a:t>
            </a:r>
          </a:p>
          <a:p>
            <a:pPr lvl="3" indent="-457200" eaLnBrk="0" hangingPunct="0">
              <a:spcBef>
                <a:spcPct val="5000"/>
              </a:spcBef>
              <a:buFont typeface="Calibri" pitchFamily="34" charset="0"/>
              <a:buChar char="―"/>
            </a:pPr>
            <a:r>
              <a:rPr lang="en-US" sz="2800" b="0">
                <a:solidFill>
                  <a:srgbClr val="541400"/>
                </a:solidFill>
              </a:rPr>
              <a:t>Obtain acceptance and “buy-in” from all levels of employees</a:t>
            </a:r>
          </a:p>
          <a:p>
            <a:pPr lvl="1" indent="-457200" eaLnBrk="0" hangingPunct="0">
              <a:spcBef>
                <a:spcPct val="5000"/>
              </a:spcBef>
              <a:buFont typeface="Calibri" pitchFamily="34" charset="0"/>
              <a:buChar char="―"/>
            </a:pPr>
            <a:endParaRPr lang="en-US" sz="2800" b="0">
              <a:solidFill>
                <a:srgbClr val="541400"/>
              </a:solidFill>
            </a:endParaRPr>
          </a:p>
        </p:txBody>
      </p:sp>
      <p:sp>
        <p:nvSpPr>
          <p:cNvPr id="212994"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Ongoing implementation</a:t>
            </a:r>
          </a:p>
        </p:txBody>
      </p:sp>
    </p:spTree>
  </p:cSld>
  <p:clrMapOvr>
    <a:masterClrMapping/>
  </p:clrMapOvr>
  <p:transition>
    <p:randomBa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3"/>
          <p:cNvSpPr>
            <a:spLocks noChangeArrowheads="1"/>
          </p:cNvSpPr>
          <p:nvPr/>
        </p:nvSpPr>
        <p:spPr bwMode="auto">
          <a:xfrm>
            <a:off x="457200" y="1295400"/>
            <a:ext cx="8297863" cy="4221163"/>
          </a:xfrm>
          <a:prstGeom prst="rect">
            <a:avLst/>
          </a:prstGeom>
          <a:noFill/>
          <a:ln w="9525">
            <a:noFill/>
            <a:miter lim="800000"/>
            <a:headEnd/>
            <a:tailEnd/>
          </a:ln>
        </p:spPr>
        <p:txBody>
          <a:bodyPr lIns="63500" tIns="25400" rIns="63500" bIns="25400">
            <a:spAutoFit/>
          </a:bodyPr>
          <a:lstStyle/>
          <a:p>
            <a:pPr lvl="1" indent="-457200" eaLnBrk="0" hangingPunct="0">
              <a:spcBef>
                <a:spcPct val="5000"/>
              </a:spcBef>
              <a:buFont typeface="Arial" charset="0"/>
              <a:buChar char="•"/>
            </a:pPr>
            <a:r>
              <a:rPr lang="en-US" sz="3200" b="0">
                <a:solidFill>
                  <a:srgbClr val="541400"/>
                </a:solidFill>
              </a:rPr>
              <a:t>Communication and training – Senior management must receive a briefing on benchmarking:</a:t>
            </a:r>
          </a:p>
          <a:p>
            <a:pPr lvl="2" indent="-457200" eaLnBrk="0" hangingPunct="0">
              <a:spcBef>
                <a:spcPct val="5000"/>
              </a:spcBef>
              <a:buFont typeface="Wingdings" pitchFamily="2" charset="2"/>
              <a:buChar char="§"/>
            </a:pPr>
            <a:r>
              <a:rPr lang="en-US" sz="2800" b="0">
                <a:solidFill>
                  <a:srgbClr val="541400"/>
                </a:solidFill>
              </a:rPr>
              <a:t>Understand benefits to the organization</a:t>
            </a:r>
          </a:p>
          <a:p>
            <a:pPr lvl="2" indent="-457200" eaLnBrk="0" hangingPunct="0">
              <a:spcBef>
                <a:spcPct val="5000"/>
              </a:spcBef>
              <a:buFont typeface="Wingdings" pitchFamily="2" charset="2"/>
              <a:buChar char="§"/>
            </a:pPr>
            <a:r>
              <a:rPr lang="en-US" sz="2800" b="0">
                <a:solidFill>
                  <a:srgbClr val="541400"/>
                </a:solidFill>
              </a:rPr>
              <a:t>Overview of the process</a:t>
            </a:r>
          </a:p>
          <a:p>
            <a:pPr lvl="2" indent="-457200" eaLnBrk="0" hangingPunct="0">
              <a:spcBef>
                <a:spcPct val="5000"/>
              </a:spcBef>
              <a:buFont typeface="Wingdings" pitchFamily="2" charset="2"/>
              <a:buChar char="§"/>
            </a:pPr>
            <a:r>
              <a:rPr lang="en-US" sz="2800" b="0">
                <a:solidFill>
                  <a:srgbClr val="541400"/>
                </a:solidFill>
              </a:rPr>
              <a:t>Role of management</a:t>
            </a:r>
          </a:p>
          <a:p>
            <a:pPr lvl="2" indent="-457200" eaLnBrk="0" hangingPunct="0">
              <a:spcBef>
                <a:spcPct val="5000"/>
              </a:spcBef>
              <a:buFont typeface="Wingdings" pitchFamily="2" charset="2"/>
              <a:buChar char="§"/>
            </a:pPr>
            <a:r>
              <a:rPr lang="en-US" sz="2800" b="0">
                <a:solidFill>
                  <a:srgbClr val="541400"/>
                </a:solidFill>
              </a:rPr>
              <a:t>Relationship to TQM and strategic quality planning</a:t>
            </a:r>
          </a:p>
          <a:p>
            <a:pPr lvl="2" indent="-457200" eaLnBrk="0" hangingPunct="0">
              <a:spcBef>
                <a:spcPct val="5000"/>
              </a:spcBef>
              <a:buFont typeface="Wingdings" pitchFamily="2" charset="2"/>
              <a:buChar char="§"/>
            </a:pPr>
            <a:r>
              <a:rPr lang="en-US" sz="2800" b="0">
                <a:solidFill>
                  <a:srgbClr val="541400"/>
                </a:solidFill>
              </a:rPr>
              <a:t>Implementation planning</a:t>
            </a:r>
          </a:p>
        </p:txBody>
      </p:sp>
      <p:sp>
        <p:nvSpPr>
          <p:cNvPr id="215042"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Ongoing implementation</a:t>
            </a:r>
          </a:p>
        </p:txBody>
      </p:sp>
    </p:spTree>
  </p:cSld>
  <p:clrMapOvr>
    <a:masterClrMapping/>
  </p:clrMapOvr>
  <p:transition>
    <p:randomBa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3"/>
          <p:cNvSpPr>
            <a:spLocks noChangeArrowheads="1"/>
          </p:cNvSpPr>
          <p:nvPr/>
        </p:nvSpPr>
        <p:spPr bwMode="auto">
          <a:xfrm>
            <a:off x="457200" y="1295400"/>
            <a:ext cx="8297863" cy="2886075"/>
          </a:xfrm>
          <a:prstGeom prst="rect">
            <a:avLst/>
          </a:prstGeom>
          <a:noFill/>
          <a:ln w="9525">
            <a:noFill/>
            <a:miter lim="800000"/>
            <a:headEnd/>
            <a:tailEnd/>
          </a:ln>
        </p:spPr>
        <p:txBody>
          <a:bodyPr lIns="63500" tIns="25400" rIns="63500" bIns="25400">
            <a:spAutoFit/>
          </a:bodyPr>
          <a:lstStyle/>
          <a:p>
            <a:pPr lvl="1" indent="-457200" eaLnBrk="0" hangingPunct="0">
              <a:spcBef>
                <a:spcPct val="5000"/>
              </a:spcBef>
              <a:buFont typeface="Arial" charset="0"/>
              <a:buChar char="•"/>
            </a:pPr>
            <a:r>
              <a:rPr lang="en-US" sz="3200" b="0">
                <a:solidFill>
                  <a:srgbClr val="541400"/>
                </a:solidFill>
              </a:rPr>
              <a:t>Communication and training – Benchmarking team must acquire the skills to conduct benchmarking studies:</a:t>
            </a:r>
          </a:p>
          <a:p>
            <a:pPr lvl="2" indent="-457200" eaLnBrk="0" hangingPunct="0">
              <a:spcBef>
                <a:spcPct val="5000"/>
              </a:spcBef>
              <a:buFont typeface="Wingdings" pitchFamily="2" charset="2"/>
              <a:buChar char="§"/>
            </a:pPr>
            <a:r>
              <a:rPr lang="en-US" sz="2800" b="0">
                <a:solidFill>
                  <a:srgbClr val="541400"/>
                </a:solidFill>
              </a:rPr>
              <a:t>Prepare for implementation of benchmarking</a:t>
            </a:r>
          </a:p>
          <a:p>
            <a:pPr lvl="2" indent="-457200" eaLnBrk="0" hangingPunct="0">
              <a:spcBef>
                <a:spcPct val="5000"/>
              </a:spcBef>
              <a:buFont typeface="Wingdings" pitchFamily="2" charset="2"/>
              <a:buChar char="§"/>
            </a:pPr>
            <a:r>
              <a:rPr lang="en-US" sz="2800" b="0">
                <a:solidFill>
                  <a:srgbClr val="541400"/>
                </a:solidFill>
              </a:rPr>
              <a:t>Develop capability and skills</a:t>
            </a:r>
          </a:p>
          <a:p>
            <a:pPr lvl="2" indent="-457200" eaLnBrk="0" hangingPunct="0">
              <a:spcBef>
                <a:spcPct val="5000"/>
              </a:spcBef>
              <a:buFont typeface="Wingdings" pitchFamily="2" charset="2"/>
              <a:buChar char="§"/>
            </a:pPr>
            <a:endParaRPr lang="en-US" sz="2800" b="0">
              <a:solidFill>
                <a:srgbClr val="541400"/>
              </a:solidFill>
            </a:endParaRPr>
          </a:p>
        </p:txBody>
      </p:sp>
      <p:sp>
        <p:nvSpPr>
          <p:cNvPr id="217090" name="Rectangle 2"/>
          <p:cNvSpPr>
            <a:spLocks noChangeArrowheads="1"/>
          </p:cNvSpPr>
          <p:nvPr/>
        </p:nvSpPr>
        <p:spPr bwMode="auto">
          <a:xfrm>
            <a:off x="457200" y="152400"/>
            <a:ext cx="8077200" cy="838200"/>
          </a:xfrm>
          <a:prstGeom prst="rect">
            <a:avLst/>
          </a:prstGeom>
          <a:noFill/>
          <a:ln w="9525">
            <a:noFill/>
            <a:miter lim="800000"/>
            <a:headEnd/>
            <a:tailEnd/>
          </a:ln>
        </p:spPr>
        <p:txBody>
          <a:bodyPr lIns="63500" tIns="25400" rIns="63500" bIns="25400" anchor="ctr"/>
          <a:lstStyle/>
          <a:p>
            <a:pPr eaLnBrk="0" hangingPunct="0">
              <a:lnSpc>
                <a:spcPct val="90000"/>
              </a:lnSpc>
            </a:pPr>
            <a:r>
              <a:rPr lang="en-US" sz="3600" b="0">
                <a:solidFill>
                  <a:schemeClr val="bg1"/>
                </a:solidFill>
              </a:rPr>
              <a:t>Ongoing implementation</a:t>
            </a:r>
          </a:p>
        </p:txBody>
      </p:sp>
    </p:spTree>
  </p:cSld>
  <p:clrMapOvr>
    <a:masterClrMapping/>
  </p:clrMapOvr>
  <p:transition>
    <p:randomBa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8C2100"/>
      </a:dk1>
      <a:lt1>
        <a:srgbClr val="FFFFFF"/>
      </a:lt1>
      <a:dk2>
        <a:srgbClr val="A02600"/>
      </a:dk2>
      <a:lt2>
        <a:srgbClr val="808080"/>
      </a:lt2>
      <a:accent1>
        <a:srgbClr val="FFFF66"/>
      </a:accent1>
      <a:accent2>
        <a:srgbClr val="CA3000"/>
      </a:accent2>
      <a:accent3>
        <a:srgbClr val="FFFFFF"/>
      </a:accent3>
      <a:accent4>
        <a:srgbClr val="771B00"/>
      </a:accent4>
      <a:accent5>
        <a:srgbClr val="FFFFB8"/>
      </a:accent5>
      <a:accent6>
        <a:srgbClr val="B72A00"/>
      </a:accent6>
      <a:hlink>
        <a:srgbClr val="FFFF81"/>
      </a:hlink>
      <a:folHlink>
        <a:srgbClr val="FFFFA3"/>
      </a:folHlink>
    </a:clrScheme>
    <a:fontScheme name="Default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000" b="1"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000" b="1" i="0" u="none" strike="noStrike" cap="none" normalizeH="0" baseline="0" smtClean="0">
            <a:ln>
              <a:noFill/>
            </a:ln>
            <a:solidFill>
              <a:schemeClr val="tx1"/>
            </a:solidFill>
            <a:effectLst/>
            <a:latin typeface="Georgia"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610473E005F84EA7C7A883641CAFE5" ma:contentTypeVersion="0" ma:contentTypeDescription="Create a new document." ma:contentTypeScope="" ma:versionID="5b2190e8298ed0737e5e5875d0ab30d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B7DDF91-1985-49A7-9FA5-CE8CAC896A5E}"/>
</file>

<file path=customXml/itemProps2.xml><?xml version="1.0" encoding="utf-8"?>
<ds:datastoreItem xmlns:ds="http://schemas.openxmlformats.org/officeDocument/2006/customXml" ds:itemID="{7E0E73A8-A0BA-4EAE-B129-D811FEC0165C}"/>
</file>

<file path=customXml/itemProps3.xml><?xml version="1.0" encoding="utf-8"?>
<ds:datastoreItem xmlns:ds="http://schemas.openxmlformats.org/officeDocument/2006/customXml" ds:itemID="{BD9DFB4B-F556-49A5-AE60-DE576957577F}"/>
</file>

<file path=docProps/app.xml><?xml version="1.0" encoding="utf-8"?>
<Properties xmlns="http://schemas.openxmlformats.org/officeDocument/2006/extended-properties" xmlns:vt="http://schemas.openxmlformats.org/officeDocument/2006/docPropsVTypes">
  <TotalTime>21338</TotalTime>
  <Words>3109</Words>
  <Application>Microsoft Office PowerPoint</Application>
  <PresentationFormat>On-screen Show (4:3)</PresentationFormat>
  <Paragraphs>865</Paragraphs>
  <Slides>102</Slides>
  <Notes>102</Notes>
  <HiddenSlides>0</HiddenSlides>
  <MMClips>0</MMClips>
  <ScaleCrop>false</ScaleCrop>
  <HeadingPairs>
    <vt:vector size="8" baseType="variant">
      <vt:variant>
        <vt:lpstr>Fonts Used</vt:lpstr>
      </vt:variant>
      <vt:variant>
        <vt:i4>4</vt:i4>
      </vt:variant>
      <vt:variant>
        <vt:lpstr>Design Template</vt:lpstr>
      </vt:variant>
      <vt:variant>
        <vt:i4>1</vt:i4>
      </vt:variant>
      <vt:variant>
        <vt:lpstr>Embedded OLE Servers</vt:lpstr>
      </vt:variant>
      <vt:variant>
        <vt:i4>1</vt:i4>
      </vt:variant>
      <vt:variant>
        <vt:lpstr>Slide Titles</vt:lpstr>
      </vt:variant>
      <vt:variant>
        <vt:i4>102</vt:i4>
      </vt:variant>
    </vt:vector>
  </HeadingPairs>
  <TitlesOfParts>
    <vt:vector size="108" baseType="lpstr">
      <vt:lpstr>Calibri</vt:lpstr>
      <vt:lpstr>Arial</vt:lpstr>
      <vt:lpstr>Times New Roman</vt:lpstr>
      <vt:lpstr>Wingdings</vt:lpstr>
      <vt:lpstr>Default Design</vt:lpstr>
      <vt:lpstr>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Reevell</dc:creator>
  <cp:lastModifiedBy>dreevell</cp:lastModifiedBy>
  <cp:revision>648</cp:revision>
  <dcterms:created xsi:type="dcterms:W3CDTF">2003-11-22T23:24:52Z</dcterms:created>
  <dcterms:modified xsi:type="dcterms:W3CDTF">2011-11-21T08:38:14Z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0x0101007C610473E005F84EA7C7A883641CAFE5</vt:lpwstr>
  </property>
</Properties>
</file>